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183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29634-07F0-4DE0-B149-91A733C46F64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9AC0-8EE5-494C-9C3A-866BFF81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89AC0-8EE5-494C-9C3A-866BFF81DF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4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EBD-CBB9-48E7-A38C-A38A0C9AC2CC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2A29-89C6-4F4A-9EDF-65D12143D9BC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8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1DAB-23D8-4C96-A123-D0D7BD5266D1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7FA8-7418-4F8E-B80F-ED7D4653183A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9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E599-D82E-4C9E-ADE7-96CF97346DFC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3626-7FE0-4CED-A728-04D86AE1EC56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1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6FEC-B380-4BCC-A2B1-F7F6AC5BF617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3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E271-2255-43CD-8DEC-BA5CED214DA1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8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51A7-472F-4BAE-BFD3-CC529369A6E8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B09D02E-C940-4D47-B0F8-3B35FC0BB7E2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B59-17D3-4072-AE98-6C7B297BBC1B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9282B6-B31A-472C-94F1-749F2FECE9DC}" type="datetime1">
              <a:rPr lang="en-US" smtClean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  <p:sldLayoutId id="2147485189" r:id="rId6"/>
    <p:sldLayoutId id="2147485190" r:id="rId7"/>
    <p:sldLayoutId id="2147485191" r:id="rId8"/>
    <p:sldLayoutId id="2147485192" r:id="rId9"/>
    <p:sldLayoutId id="2147485193" r:id="rId10"/>
    <p:sldLayoutId id="2147485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AUDIO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MIDI </a:t>
            </a:r>
            <a:r>
              <a:rPr lang="en-US" dirty="0" smtClean="0"/>
              <a:t>CONVERTER with SYNTHESIZER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3188822" cy="166215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Murtaza</a:t>
            </a:r>
            <a:r>
              <a:rPr lang="en-US" b="1" dirty="0" smtClean="0"/>
              <a:t> </a:t>
            </a:r>
            <a:r>
              <a:rPr lang="en-US" b="1" dirty="0" err="1" smtClean="0"/>
              <a:t>Dhuliawala</a:t>
            </a:r>
            <a:r>
              <a:rPr lang="en-US" b="1" dirty="0" smtClean="0"/>
              <a:t> </a:t>
            </a:r>
            <a:r>
              <a:rPr lang="en-US" b="1" dirty="0" smtClean="0"/>
              <a:t>(1004024)</a:t>
            </a:r>
            <a:endParaRPr lang="en-US" b="1" dirty="0" smtClean="0"/>
          </a:p>
          <a:p>
            <a:r>
              <a:rPr lang="en-US" b="1" dirty="0" smtClean="0"/>
              <a:t>Sanjay </a:t>
            </a:r>
            <a:r>
              <a:rPr lang="en-US" b="1" dirty="0" err="1" smtClean="0"/>
              <a:t>Khatwani</a:t>
            </a: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b="1" dirty="0" smtClean="0"/>
              <a:t>(1004043)</a:t>
            </a:r>
            <a:endParaRPr lang="en-US" b="1" dirty="0" smtClean="0"/>
          </a:p>
          <a:p>
            <a:r>
              <a:rPr lang="en-US" b="1" dirty="0" err="1" smtClean="0"/>
              <a:t>Hirak</a:t>
            </a:r>
            <a:r>
              <a:rPr lang="en-US" b="1" dirty="0" smtClean="0"/>
              <a:t> </a:t>
            </a:r>
            <a:r>
              <a:rPr lang="en-US" b="1" dirty="0" smtClean="0"/>
              <a:t>Modi                 (1004054)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80114" y="4376292"/>
            <a:ext cx="418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spc="200" dirty="0">
                <a:solidFill>
                  <a:schemeClr val="tx2"/>
                </a:solidFill>
                <a:latin typeface="+mj-lt"/>
              </a:rPr>
              <a:t>Project</a:t>
            </a:r>
            <a:r>
              <a:rPr lang="en-US" b="1" dirty="0" smtClean="0"/>
              <a:t> </a:t>
            </a:r>
            <a:r>
              <a:rPr lang="en-US" sz="2000" b="1" cap="all" spc="200" dirty="0" smtClean="0">
                <a:solidFill>
                  <a:schemeClr val="tx2"/>
                </a:solidFill>
                <a:latin typeface="+mj-lt"/>
              </a:rPr>
              <a:t>Guide: </a:t>
            </a:r>
            <a:endParaRPr lang="en-US" sz="2000" b="1" cap="all" spc="200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cap="all" spc="200" dirty="0">
                <a:solidFill>
                  <a:schemeClr val="tx2"/>
                </a:solidFill>
                <a:latin typeface="+mj-lt"/>
              </a:rPr>
              <a:t>Dr. </a:t>
            </a:r>
            <a:r>
              <a:rPr lang="en-US" sz="2000" b="1" cap="all" spc="200" dirty="0" err="1">
                <a:solidFill>
                  <a:schemeClr val="tx2"/>
                </a:solidFill>
                <a:latin typeface="+mj-lt"/>
              </a:rPr>
              <a:t>Archana</a:t>
            </a:r>
            <a:r>
              <a:rPr lang="en-US" sz="2000" b="1" cap="all" spc="200" dirty="0">
                <a:solidFill>
                  <a:schemeClr val="tx2"/>
                </a:solidFill>
                <a:latin typeface="+mj-lt"/>
              </a:rPr>
              <a:t> B. </a:t>
            </a:r>
            <a:r>
              <a:rPr lang="en-US" sz="2000" b="1" cap="all" spc="200" dirty="0" err="1">
                <a:solidFill>
                  <a:schemeClr val="tx2"/>
                </a:solidFill>
                <a:latin typeface="+mj-lt"/>
              </a:rPr>
              <a:t>Patankar</a:t>
            </a:r>
            <a:endParaRPr lang="en-US" sz="2000" b="1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978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 Generative Model for Music </a:t>
            </a:r>
            <a:r>
              <a:rPr lang="en-US" b="1" dirty="0" smtClean="0"/>
              <a:t>Transcription</a:t>
            </a:r>
            <a:r>
              <a:rPr lang="en-US" dirty="0" smtClean="0"/>
              <a:t>: A</a:t>
            </a:r>
            <a:r>
              <a:rPr lang="en-US" dirty="0"/>
              <a:t>. </a:t>
            </a:r>
            <a:r>
              <a:rPr lang="en-US" dirty="0" err="1"/>
              <a:t>Taylan</a:t>
            </a:r>
            <a:r>
              <a:rPr lang="en-US" dirty="0"/>
              <a:t> </a:t>
            </a:r>
            <a:r>
              <a:rPr lang="en-US" dirty="0" err="1"/>
              <a:t>Cemgil</a:t>
            </a:r>
            <a:r>
              <a:rPr lang="en-US" dirty="0"/>
              <a:t>, Member, IEEE, Hilbert J. </a:t>
            </a:r>
            <a:r>
              <a:rPr lang="en-US" dirty="0" err="1"/>
              <a:t>Kappen</a:t>
            </a:r>
            <a:r>
              <a:rPr lang="en-US" dirty="0"/>
              <a:t>, Senior Member, IEEE, and David Barber</a:t>
            </a:r>
          </a:p>
          <a:p>
            <a:r>
              <a:rPr lang="en-US" b="1" dirty="0"/>
              <a:t>Automated Classification of Piano–Guitar </a:t>
            </a:r>
            <a:r>
              <a:rPr lang="en-US" b="1" dirty="0" smtClean="0"/>
              <a:t>Notes</a:t>
            </a:r>
            <a:r>
              <a:rPr lang="en-US" dirty="0" smtClean="0"/>
              <a:t>: </a:t>
            </a:r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/>
              <a:t>Fragoulis</a:t>
            </a:r>
            <a:r>
              <a:rPr lang="en-US" dirty="0"/>
              <a:t>, Member, IEEE, </a:t>
            </a:r>
            <a:r>
              <a:rPr lang="en-US" dirty="0" err="1"/>
              <a:t>Constantin</a:t>
            </a:r>
            <a:r>
              <a:rPr lang="en-US" dirty="0"/>
              <a:t> </a:t>
            </a:r>
            <a:r>
              <a:rPr lang="en-US" dirty="0" err="1"/>
              <a:t>Papaodysseus</a:t>
            </a:r>
            <a:r>
              <a:rPr lang="en-US" dirty="0"/>
              <a:t>, </a:t>
            </a:r>
            <a:r>
              <a:rPr lang="en-US" dirty="0" err="1"/>
              <a:t>Mihalis</a:t>
            </a:r>
            <a:r>
              <a:rPr lang="en-US" dirty="0"/>
              <a:t> </a:t>
            </a:r>
            <a:r>
              <a:rPr lang="en-US" dirty="0" err="1"/>
              <a:t>Exarhos</a:t>
            </a:r>
            <a:r>
              <a:rPr lang="en-US" dirty="0"/>
              <a:t>, George </a:t>
            </a:r>
            <a:r>
              <a:rPr lang="en-US" dirty="0" err="1" smtClean="0"/>
              <a:t>Roussopoulos</a:t>
            </a:r>
            <a:r>
              <a:rPr lang="en-US" dirty="0" smtClean="0"/>
              <a:t>, </a:t>
            </a:r>
            <a:r>
              <a:rPr lang="en-US" dirty="0" err="1" smtClean="0"/>
              <a:t>Thanasis</a:t>
            </a:r>
            <a:r>
              <a:rPr lang="en-US" dirty="0" smtClean="0"/>
              <a:t> </a:t>
            </a:r>
            <a:r>
              <a:rPr lang="en-US" dirty="0"/>
              <a:t>Panagopoulos, and </a:t>
            </a:r>
            <a:r>
              <a:rPr lang="en-US" dirty="0" err="1"/>
              <a:t>Dimitrios</a:t>
            </a:r>
            <a:r>
              <a:rPr lang="en-US" dirty="0"/>
              <a:t> </a:t>
            </a:r>
            <a:r>
              <a:rPr lang="en-US" dirty="0" err="1" smtClean="0"/>
              <a:t>Kamarotos</a:t>
            </a:r>
            <a:endParaRPr lang="en-US" dirty="0" smtClean="0"/>
          </a:p>
          <a:p>
            <a:r>
              <a:rPr lang="en-US" b="1" dirty="0" smtClean="0"/>
              <a:t>MIDI Implementation of a </a:t>
            </a:r>
            <a:r>
              <a:rPr lang="en-US" b="1" dirty="0" err="1" smtClean="0"/>
              <a:t>Kulintang</a:t>
            </a:r>
            <a:r>
              <a:rPr lang="en-US" b="1" dirty="0" smtClean="0"/>
              <a:t> Modal Synthesizer using the VST2.4 Standard</a:t>
            </a:r>
            <a:r>
              <a:rPr lang="en-US" dirty="0" smtClean="0"/>
              <a:t>: Ann </a:t>
            </a:r>
            <a:r>
              <a:rPr lang="en-US" dirty="0" err="1"/>
              <a:t>Franchesca</a:t>
            </a:r>
            <a:r>
              <a:rPr lang="en-US" dirty="0"/>
              <a:t> B. Laguna, </a:t>
            </a:r>
            <a:r>
              <a:rPr lang="en-US" dirty="0" err="1"/>
              <a:t>Nicanor</a:t>
            </a:r>
            <a:r>
              <a:rPr lang="en-US" dirty="0"/>
              <a:t> Marco P. Valdez and Rowena Cristina L. Guevara</a:t>
            </a:r>
          </a:p>
          <a:p>
            <a:r>
              <a:rPr lang="en-US" b="1" dirty="0"/>
              <a:t>Recognition of piano notes with the aid of </a:t>
            </a:r>
            <a:r>
              <a:rPr lang="en-US" b="1" dirty="0" err="1"/>
              <a:t>FRM</a:t>
            </a:r>
            <a:r>
              <a:rPr lang="en-US" b="1" dirty="0"/>
              <a:t> </a:t>
            </a:r>
            <a:r>
              <a:rPr lang="en-US" b="1" dirty="0" smtClean="0"/>
              <a:t>filters</a:t>
            </a:r>
            <a:r>
              <a:rPr lang="en-US" dirty="0" smtClean="0"/>
              <a:t>: Say </a:t>
            </a:r>
            <a:r>
              <a:rPr lang="en-US" dirty="0"/>
              <a:t>Wei Foo, Edwin, Wei Thai Lee</a:t>
            </a:r>
          </a:p>
          <a:p>
            <a:r>
              <a:rPr lang="en-US" b="1" dirty="0"/>
              <a:t>Audio coding for conversion to </a:t>
            </a:r>
            <a:r>
              <a:rPr lang="en-US" b="1" dirty="0" smtClean="0"/>
              <a:t>MIDI</a:t>
            </a:r>
            <a:r>
              <a:rPr lang="en-US" dirty="0" smtClean="0"/>
              <a:t>: N</a:t>
            </a:r>
            <a:r>
              <a:rPr lang="en-US" dirty="0"/>
              <a:t>. J. </a:t>
            </a:r>
            <a:r>
              <a:rPr lang="en-US" dirty="0" err="1"/>
              <a:t>Sieger</a:t>
            </a:r>
            <a:r>
              <a:rPr lang="en-US" dirty="0"/>
              <a:t> and A. H. Tewfik</a:t>
            </a:r>
          </a:p>
          <a:p>
            <a:r>
              <a:rPr lang="en-US" b="1" dirty="0"/>
              <a:t>Frequency to MIDI Converter for Musical Instrument Microphone </a:t>
            </a:r>
            <a:r>
              <a:rPr lang="en-US" b="1" dirty="0" smtClean="0"/>
              <a:t>System</a:t>
            </a:r>
            <a:r>
              <a:rPr lang="en-US" dirty="0" smtClean="0"/>
              <a:t>: </a:t>
            </a:r>
            <a:r>
              <a:rPr lang="en-US" dirty="0" err="1" smtClean="0"/>
              <a:t>Runfeng</a:t>
            </a:r>
            <a:r>
              <a:rPr lang="en-US" dirty="0" smtClean="0"/>
              <a:t> </a:t>
            </a:r>
            <a:r>
              <a:rPr lang="en-US" dirty="0"/>
              <a:t>Yang, Member of IEEE, </a:t>
            </a:r>
            <a:r>
              <a:rPr lang="en-US" dirty="0" err="1"/>
              <a:t>Jianyong</a:t>
            </a:r>
            <a:r>
              <a:rPr lang="en-US" dirty="0"/>
              <a:t> </a:t>
            </a:r>
            <a:r>
              <a:rPr lang="en-US" dirty="0" err="1"/>
              <a:t>Bian</a:t>
            </a:r>
            <a:r>
              <a:rPr lang="en-US" dirty="0"/>
              <a:t>, </a:t>
            </a:r>
            <a:r>
              <a:rPr lang="en-US" dirty="0" err="1"/>
              <a:t>Liping</a:t>
            </a:r>
            <a:r>
              <a:rPr lang="en-US" dirty="0"/>
              <a:t> </a:t>
            </a:r>
            <a:r>
              <a:rPr lang="en-US" dirty="0" err="1"/>
              <a:t>Xiong</a:t>
            </a:r>
            <a:endParaRPr lang="en-US" dirty="0"/>
          </a:p>
          <a:p>
            <a:r>
              <a:rPr lang="en-US" b="1" dirty="0"/>
              <a:t>Polyphonic Audio Key Finding Using the Spiral Array </a:t>
            </a:r>
            <a:r>
              <a:rPr lang="en-US" b="1" dirty="0" err="1"/>
              <a:t>CEG</a:t>
            </a:r>
            <a:r>
              <a:rPr lang="en-US" b="1" dirty="0"/>
              <a:t> </a:t>
            </a:r>
            <a:r>
              <a:rPr lang="en-US" b="1" dirty="0" smtClean="0"/>
              <a:t>Algorithm</a:t>
            </a:r>
            <a:r>
              <a:rPr lang="en-US" dirty="0" smtClean="0"/>
              <a:t>: </a:t>
            </a:r>
            <a:r>
              <a:rPr lang="en-US" dirty="0" err="1" smtClean="0"/>
              <a:t>Ching</a:t>
            </a:r>
            <a:r>
              <a:rPr lang="en-US" dirty="0" smtClean="0"/>
              <a:t>-Hua </a:t>
            </a:r>
            <a:r>
              <a:rPr lang="en-US" dirty="0" err="1"/>
              <a:t>Chuan</a:t>
            </a:r>
            <a:r>
              <a:rPr lang="en-US" dirty="0"/>
              <a:t> and Elaine Chew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5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554163" y="2712048"/>
            <a:ext cx="7589837" cy="8223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705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Information Retrieval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Aims </a:t>
            </a:r>
            <a:r>
              <a:rPr lang="en-IN" dirty="0"/>
              <a:t>at extending the understanding and usefulness of music data, through </a:t>
            </a:r>
            <a:r>
              <a:rPr lang="en-IN" dirty="0" smtClean="0"/>
              <a:t>the </a:t>
            </a:r>
            <a:r>
              <a:rPr lang="en-IN" dirty="0"/>
              <a:t>research, development and application of </a:t>
            </a:r>
            <a:r>
              <a:rPr lang="en-IN" dirty="0" smtClean="0"/>
              <a:t>computational </a:t>
            </a:r>
            <a:r>
              <a:rPr lang="en-IN" dirty="0"/>
              <a:t>approaches and </a:t>
            </a:r>
            <a:r>
              <a:rPr lang="en-IN" dirty="0" smtClean="0"/>
              <a:t>tools.</a:t>
            </a:r>
          </a:p>
          <a:p>
            <a:r>
              <a:rPr lang="en-US" dirty="0"/>
              <a:t>Retrieving information from music</a:t>
            </a:r>
          </a:p>
          <a:p>
            <a:r>
              <a:rPr lang="en-US" dirty="0"/>
              <a:t>Includes melody extraction and retrieval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149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Signal Processing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Manipulate, retrieve the information in the signal</a:t>
            </a:r>
          </a:p>
          <a:p>
            <a:r>
              <a:rPr lang="en-IN" dirty="0"/>
              <a:t>Signals are converted from time or space domain to the frequency domain usually through the Fourier transform.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Fourier transform converts the signal information to a magnitude and phase component of each frequency. </a:t>
            </a:r>
            <a:endParaRPr lang="en-IN" dirty="0" smtClean="0"/>
          </a:p>
          <a:p>
            <a:r>
              <a:rPr lang="en-IN" dirty="0" smtClean="0"/>
              <a:t>Often </a:t>
            </a:r>
            <a:r>
              <a:rPr lang="en-IN" dirty="0"/>
              <a:t>the Fourier transform is converted to the power spectrum, which is the magnitude of each frequency component squared.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52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is sound within the acoustic range available to humans.</a:t>
            </a:r>
          </a:p>
          <a:p>
            <a:r>
              <a:rPr lang="en-US" dirty="0" smtClean="0"/>
              <a:t>In computers audio is stored as a sequence of digital signals.</a:t>
            </a:r>
          </a:p>
          <a:p>
            <a:r>
              <a:rPr lang="en-US" dirty="0" smtClean="0"/>
              <a:t>Usually compressed</a:t>
            </a:r>
          </a:p>
          <a:p>
            <a:r>
              <a:rPr lang="en-US" dirty="0" smtClean="0"/>
              <a:t>Advantage : Good quality of music</a:t>
            </a:r>
          </a:p>
          <a:p>
            <a:r>
              <a:rPr lang="en-US" dirty="0" err="1" smtClean="0"/>
              <a:t>Disavantage</a:t>
            </a:r>
            <a:r>
              <a:rPr lang="en-US" dirty="0" smtClean="0"/>
              <a:t> : Huge (10MB/min)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336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Musical Instrument Digital Interface</a:t>
            </a:r>
          </a:p>
          <a:p>
            <a:r>
              <a:rPr lang="en-US" dirty="0" smtClean="0"/>
              <a:t>Only messages are transmitted not actual sound</a:t>
            </a:r>
          </a:p>
          <a:p>
            <a:r>
              <a:rPr lang="en-US" dirty="0" smtClean="0"/>
              <a:t>Note and the intensity specified in the message</a:t>
            </a:r>
          </a:p>
          <a:p>
            <a:r>
              <a:rPr lang="en-US" dirty="0" smtClean="0"/>
              <a:t>Advantage : Tiny (10k/min)</a:t>
            </a:r>
          </a:p>
          <a:p>
            <a:r>
              <a:rPr lang="en-US" dirty="0" smtClean="0"/>
              <a:t>Disadvantage : Lower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669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Record Audio from an instrument</a:t>
            </a:r>
          </a:p>
          <a:p>
            <a:r>
              <a:rPr lang="en-IN" dirty="0" smtClean="0"/>
              <a:t>Convert </a:t>
            </a:r>
            <a:r>
              <a:rPr lang="en-IN" dirty="0"/>
              <a:t>it into MIDI </a:t>
            </a:r>
            <a:r>
              <a:rPr lang="en-IN" dirty="0" smtClean="0"/>
              <a:t>file</a:t>
            </a:r>
            <a:endParaRPr lang="en-IN" dirty="0"/>
          </a:p>
          <a:p>
            <a:r>
              <a:rPr lang="en-IN" dirty="0" smtClean="0"/>
              <a:t>Give </a:t>
            </a:r>
            <a:r>
              <a:rPr lang="en-IN" dirty="0"/>
              <a:t>the MIDI </a:t>
            </a:r>
            <a:r>
              <a:rPr lang="en-IN" dirty="0" smtClean="0"/>
              <a:t>file </a:t>
            </a:r>
            <a:r>
              <a:rPr lang="en-IN" dirty="0"/>
              <a:t>to the synthesizer which will produce the desired output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49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Software Development using C++/C#.</a:t>
            </a:r>
          </a:p>
          <a:p>
            <a:r>
              <a:rPr lang="en-US" dirty="0" smtClean="0"/>
              <a:t>Library will be used</a:t>
            </a:r>
            <a:r>
              <a:rPr lang="en-US" dirty="0"/>
              <a:t>: </a:t>
            </a:r>
            <a:r>
              <a:rPr lang="en-US" dirty="0" err="1"/>
              <a:t>VST</a:t>
            </a:r>
            <a:r>
              <a:rPr lang="en-US" dirty="0"/>
              <a:t> Audio Plug-ins SDK/VST.net</a:t>
            </a:r>
            <a:endParaRPr lang="en-US" dirty="0" smtClean="0"/>
          </a:p>
          <a:p>
            <a:r>
              <a:rPr lang="en-US" dirty="0" err="1" smtClean="0"/>
              <a:t>FFT</a:t>
            </a:r>
            <a:r>
              <a:rPr lang="en-US" dirty="0" smtClean="0"/>
              <a:t> related algorithm will be used for conversion to MIDI.</a:t>
            </a:r>
          </a:p>
          <a:p>
            <a:r>
              <a:rPr lang="en-US" dirty="0" smtClean="0"/>
              <a:t>Virtual Studio Technology instrument (</a:t>
            </a:r>
            <a:r>
              <a:rPr lang="en-US" dirty="0" err="1" smtClean="0"/>
              <a:t>VSTi</a:t>
            </a:r>
            <a:r>
              <a:rPr lang="en-US" dirty="0" smtClean="0"/>
              <a:t>) for synthesizer plugin.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632247"/>
            <a:ext cx="3702050" cy="24507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90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tool for Musicians.</a:t>
            </a:r>
          </a:p>
          <a:p>
            <a:r>
              <a:rPr lang="en-US" dirty="0" smtClean="0"/>
              <a:t>User can play any instrument without knowing how to play it.</a:t>
            </a:r>
          </a:p>
          <a:p>
            <a:r>
              <a:rPr lang="en-US" dirty="0" err="1" smtClean="0"/>
              <a:t>VSTi</a:t>
            </a:r>
            <a:r>
              <a:rPr lang="en-US" dirty="0"/>
              <a:t> </a:t>
            </a:r>
            <a:r>
              <a:rPr lang="en-US" dirty="0" smtClean="0"/>
              <a:t>can be used with any Digital Audio Workstation.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78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of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Prediction.</a:t>
            </a:r>
          </a:p>
          <a:p>
            <a:r>
              <a:rPr lang="en-US" dirty="0" smtClean="0"/>
              <a:t>Music genre recognition.</a:t>
            </a:r>
          </a:p>
          <a:p>
            <a:r>
              <a:rPr lang="en-US" dirty="0" smtClean="0"/>
              <a:t>Auto accompaniment system.</a:t>
            </a:r>
          </a:p>
          <a:p>
            <a:r>
              <a:rPr lang="en-US" dirty="0" smtClean="0"/>
              <a:t>Application in mobile devices.</a:t>
            </a:r>
          </a:p>
          <a:p>
            <a:r>
              <a:rPr lang="en-US" dirty="0" smtClean="0"/>
              <a:t>Voice Recognition.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240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496</Words>
  <Application>Microsoft Office PowerPoint</Application>
  <PresentationFormat>On-screen Show (4:3)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Courier New</vt:lpstr>
      <vt:lpstr>Retrospect</vt:lpstr>
      <vt:lpstr>AUDIO to MIDI CONVERTER with SYNTHESIZER</vt:lpstr>
      <vt:lpstr>Music Information Retrieval</vt:lpstr>
      <vt:lpstr>Digital Signal Processing</vt:lpstr>
      <vt:lpstr>Audio</vt:lpstr>
      <vt:lpstr>MIDI</vt:lpstr>
      <vt:lpstr>Scope of our project</vt:lpstr>
      <vt:lpstr>Roadmap</vt:lpstr>
      <vt:lpstr>Usefulness</vt:lpstr>
      <vt:lpstr>Future Scope of Expansion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TO MIDI CONVERSION B.E. PROJECT   2013-2014</dc:title>
  <dc:creator>sanjay khatwani</dc:creator>
  <cp:lastModifiedBy>Modi</cp:lastModifiedBy>
  <cp:revision>34</cp:revision>
  <dcterms:created xsi:type="dcterms:W3CDTF">2013-07-16T14:42:43Z</dcterms:created>
  <dcterms:modified xsi:type="dcterms:W3CDTF">2013-07-24T08:36:36Z</dcterms:modified>
</cp:coreProperties>
</file>