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Hann</a:t>
            </a:r>
            <a:r>
              <a:rPr lang="en-US" dirty="0" smtClean="0"/>
              <a:t> Window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9.5491502812526274E-2</c:v>
                </c:pt>
                <c:pt idx="2">
                  <c:v>0.34549150281252627</c:v>
                </c:pt>
                <c:pt idx="3">
                  <c:v>0.6545084971874735</c:v>
                </c:pt>
                <c:pt idx="4">
                  <c:v>0.90450849718747373</c:v>
                </c:pt>
                <c:pt idx="5">
                  <c:v>1</c:v>
                </c:pt>
                <c:pt idx="6">
                  <c:v>0.90450849718747395</c:v>
                </c:pt>
                <c:pt idx="7">
                  <c:v>0.65450849718747373</c:v>
                </c:pt>
                <c:pt idx="8">
                  <c:v>0.34549150281252639</c:v>
                </c:pt>
                <c:pt idx="9">
                  <c:v>9.549150281252633E-2</c:v>
                </c:pt>
                <c:pt idx="10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92883072"/>
        <c:axId val="-1993073408"/>
      </c:lineChart>
      <c:catAx>
        <c:axId val="-1992883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3073408"/>
        <c:crosses val="autoZero"/>
        <c:auto val="1"/>
        <c:lblAlgn val="ctr"/>
        <c:lblOffset val="100"/>
        <c:noMultiLvlLbl val="0"/>
      </c:catAx>
      <c:valAx>
        <c:axId val="-199307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W(n)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288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C9EAE-188E-47D0-A0DF-2168003AC507}" type="doc">
      <dgm:prSet loTypeId="urn:microsoft.com/office/officeart/2005/8/layout/bProcess3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DED0E01-67B3-4A5B-8002-8B3CE216DF79}">
      <dgm:prSet phldrT="[Text]"/>
      <dgm:spPr/>
      <dgm:t>
        <a:bodyPr/>
        <a:lstStyle/>
        <a:p>
          <a:r>
            <a:rPr lang="en-US" b="1" dirty="0" smtClean="0"/>
            <a:t>Audio Input</a:t>
          </a:r>
          <a:endParaRPr lang="en-US" b="1" dirty="0"/>
        </a:p>
      </dgm:t>
    </dgm:pt>
    <dgm:pt modelId="{3886EDF1-A7A5-4F9D-857D-D7B6FE9F0C99}" type="parTrans" cxnId="{84C86C4E-6D0F-445C-BA7F-1EBD2BD93D6A}">
      <dgm:prSet/>
      <dgm:spPr/>
      <dgm:t>
        <a:bodyPr/>
        <a:lstStyle/>
        <a:p>
          <a:endParaRPr lang="en-US" b="1"/>
        </a:p>
      </dgm:t>
    </dgm:pt>
    <dgm:pt modelId="{CBF2E312-E2DD-443E-98CC-1F70EA8B3711}" type="sibTrans" cxnId="{84C86C4E-6D0F-445C-BA7F-1EBD2BD93D6A}">
      <dgm:prSet/>
      <dgm:spPr/>
      <dgm:t>
        <a:bodyPr/>
        <a:lstStyle/>
        <a:p>
          <a:endParaRPr lang="en-US" b="1"/>
        </a:p>
      </dgm:t>
    </dgm:pt>
    <dgm:pt modelId="{41610F3A-D690-4A21-A267-0408DC8FC78B}">
      <dgm:prSet phldrT="[Text]"/>
      <dgm:spPr/>
      <dgm:t>
        <a:bodyPr/>
        <a:lstStyle/>
        <a:p>
          <a:r>
            <a:rPr lang="en-US" b="1" dirty="0" smtClean="0"/>
            <a:t>Time Domain Noise Reduction</a:t>
          </a:r>
          <a:endParaRPr lang="en-US" b="1" dirty="0"/>
        </a:p>
      </dgm:t>
    </dgm:pt>
    <dgm:pt modelId="{5A9FF46E-8A04-4A8D-AF25-1F8D59B5DF8A}" type="parTrans" cxnId="{F34445E9-A022-4541-AE0D-1BD804760ADD}">
      <dgm:prSet/>
      <dgm:spPr/>
      <dgm:t>
        <a:bodyPr/>
        <a:lstStyle/>
        <a:p>
          <a:endParaRPr lang="en-US" b="1"/>
        </a:p>
      </dgm:t>
    </dgm:pt>
    <dgm:pt modelId="{0972475C-1E48-4366-AFAB-19F75D4D89CA}" type="sibTrans" cxnId="{F34445E9-A022-4541-AE0D-1BD804760ADD}">
      <dgm:prSet/>
      <dgm:spPr/>
      <dgm:t>
        <a:bodyPr/>
        <a:lstStyle/>
        <a:p>
          <a:endParaRPr lang="en-US" b="1"/>
        </a:p>
      </dgm:t>
    </dgm:pt>
    <dgm:pt modelId="{C6007D6A-B1D0-4AE4-9643-CB395A1FA033}">
      <dgm:prSet phldrT="[Text]"/>
      <dgm:spPr/>
      <dgm:t>
        <a:bodyPr/>
        <a:lstStyle/>
        <a:p>
          <a:r>
            <a:rPr lang="en-US" b="1" dirty="0" smtClean="0"/>
            <a:t>Framing and Windowing</a:t>
          </a:r>
          <a:endParaRPr lang="en-US" b="1" dirty="0"/>
        </a:p>
      </dgm:t>
    </dgm:pt>
    <dgm:pt modelId="{832EBE95-AF9E-4F8F-A664-1E78A432647C}" type="parTrans" cxnId="{A14BE913-0E5C-45F3-89FB-17F1CDA466C1}">
      <dgm:prSet/>
      <dgm:spPr/>
      <dgm:t>
        <a:bodyPr/>
        <a:lstStyle/>
        <a:p>
          <a:endParaRPr lang="en-US" b="1"/>
        </a:p>
      </dgm:t>
    </dgm:pt>
    <dgm:pt modelId="{517998D5-8109-411D-97F0-5C9B9AAE0AF2}" type="sibTrans" cxnId="{A14BE913-0E5C-45F3-89FB-17F1CDA466C1}">
      <dgm:prSet/>
      <dgm:spPr/>
      <dgm:t>
        <a:bodyPr/>
        <a:lstStyle/>
        <a:p>
          <a:endParaRPr lang="en-US" b="1"/>
        </a:p>
      </dgm:t>
    </dgm:pt>
    <dgm:pt modelId="{9F11E924-90A6-460B-8B48-B328D7C75860}">
      <dgm:prSet phldrT="[Text]"/>
      <dgm:spPr/>
      <dgm:t>
        <a:bodyPr/>
        <a:lstStyle/>
        <a:p>
          <a:r>
            <a:rPr lang="en-US" b="1" dirty="0" smtClean="0"/>
            <a:t>FFT based Power Spectrum</a:t>
          </a:r>
          <a:endParaRPr lang="en-US" b="1" dirty="0"/>
        </a:p>
      </dgm:t>
    </dgm:pt>
    <dgm:pt modelId="{7009B4E2-48B1-4D94-9AAB-4520E24C8AC0}" type="parTrans" cxnId="{53E1CBB3-F36C-4007-BCFF-50B5896344DC}">
      <dgm:prSet/>
      <dgm:spPr/>
      <dgm:t>
        <a:bodyPr/>
        <a:lstStyle/>
        <a:p>
          <a:endParaRPr lang="en-US" b="1"/>
        </a:p>
      </dgm:t>
    </dgm:pt>
    <dgm:pt modelId="{95D846D0-EF80-4C4C-8B89-6A12EABAA6DF}" type="sibTrans" cxnId="{53E1CBB3-F36C-4007-BCFF-50B5896344DC}">
      <dgm:prSet/>
      <dgm:spPr/>
      <dgm:t>
        <a:bodyPr/>
        <a:lstStyle/>
        <a:p>
          <a:endParaRPr lang="en-US" b="1"/>
        </a:p>
      </dgm:t>
    </dgm:pt>
    <dgm:pt modelId="{8B6FF927-1E3A-4A47-BB95-A80C3E2346F6}">
      <dgm:prSet phldrT="[Text]"/>
      <dgm:spPr/>
      <dgm:t>
        <a:bodyPr/>
        <a:lstStyle/>
        <a:p>
          <a:r>
            <a:rPr lang="en-US" b="1" dirty="0" smtClean="0"/>
            <a:t>Note Transcription (Peak Detection)</a:t>
          </a:r>
          <a:endParaRPr lang="en-US" b="1" dirty="0"/>
        </a:p>
      </dgm:t>
    </dgm:pt>
    <dgm:pt modelId="{8D7FBD23-E72C-47A3-B397-4E44A9BC080F}" type="parTrans" cxnId="{695C9FB6-0E88-4E8A-9EB1-30736A720C98}">
      <dgm:prSet/>
      <dgm:spPr/>
      <dgm:t>
        <a:bodyPr/>
        <a:lstStyle/>
        <a:p>
          <a:endParaRPr lang="en-US" b="1"/>
        </a:p>
      </dgm:t>
    </dgm:pt>
    <dgm:pt modelId="{441FC875-0210-4214-AAB4-1318CE4F9448}" type="sibTrans" cxnId="{695C9FB6-0E88-4E8A-9EB1-30736A720C98}">
      <dgm:prSet/>
      <dgm:spPr/>
      <dgm:t>
        <a:bodyPr/>
        <a:lstStyle/>
        <a:p>
          <a:endParaRPr lang="en-US" b="1"/>
        </a:p>
      </dgm:t>
    </dgm:pt>
    <dgm:pt modelId="{AC12F216-F8AA-4724-9F63-8B5BC785E6AB}">
      <dgm:prSet phldrT="[Text]"/>
      <dgm:spPr/>
      <dgm:t>
        <a:bodyPr/>
        <a:lstStyle/>
        <a:p>
          <a:r>
            <a:rPr lang="en-US" b="1" smtClean="0"/>
            <a:t>Note Equalization</a:t>
          </a:r>
          <a:endParaRPr lang="en-US" b="1" dirty="0"/>
        </a:p>
      </dgm:t>
    </dgm:pt>
    <dgm:pt modelId="{547AFBD6-BBF5-4B27-B949-D94FF7BBD744}" type="parTrans" cxnId="{2E32B523-97E3-4AF5-B3CF-38205B40AD9D}">
      <dgm:prSet/>
      <dgm:spPr/>
      <dgm:t>
        <a:bodyPr/>
        <a:lstStyle/>
        <a:p>
          <a:endParaRPr lang="en-US" b="1"/>
        </a:p>
      </dgm:t>
    </dgm:pt>
    <dgm:pt modelId="{8EBA631B-3FAA-4832-84E7-1442BD53D4B4}" type="sibTrans" cxnId="{2E32B523-97E3-4AF5-B3CF-38205B40AD9D}">
      <dgm:prSet/>
      <dgm:spPr/>
      <dgm:t>
        <a:bodyPr/>
        <a:lstStyle/>
        <a:p>
          <a:endParaRPr lang="en-US" b="1"/>
        </a:p>
      </dgm:t>
    </dgm:pt>
    <dgm:pt modelId="{43647A4C-DCAB-4E3E-8447-3FF8A2CCCAF2}">
      <dgm:prSet phldrT="[Text]"/>
      <dgm:spPr/>
      <dgm:t>
        <a:bodyPr/>
        <a:lstStyle/>
        <a:p>
          <a:r>
            <a:rPr lang="en-US" b="1" dirty="0" smtClean="0"/>
            <a:t>MIDI File Generation</a:t>
          </a:r>
          <a:endParaRPr lang="en-US" b="1" dirty="0"/>
        </a:p>
      </dgm:t>
    </dgm:pt>
    <dgm:pt modelId="{4287AA01-47D3-408F-9E4E-144A2C3A3677}" type="parTrans" cxnId="{95647061-BE94-49A5-94CE-519C196CC340}">
      <dgm:prSet/>
      <dgm:spPr/>
      <dgm:t>
        <a:bodyPr/>
        <a:lstStyle/>
        <a:p>
          <a:endParaRPr lang="en-US" b="1"/>
        </a:p>
      </dgm:t>
    </dgm:pt>
    <dgm:pt modelId="{435DE121-C1A9-4E6A-811C-08675BD685DD}" type="sibTrans" cxnId="{95647061-BE94-49A5-94CE-519C196CC340}">
      <dgm:prSet/>
      <dgm:spPr/>
      <dgm:t>
        <a:bodyPr/>
        <a:lstStyle/>
        <a:p>
          <a:endParaRPr lang="en-US" b="1"/>
        </a:p>
      </dgm:t>
    </dgm:pt>
    <dgm:pt modelId="{E2A9F130-A7AC-44B3-81C2-C6A9FA85AB32}">
      <dgm:prSet phldrT="[Text]"/>
      <dgm:spPr/>
      <dgm:t>
        <a:bodyPr/>
        <a:lstStyle/>
        <a:p>
          <a:r>
            <a:rPr lang="en-US" b="1" dirty="0" smtClean="0"/>
            <a:t>Sound using Sound Font</a:t>
          </a:r>
          <a:endParaRPr lang="en-US" b="1" dirty="0"/>
        </a:p>
      </dgm:t>
    </dgm:pt>
    <dgm:pt modelId="{7445524E-ACAF-477A-82C2-6503875C4BB2}" type="parTrans" cxnId="{E094E805-943A-45AC-A2E3-C0E220B0AEFC}">
      <dgm:prSet/>
      <dgm:spPr/>
      <dgm:t>
        <a:bodyPr/>
        <a:lstStyle/>
        <a:p>
          <a:endParaRPr lang="en-US" b="1"/>
        </a:p>
      </dgm:t>
    </dgm:pt>
    <dgm:pt modelId="{8B617106-CC46-4083-836F-5235A9A1C9BF}" type="sibTrans" cxnId="{E094E805-943A-45AC-A2E3-C0E220B0AEFC}">
      <dgm:prSet/>
      <dgm:spPr/>
      <dgm:t>
        <a:bodyPr/>
        <a:lstStyle/>
        <a:p>
          <a:endParaRPr lang="en-US" b="1"/>
        </a:p>
      </dgm:t>
    </dgm:pt>
    <dgm:pt modelId="{3488A162-ADD3-42CD-ADAC-64FC59A05D9F}">
      <dgm:prSet phldrT="[Text]"/>
      <dgm:spPr/>
      <dgm:t>
        <a:bodyPr/>
        <a:lstStyle/>
        <a:p>
          <a:r>
            <a:rPr lang="en-US" b="1" dirty="0" smtClean="0"/>
            <a:t>Sound Generation</a:t>
          </a:r>
          <a:endParaRPr lang="en-US" b="1" dirty="0"/>
        </a:p>
      </dgm:t>
    </dgm:pt>
    <dgm:pt modelId="{6CD57D9E-F280-4647-90AF-7E8ED989BB6A}" type="parTrans" cxnId="{7062C115-60B8-471E-8676-E069B7ACFC2A}">
      <dgm:prSet/>
      <dgm:spPr/>
      <dgm:t>
        <a:bodyPr/>
        <a:lstStyle/>
        <a:p>
          <a:endParaRPr lang="en-US" b="1"/>
        </a:p>
      </dgm:t>
    </dgm:pt>
    <dgm:pt modelId="{DF561E30-7FC3-47F5-8C9E-6B0AFCEB2785}" type="sibTrans" cxnId="{7062C115-60B8-471E-8676-E069B7ACFC2A}">
      <dgm:prSet/>
      <dgm:spPr/>
      <dgm:t>
        <a:bodyPr/>
        <a:lstStyle/>
        <a:p>
          <a:endParaRPr lang="en-US" b="1"/>
        </a:p>
      </dgm:t>
    </dgm:pt>
    <dgm:pt modelId="{DFAD6654-4C2D-4B40-838B-6F46D4EA362C}">
      <dgm:prSet phldrT="[Text]"/>
      <dgm:spPr/>
      <dgm:t>
        <a:bodyPr/>
        <a:lstStyle/>
        <a:p>
          <a:r>
            <a:rPr lang="en-US" b="1" smtClean="0"/>
            <a:t>Additive/FM Synthesizer</a:t>
          </a:r>
          <a:endParaRPr lang="en-US" b="1" dirty="0"/>
        </a:p>
      </dgm:t>
    </dgm:pt>
    <dgm:pt modelId="{8D31207D-FA61-42E1-AEC4-611FFE630D3C}" type="parTrans" cxnId="{AEB912C4-CCCE-4F0A-A984-BBA5AC6D319B}">
      <dgm:prSet/>
      <dgm:spPr/>
      <dgm:t>
        <a:bodyPr/>
        <a:lstStyle/>
        <a:p>
          <a:endParaRPr lang="en-US" b="1"/>
        </a:p>
      </dgm:t>
    </dgm:pt>
    <dgm:pt modelId="{35B22BDC-BE52-48BE-8C0C-EF9B5E2374C1}" type="sibTrans" cxnId="{AEB912C4-CCCE-4F0A-A984-BBA5AC6D319B}">
      <dgm:prSet/>
      <dgm:spPr/>
      <dgm:t>
        <a:bodyPr/>
        <a:lstStyle/>
        <a:p>
          <a:endParaRPr lang="en-US" b="1"/>
        </a:p>
      </dgm:t>
    </dgm:pt>
    <dgm:pt modelId="{5A6444D2-1E75-4719-8009-4ABA463FE8AE}" type="pres">
      <dgm:prSet presAssocID="{83EC9EAE-188E-47D0-A0DF-2168003AC50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F2BCF9-C4F7-43A3-8CDF-577A7A8F1D20}" type="pres">
      <dgm:prSet presAssocID="{BDED0E01-67B3-4A5B-8002-8B3CE216DF7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F10DF-109C-4441-8537-40C8E0262BC3}" type="pres">
      <dgm:prSet presAssocID="{CBF2E312-E2DD-443E-98CC-1F70EA8B3711}" presName="sibTrans" presStyleLbl="sibTrans1D1" presStyleIdx="0" presStyleCnt="7"/>
      <dgm:spPr/>
      <dgm:t>
        <a:bodyPr/>
        <a:lstStyle/>
        <a:p>
          <a:endParaRPr lang="en-US"/>
        </a:p>
      </dgm:t>
    </dgm:pt>
    <dgm:pt modelId="{329C1B7A-A554-4BBA-84FA-48786C53B8ED}" type="pres">
      <dgm:prSet presAssocID="{CBF2E312-E2DD-443E-98CC-1F70EA8B3711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BBDA752F-0262-4D99-A684-34B2CF1ACE17}" type="pres">
      <dgm:prSet presAssocID="{41610F3A-D690-4A21-A267-0408DC8FC78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83232-3AB8-4DE2-AE82-6A24F51BEDC3}" type="pres">
      <dgm:prSet presAssocID="{0972475C-1E48-4366-AFAB-19F75D4D89CA}" presName="sibTrans" presStyleLbl="sibTrans1D1" presStyleIdx="1" presStyleCnt="7"/>
      <dgm:spPr/>
      <dgm:t>
        <a:bodyPr/>
        <a:lstStyle/>
        <a:p>
          <a:endParaRPr lang="en-US"/>
        </a:p>
      </dgm:t>
    </dgm:pt>
    <dgm:pt modelId="{92F5CB91-1A8F-402F-89DD-9B38528C4001}" type="pres">
      <dgm:prSet presAssocID="{0972475C-1E48-4366-AFAB-19F75D4D89CA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256D2C48-A8E3-49E5-83B6-990DC768E99F}" type="pres">
      <dgm:prSet presAssocID="{C6007D6A-B1D0-4AE4-9643-CB395A1FA03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EC738-E6FB-4E94-A8D8-1AC1AC994535}" type="pres">
      <dgm:prSet presAssocID="{517998D5-8109-411D-97F0-5C9B9AAE0AF2}" presName="sibTrans" presStyleLbl="sibTrans1D1" presStyleIdx="2" presStyleCnt="7"/>
      <dgm:spPr/>
      <dgm:t>
        <a:bodyPr/>
        <a:lstStyle/>
        <a:p>
          <a:endParaRPr lang="en-US"/>
        </a:p>
      </dgm:t>
    </dgm:pt>
    <dgm:pt modelId="{EC4516B3-2B96-4FE3-B3C0-FC1AA762641D}" type="pres">
      <dgm:prSet presAssocID="{517998D5-8109-411D-97F0-5C9B9AAE0AF2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DB64EE0B-0FBC-4E6B-BDBE-FA7CC4291AE9}" type="pres">
      <dgm:prSet presAssocID="{9F11E924-90A6-460B-8B48-B328D7C7586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7D3A1-05C8-4D73-BA77-319167F511CB}" type="pres">
      <dgm:prSet presAssocID="{95D846D0-EF80-4C4C-8B89-6A12EABAA6DF}" presName="sibTrans" presStyleLbl="sibTrans1D1" presStyleIdx="3" presStyleCnt="7"/>
      <dgm:spPr/>
      <dgm:t>
        <a:bodyPr/>
        <a:lstStyle/>
        <a:p>
          <a:endParaRPr lang="en-US"/>
        </a:p>
      </dgm:t>
    </dgm:pt>
    <dgm:pt modelId="{AA117622-E95C-436A-AAD3-60EACEBE5BFC}" type="pres">
      <dgm:prSet presAssocID="{95D846D0-EF80-4C4C-8B89-6A12EABAA6DF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61A29A86-8757-4CA6-BFFE-C2FDA3A2B228}" type="pres">
      <dgm:prSet presAssocID="{8B6FF927-1E3A-4A47-BB95-A80C3E2346F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3FE22-F6C7-427C-985D-3E6AC3565515}" type="pres">
      <dgm:prSet presAssocID="{441FC875-0210-4214-AAB4-1318CE4F9448}" presName="sibTrans" presStyleLbl="sibTrans1D1" presStyleIdx="4" presStyleCnt="7"/>
      <dgm:spPr/>
      <dgm:t>
        <a:bodyPr/>
        <a:lstStyle/>
        <a:p>
          <a:endParaRPr lang="en-US"/>
        </a:p>
      </dgm:t>
    </dgm:pt>
    <dgm:pt modelId="{851ADC36-225C-4D91-A3DA-94ADA5603958}" type="pres">
      <dgm:prSet presAssocID="{441FC875-0210-4214-AAB4-1318CE4F9448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D7DAAB7E-967A-407A-9600-8062F30E945C}" type="pres">
      <dgm:prSet presAssocID="{AC12F216-F8AA-4724-9F63-8B5BC785E6A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55172-5287-43CB-AA81-BED8074C51BE}" type="pres">
      <dgm:prSet presAssocID="{8EBA631B-3FAA-4832-84E7-1442BD53D4B4}" presName="sibTrans" presStyleLbl="sibTrans1D1" presStyleIdx="5" presStyleCnt="7"/>
      <dgm:spPr/>
      <dgm:t>
        <a:bodyPr/>
        <a:lstStyle/>
        <a:p>
          <a:endParaRPr lang="en-US"/>
        </a:p>
      </dgm:t>
    </dgm:pt>
    <dgm:pt modelId="{5B699BE3-A52C-4615-BC18-7B140103DA61}" type="pres">
      <dgm:prSet presAssocID="{8EBA631B-3FAA-4832-84E7-1442BD53D4B4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40E5BF10-07E2-473F-94C8-29032A9D53D0}" type="pres">
      <dgm:prSet presAssocID="{43647A4C-DCAB-4E3E-8447-3FF8A2CCCAF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A6659-23E5-4429-A49E-17251998D5DE}" type="pres">
      <dgm:prSet presAssocID="{435DE121-C1A9-4E6A-811C-08675BD685DD}" presName="sibTrans" presStyleLbl="sibTrans1D1" presStyleIdx="6" presStyleCnt="7"/>
      <dgm:spPr/>
      <dgm:t>
        <a:bodyPr/>
        <a:lstStyle/>
        <a:p>
          <a:endParaRPr lang="en-US"/>
        </a:p>
      </dgm:t>
    </dgm:pt>
    <dgm:pt modelId="{DB6ED247-10A5-400B-BC43-FF270BB63FD1}" type="pres">
      <dgm:prSet presAssocID="{435DE121-C1A9-4E6A-811C-08675BD685DD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8A199830-F598-4B0C-843A-E09B26073F17}" type="pres">
      <dgm:prSet presAssocID="{3488A162-ADD3-42CD-ADAC-64FC59A05D9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4BE913-0E5C-45F3-89FB-17F1CDA466C1}" srcId="{83EC9EAE-188E-47D0-A0DF-2168003AC507}" destId="{C6007D6A-B1D0-4AE4-9643-CB395A1FA033}" srcOrd="2" destOrd="0" parTransId="{832EBE95-AF9E-4F8F-A664-1E78A432647C}" sibTransId="{517998D5-8109-411D-97F0-5C9B9AAE0AF2}"/>
    <dgm:cxn modelId="{7427293D-70FA-4621-80D5-14C11641B7E4}" type="presOf" srcId="{AC12F216-F8AA-4724-9F63-8B5BC785E6AB}" destId="{D7DAAB7E-967A-407A-9600-8062F30E945C}" srcOrd="0" destOrd="0" presId="urn:microsoft.com/office/officeart/2005/8/layout/bProcess3"/>
    <dgm:cxn modelId="{A6C7FE5A-53A4-4949-ADAC-E264EF8C71AB}" type="presOf" srcId="{CBF2E312-E2DD-443E-98CC-1F70EA8B3711}" destId="{329C1B7A-A554-4BBA-84FA-48786C53B8ED}" srcOrd="1" destOrd="0" presId="urn:microsoft.com/office/officeart/2005/8/layout/bProcess3"/>
    <dgm:cxn modelId="{95647061-BE94-49A5-94CE-519C196CC340}" srcId="{83EC9EAE-188E-47D0-A0DF-2168003AC507}" destId="{43647A4C-DCAB-4E3E-8447-3FF8A2CCCAF2}" srcOrd="6" destOrd="0" parTransId="{4287AA01-47D3-408F-9E4E-144A2C3A3677}" sibTransId="{435DE121-C1A9-4E6A-811C-08675BD685DD}"/>
    <dgm:cxn modelId="{795ABE6B-F9FC-4CD6-BE45-600A4DBD23E9}" type="presOf" srcId="{C6007D6A-B1D0-4AE4-9643-CB395A1FA033}" destId="{256D2C48-A8E3-49E5-83B6-990DC768E99F}" srcOrd="0" destOrd="0" presId="urn:microsoft.com/office/officeart/2005/8/layout/bProcess3"/>
    <dgm:cxn modelId="{E5771F1A-5C62-424A-BE2E-22F4CB6D977F}" type="presOf" srcId="{0972475C-1E48-4366-AFAB-19F75D4D89CA}" destId="{92F5CB91-1A8F-402F-89DD-9B38528C4001}" srcOrd="1" destOrd="0" presId="urn:microsoft.com/office/officeart/2005/8/layout/bProcess3"/>
    <dgm:cxn modelId="{5BEFF13D-017E-4BFB-A1B1-29CA4650FA56}" type="presOf" srcId="{83EC9EAE-188E-47D0-A0DF-2168003AC507}" destId="{5A6444D2-1E75-4719-8009-4ABA463FE8AE}" srcOrd="0" destOrd="0" presId="urn:microsoft.com/office/officeart/2005/8/layout/bProcess3"/>
    <dgm:cxn modelId="{6A628D5A-42EF-4768-820B-95EA25354619}" type="presOf" srcId="{441FC875-0210-4214-AAB4-1318CE4F9448}" destId="{851ADC36-225C-4D91-A3DA-94ADA5603958}" srcOrd="1" destOrd="0" presId="urn:microsoft.com/office/officeart/2005/8/layout/bProcess3"/>
    <dgm:cxn modelId="{F34445E9-A022-4541-AE0D-1BD804760ADD}" srcId="{83EC9EAE-188E-47D0-A0DF-2168003AC507}" destId="{41610F3A-D690-4A21-A267-0408DC8FC78B}" srcOrd="1" destOrd="0" parTransId="{5A9FF46E-8A04-4A8D-AF25-1F8D59B5DF8A}" sibTransId="{0972475C-1E48-4366-AFAB-19F75D4D89CA}"/>
    <dgm:cxn modelId="{98390278-1208-4A65-8184-01D0B8E32294}" type="presOf" srcId="{0972475C-1E48-4366-AFAB-19F75D4D89CA}" destId="{1B583232-3AB8-4DE2-AE82-6A24F51BEDC3}" srcOrd="0" destOrd="0" presId="urn:microsoft.com/office/officeart/2005/8/layout/bProcess3"/>
    <dgm:cxn modelId="{206C9E06-AC84-4854-9642-211F09D9DA3F}" type="presOf" srcId="{435DE121-C1A9-4E6A-811C-08675BD685DD}" destId="{DB6ED247-10A5-400B-BC43-FF270BB63FD1}" srcOrd="1" destOrd="0" presId="urn:microsoft.com/office/officeart/2005/8/layout/bProcess3"/>
    <dgm:cxn modelId="{695C9FB6-0E88-4E8A-9EB1-30736A720C98}" srcId="{83EC9EAE-188E-47D0-A0DF-2168003AC507}" destId="{8B6FF927-1E3A-4A47-BB95-A80C3E2346F6}" srcOrd="4" destOrd="0" parTransId="{8D7FBD23-E72C-47A3-B397-4E44A9BC080F}" sibTransId="{441FC875-0210-4214-AAB4-1318CE4F9448}"/>
    <dgm:cxn modelId="{B28EA364-82C9-4449-B5CF-6834050F25A6}" type="presOf" srcId="{CBF2E312-E2DD-443E-98CC-1F70EA8B3711}" destId="{4EEF10DF-109C-4441-8537-40C8E0262BC3}" srcOrd="0" destOrd="0" presId="urn:microsoft.com/office/officeart/2005/8/layout/bProcess3"/>
    <dgm:cxn modelId="{AD5ED3FA-029D-41C9-A45D-CB21C5F1DC40}" type="presOf" srcId="{9F11E924-90A6-460B-8B48-B328D7C75860}" destId="{DB64EE0B-0FBC-4E6B-BDBE-FA7CC4291AE9}" srcOrd="0" destOrd="0" presId="urn:microsoft.com/office/officeart/2005/8/layout/bProcess3"/>
    <dgm:cxn modelId="{AEB912C4-CCCE-4F0A-A984-BBA5AC6D319B}" srcId="{3488A162-ADD3-42CD-ADAC-64FC59A05D9F}" destId="{DFAD6654-4C2D-4B40-838B-6F46D4EA362C}" srcOrd="0" destOrd="0" parTransId="{8D31207D-FA61-42E1-AEC4-611FFE630D3C}" sibTransId="{35B22BDC-BE52-48BE-8C0C-EF9B5E2374C1}"/>
    <dgm:cxn modelId="{387D3FF6-0CF3-43D1-99E5-3529210A9851}" type="presOf" srcId="{41610F3A-D690-4A21-A267-0408DC8FC78B}" destId="{BBDA752F-0262-4D99-A684-34B2CF1ACE17}" srcOrd="0" destOrd="0" presId="urn:microsoft.com/office/officeart/2005/8/layout/bProcess3"/>
    <dgm:cxn modelId="{1AECFC3B-5C9C-406A-9DD7-5F80D16BE2C4}" type="presOf" srcId="{E2A9F130-A7AC-44B3-81C2-C6A9FA85AB32}" destId="{8A199830-F598-4B0C-843A-E09B26073F17}" srcOrd="0" destOrd="2" presId="urn:microsoft.com/office/officeart/2005/8/layout/bProcess3"/>
    <dgm:cxn modelId="{2ECE9B6B-C683-4A12-B67D-EBA3B0589FF0}" type="presOf" srcId="{95D846D0-EF80-4C4C-8B89-6A12EABAA6DF}" destId="{AA117622-E95C-436A-AAD3-60EACEBE5BFC}" srcOrd="1" destOrd="0" presId="urn:microsoft.com/office/officeart/2005/8/layout/bProcess3"/>
    <dgm:cxn modelId="{E0D4BBB1-AB21-42CC-83C1-AD8A19A09164}" type="presOf" srcId="{BDED0E01-67B3-4A5B-8002-8B3CE216DF79}" destId="{8AF2BCF9-C4F7-43A3-8CDF-577A7A8F1D20}" srcOrd="0" destOrd="0" presId="urn:microsoft.com/office/officeart/2005/8/layout/bProcess3"/>
    <dgm:cxn modelId="{1BBD8596-363C-45B0-9ADD-48216085AFAE}" type="presOf" srcId="{43647A4C-DCAB-4E3E-8447-3FF8A2CCCAF2}" destId="{40E5BF10-07E2-473F-94C8-29032A9D53D0}" srcOrd="0" destOrd="0" presId="urn:microsoft.com/office/officeart/2005/8/layout/bProcess3"/>
    <dgm:cxn modelId="{4F150323-0900-45FC-AE05-29488A22E434}" type="presOf" srcId="{441FC875-0210-4214-AAB4-1318CE4F9448}" destId="{6473FE22-F6C7-427C-985D-3E6AC3565515}" srcOrd="0" destOrd="0" presId="urn:microsoft.com/office/officeart/2005/8/layout/bProcess3"/>
    <dgm:cxn modelId="{C5EAB061-C7E3-4204-8B9B-6D669B101B05}" type="presOf" srcId="{8EBA631B-3FAA-4832-84E7-1442BD53D4B4}" destId="{4CE55172-5287-43CB-AA81-BED8074C51BE}" srcOrd="0" destOrd="0" presId="urn:microsoft.com/office/officeart/2005/8/layout/bProcess3"/>
    <dgm:cxn modelId="{53E1CBB3-F36C-4007-BCFF-50B5896344DC}" srcId="{83EC9EAE-188E-47D0-A0DF-2168003AC507}" destId="{9F11E924-90A6-460B-8B48-B328D7C75860}" srcOrd="3" destOrd="0" parTransId="{7009B4E2-48B1-4D94-9AAB-4520E24C8AC0}" sibTransId="{95D846D0-EF80-4C4C-8B89-6A12EABAA6DF}"/>
    <dgm:cxn modelId="{64AA9C1F-DBEE-4A5C-8625-29125F53A6C8}" type="presOf" srcId="{517998D5-8109-411D-97F0-5C9B9AAE0AF2}" destId="{73DEC738-E6FB-4E94-A8D8-1AC1AC994535}" srcOrd="0" destOrd="0" presId="urn:microsoft.com/office/officeart/2005/8/layout/bProcess3"/>
    <dgm:cxn modelId="{84C86C4E-6D0F-445C-BA7F-1EBD2BD93D6A}" srcId="{83EC9EAE-188E-47D0-A0DF-2168003AC507}" destId="{BDED0E01-67B3-4A5B-8002-8B3CE216DF79}" srcOrd="0" destOrd="0" parTransId="{3886EDF1-A7A5-4F9D-857D-D7B6FE9F0C99}" sibTransId="{CBF2E312-E2DD-443E-98CC-1F70EA8B3711}"/>
    <dgm:cxn modelId="{2E32B523-97E3-4AF5-B3CF-38205B40AD9D}" srcId="{83EC9EAE-188E-47D0-A0DF-2168003AC507}" destId="{AC12F216-F8AA-4724-9F63-8B5BC785E6AB}" srcOrd="5" destOrd="0" parTransId="{547AFBD6-BBF5-4B27-B949-D94FF7BBD744}" sibTransId="{8EBA631B-3FAA-4832-84E7-1442BD53D4B4}"/>
    <dgm:cxn modelId="{E094E805-943A-45AC-A2E3-C0E220B0AEFC}" srcId="{3488A162-ADD3-42CD-ADAC-64FC59A05D9F}" destId="{E2A9F130-A7AC-44B3-81C2-C6A9FA85AB32}" srcOrd="1" destOrd="0" parTransId="{7445524E-ACAF-477A-82C2-6503875C4BB2}" sibTransId="{8B617106-CC46-4083-836F-5235A9A1C9BF}"/>
    <dgm:cxn modelId="{7062C115-60B8-471E-8676-E069B7ACFC2A}" srcId="{83EC9EAE-188E-47D0-A0DF-2168003AC507}" destId="{3488A162-ADD3-42CD-ADAC-64FC59A05D9F}" srcOrd="7" destOrd="0" parTransId="{6CD57D9E-F280-4647-90AF-7E8ED989BB6A}" sibTransId="{DF561E30-7FC3-47F5-8C9E-6B0AFCEB2785}"/>
    <dgm:cxn modelId="{1EB1CF6A-4BA0-46B8-9EBC-D7B424A1AB1C}" type="presOf" srcId="{8B6FF927-1E3A-4A47-BB95-A80C3E2346F6}" destId="{61A29A86-8757-4CA6-BFFE-C2FDA3A2B228}" srcOrd="0" destOrd="0" presId="urn:microsoft.com/office/officeart/2005/8/layout/bProcess3"/>
    <dgm:cxn modelId="{FB40696B-3727-4023-A83A-CFE9346B21EC}" type="presOf" srcId="{95D846D0-EF80-4C4C-8B89-6A12EABAA6DF}" destId="{6FA7D3A1-05C8-4D73-BA77-319167F511CB}" srcOrd="0" destOrd="0" presId="urn:microsoft.com/office/officeart/2005/8/layout/bProcess3"/>
    <dgm:cxn modelId="{EF42B671-811C-4C2F-BEED-A60A878731DA}" type="presOf" srcId="{8EBA631B-3FAA-4832-84E7-1442BD53D4B4}" destId="{5B699BE3-A52C-4615-BC18-7B140103DA61}" srcOrd="1" destOrd="0" presId="urn:microsoft.com/office/officeart/2005/8/layout/bProcess3"/>
    <dgm:cxn modelId="{619F532F-C2F3-4BAA-B56A-04C95189F544}" type="presOf" srcId="{517998D5-8109-411D-97F0-5C9B9AAE0AF2}" destId="{EC4516B3-2B96-4FE3-B3C0-FC1AA762641D}" srcOrd="1" destOrd="0" presId="urn:microsoft.com/office/officeart/2005/8/layout/bProcess3"/>
    <dgm:cxn modelId="{1E21268E-5FCD-46F8-A86E-C936CAC52A10}" type="presOf" srcId="{435DE121-C1A9-4E6A-811C-08675BD685DD}" destId="{5E2A6659-23E5-4429-A49E-17251998D5DE}" srcOrd="0" destOrd="0" presId="urn:microsoft.com/office/officeart/2005/8/layout/bProcess3"/>
    <dgm:cxn modelId="{0DDB0314-0904-4776-832D-B51144A87CCD}" type="presOf" srcId="{3488A162-ADD3-42CD-ADAC-64FC59A05D9F}" destId="{8A199830-F598-4B0C-843A-E09B26073F17}" srcOrd="0" destOrd="0" presId="urn:microsoft.com/office/officeart/2005/8/layout/bProcess3"/>
    <dgm:cxn modelId="{CC0AC3C7-9487-45A9-BBB0-222DCE53A844}" type="presOf" srcId="{DFAD6654-4C2D-4B40-838B-6F46D4EA362C}" destId="{8A199830-F598-4B0C-843A-E09B26073F17}" srcOrd="0" destOrd="1" presId="urn:microsoft.com/office/officeart/2005/8/layout/bProcess3"/>
    <dgm:cxn modelId="{66A5F901-BBEF-4255-96DF-55D3C3708671}" type="presParOf" srcId="{5A6444D2-1E75-4719-8009-4ABA463FE8AE}" destId="{8AF2BCF9-C4F7-43A3-8CDF-577A7A8F1D20}" srcOrd="0" destOrd="0" presId="urn:microsoft.com/office/officeart/2005/8/layout/bProcess3"/>
    <dgm:cxn modelId="{AD0A32DC-A11B-4A4D-B395-7839E23C27B0}" type="presParOf" srcId="{5A6444D2-1E75-4719-8009-4ABA463FE8AE}" destId="{4EEF10DF-109C-4441-8537-40C8E0262BC3}" srcOrd="1" destOrd="0" presId="urn:microsoft.com/office/officeart/2005/8/layout/bProcess3"/>
    <dgm:cxn modelId="{56BA2FE7-251E-4427-B22A-6BE7FFBCCFA7}" type="presParOf" srcId="{4EEF10DF-109C-4441-8537-40C8E0262BC3}" destId="{329C1B7A-A554-4BBA-84FA-48786C53B8ED}" srcOrd="0" destOrd="0" presId="urn:microsoft.com/office/officeart/2005/8/layout/bProcess3"/>
    <dgm:cxn modelId="{F94E4223-510A-457A-BD55-061447C3B8CA}" type="presParOf" srcId="{5A6444D2-1E75-4719-8009-4ABA463FE8AE}" destId="{BBDA752F-0262-4D99-A684-34B2CF1ACE17}" srcOrd="2" destOrd="0" presId="urn:microsoft.com/office/officeart/2005/8/layout/bProcess3"/>
    <dgm:cxn modelId="{E178C123-99C7-4012-9892-F6985EE21D8C}" type="presParOf" srcId="{5A6444D2-1E75-4719-8009-4ABA463FE8AE}" destId="{1B583232-3AB8-4DE2-AE82-6A24F51BEDC3}" srcOrd="3" destOrd="0" presId="urn:microsoft.com/office/officeart/2005/8/layout/bProcess3"/>
    <dgm:cxn modelId="{4B448AD0-3E93-4DB9-90AC-389CF5336B2F}" type="presParOf" srcId="{1B583232-3AB8-4DE2-AE82-6A24F51BEDC3}" destId="{92F5CB91-1A8F-402F-89DD-9B38528C4001}" srcOrd="0" destOrd="0" presId="urn:microsoft.com/office/officeart/2005/8/layout/bProcess3"/>
    <dgm:cxn modelId="{675C7DC7-D52C-4E01-8D3C-E390CF247908}" type="presParOf" srcId="{5A6444D2-1E75-4719-8009-4ABA463FE8AE}" destId="{256D2C48-A8E3-49E5-83B6-990DC768E99F}" srcOrd="4" destOrd="0" presId="urn:microsoft.com/office/officeart/2005/8/layout/bProcess3"/>
    <dgm:cxn modelId="{A92A32B3-6A61-42CB-B76C-899A651AA8D5}" type="presParOf" srcId="{5A6444D2-1E75-4719-8009-4ABA463FE8AE}" destId="{73DEC738-E6FB-4E94-A8D8-1AC1AC994535}" srcOrd="5" destOrd="0" presId="urn:microsoft.com/office/officeart/2005/8/layout/bProcess3"/>
    <dgm:cxn modelId="{7EECA1C5-4296-4FC7-92D7-3F2D8BAC920E}" type="presParOf" srcId="{73DEC738-E6FB-4E94-A8D8-1AC1AC994535}" destId="{EC4516B3-2B96-4FE3-B3C0-FC1AA762641D}" srcOrd="0" destOrd="0" presId="urn:microsoft.com/office/officeart/2005/8/layout/bProcess3"/>
    <dgm:cxn modelId="{9779D418-1D34-47E7-A755-D7C4A08146B2}" type="presParOf" srcId="{5A6444D2-1E75-4719-8009-4ABA463FE8AE}" destId="{DB64EE0B-0FBC-4E6B-BDBE-FA7CC4291AE9}" srcOrd="6" destOrd="0" presId="urn:microsoft.com/office/officeart/2005/8/layout/bProcess3"/>
    <dgm:cxn modelId="{272F2954-16D7-49FE-AB8A-13222B2C4D21}" type="presParOf" srcId="{5A6444D2-1E75-4719-8009-4ABA463FE8AE}" destId="{6FA7D3A1-05C8-4D73-BA77-319167F511CB}" srcOrd="7" destOrd="0" presId="urn:microsoft.com/office/officeart/2005/8/layout/bProcess3"/>
    <dgm:cxn modelId="{28B50231-499A-41BF-ADAA-0E9E588DF313}" type="presParOf" srcId="{6FA7D3A1-05C8-4D73-BA77-319167F511CB}" destId="{AA117622-E95C-436A-AAD3-60EACEBE5BFC}" srcOrd="0" destOrd="0" presId="urn:microsoft.com/office/officeart/2005/8/layout/bProcess3"/>
    <dgm:cxn modelId="{3B187CE0-89BD-4EB0-8145-B278C4BE06E2}" type="presParOf" srcId="{5A6444D2-1E75-4719-8009-4ABA463FE8AE}" destId="{61A29A86-8757-4CA6-BFFE-C2FDA3A2B228}" srcOrd="8" destOrd="0" presId="urn:microsoft.com/office/officeart/2005/8/layout/bProcess3"/>
    <dgm:cxn modelId="{24390B4F-5B75-4046-9524-E0656A0D01D5}" type="presParOf" srcId="{5A6444D2-1E75-4719-8009-4ABA463FE8AE}" destId="{6473FE22-F6C7-427C-985D-3E6AC3565515}" srcOrd="9" destOrd="0" presId="urn:microsoft.com/office/officeart/2005/8/layout/bProcess3"/>
    <dgm:cxn modelId="{9BF6435A-EC8A-492A-86EB-164B61AB0F6B}" type="presParOf" srcId="{6473FE22-F6C7-427C-985D-3E6AC3565515}" destId="{851ADC36-225C-4D91-A3DA-94ADA5603958}" srcOrd="0" destOrd="0" presId="urn:microsoft.com/office/officeart/2005/8/layout/bProcess3"/>
    <dgm:cxn modelId="{AFC11095-7CD9-4BA5-BA38-AF7B8CDB2BFF}" type="presParOf" srcId="{5A6444D2-1E75-4719-8009-4ABA463FE8AE}" destId="{D7DAAB7E-967A-407A-9600-8062F30E945C}" srcOrd="10" destOrd="0" presId="urn:microsoft.com/office/officeart/2005/8/layout/bProcess3"/>
    <dgm:cxn modelId="{09B7108C-654A-4D44-A854-07564B79B887}" type="presParOf" srcId="{5A6444D2-1E75-4719-8009-4ABA463FE8AE}" destId="{4CE55172-5287-43CB-AA81-BED8074C51BE}" srcOrd="11" destOrd="0" presId="urn:microsoft.com/office/officeart/2005/8/layout/bProcess3"/>
    <dgm:cxn modelId="{F3564BEE-F165-4F25-9D39-1081EFF930C4}" type="presParOf" srcId="{4CE55172-5287-43CB-AA81-BED8074C51BE}" destId="{5B699BE3-A52C-4615-BC18-7B140103DA61}" srcOrd="0" destOrd="0" presId="urn:microsoft.com/office/officeart/2005/8/layout/bProcess3"/>
    <dgm:cxn modelId="{99390791-781A-4278-BCFD-EE25D011289F}" type="presParOf" srcId="{5A6444D2-1E75-4719-8009-4ABA463FE8AE}" destId="{40E5BF10-07E2-473F-94C8-29032A9D53D0}" srcOrd="12" destOrd="0" presId="urn:microsoft.com/office/officeart/2005/8/layout/bProcess3"/>
    <dgm:cxn modelId="{D2E556FF-6441-427B-90AC-6D824D1D6D7F}" type="presParOf" srcId="{5A6444D2-1E75-4719-8009-4ABA463FE8AE}" destId="{5E2A6659-23E5-4429-A49E-17251998D5DE}" srcOrd="13" destOrd="0" presId="urn:microsoft.com/office/officeart/2005/8/layout/bProcess3"/>
    <dgm:cxn modelId="{CB6F85D4-32FE-45CD-B32D-3A39800AF272}" type="presParOf" srcId="{5E2A6659-23E5-4429-A49E-17251998D5DE}" destId="{DB6ED247-10A5-400B-BC43-FF270BB63FD1}" srcOrd="0" destOrd="0" presId="urn:microsoft.com/office/officeart/2005/8/layout/bProcess3"/>
    <dgm:cxn modelId="{F8E97373-3414-4107-9726-18E363C87161}" type="presParOf" srcId="{5A6444D2-1E75-4719-8009-4ABA463FE8AE}" destId="{8A199830-F598-4B0C-843A-E09B26073F1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65B1-742B-48C6-9678-67EDC83DFB3B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16C1-918D-4E90-9BEA-CA986AFC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16C1-918D-4E90-9BEA-CA986AFC1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566" y="1022455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566" y="3567921"/>
            <a:ext cx="9144000" cy="1983793"/>
          </a:xfrm>
        </p:spPr>
        <p:txBody>
          <a:bodyPr anchor="t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D8A-B314-4FD7-956F-05CC44D20CAE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4B09-7316-4D83-A19F-6267278B642D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DD6-290F-4B32-8A14-5CE52992AE53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768E-ED35-463D-B450-8E5678A6F35C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B12B-8B22-49FB-99CB-7A1B5CA896E8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F3DC-4F91-4DC8-8428-1FC720334D6B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A29A-B023-4B37-903F-E8662CEF5408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8F4-F5D3-4387-BDE6-3659C6A94954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BCF-DFEC-42F8-A591-495061912386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F2E1-0F48-4056-A10E-DD063E5263A3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7A12-6109-4D96-B419-B01D35977963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355-F83D-4964-AD06-69669E78661E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595F-C2D0-4929-BDFE-CFA52BA47F1A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36D3-7DC3-4FC8-9FE2-BE1D1C3B2439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9C1-F62E-48A0-8640-310958216C14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0E8C-83EB-4B4D-88B0-CF2C93775D39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0FF-4299-42C5-8DE2-588E3878D378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A4A8823-4729-475D-96A4-2A7C8D687531}" type="datetime1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gi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898" y="682489"/>
            <a:ext cx="9144000" cy="2132869"/>
          </a:xfrm>
        </p:spPr>
        <p:txBody>
          <a:bodyPr>
            <a:noAutofit/>
          </a:bodyPr>
          <a:lstStyle/>
          <a:p>
            <a:r>
              <a:rPr lang="en-US" sz="7200" dirty="0" smtClean="0"/>
              <a:t>Audio to MIDI converter</a:t>
            </a:r>
            <a:br>
              <a:rPr lang="en-US" sz="7200" dirty="0" smtClean="0"/>
            </a:br>
            <a:r>
              <a:rPr lang="en-US" sz="7200" dirty="0" smtClean="0"/>
              <a:t>with Synthesizer.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898" y="3446899"/>
            <a:ext cx="4112070" cy="2639696"/>
          </a:xfrm>
        </p:spPr>
        <p:txBody>
          <a:bodyPr>
            <a:normAutofit lnSpcReduction="10000"/>
          </a:bodyPr>
          <a:lstStyle/>
          <a:p>
            <a:r>
              <a:rPr lang="en-US" sz="2600" b="1" dirty="0" err="1"/>
              <a:t>Murtaza</a:t>
            </a:r>
            <a:r>
              <a:rPr lang="en-US" sz="2600" b="1" dirty="0"/>
              <a:t> </a:t>
            </a:r>
            <a:r>
              <a:rPr lang="en-US" sz="2600" b="1" dirty="0" err="1"/>
              <a:t>Dhuliawala</a:t>
            </a:r>
            <a:r>
              <a:rPr lang="en-US" sz="2600" b="1" dirty="0"/>
              <a:t> </a:t>
            </a:r>
            <a:endParaRPr lang="en-US" sz="2600" b="1" dirty="0" smtClean="0"/>
          </a:p>
          <a:p>
            <a:r>
              <a:rPr lang="en-US" sz="2600" b="1" dirty="0" smtClean="0"/>
              <a:t>(</a:t>
            </a:r>
            <a:r>
              <a:rPr lang="en-US" sz="2600" b="1" dirty="0"/>
              <a:t>1004024)</a:t>
            </a:r>
          </a:p>
          <a:p>
            <a:r>
              <a:rPr lang="en-US" sz="2600" b="1" dirty="0"/>
              <a:t>Sanjay </a:t>
            </a:r>
            <a:r>
              <a:rPr lang="en-US" sz="2600" b="1" dirty="0" err="1"/>
              <a:t>Khatwani</a:t>
            </a:r>
            <a:r>
              <a:rPr lang="en-US" sz="2600" b="1" dirty="0"/>
              <a:t>         </a:t>
            </a:r>
            <a:endParaRPr lang="en-US" sz="2600" b="1" dirty="0" smtClean="0"/>
          </a:p>
          <a:p>
            <a:r>
              <a:rPr lang="en-US" sz="2600" b="1" dirty="0" smtClean="0"/>
              <a:t>(</a:t>
            </a:r>
            <a:r>
              <a:rPr lang="en-US" sz="2600" b="1" dirty="0"/>
              <a:t>1004043)</a:t>
            </a:r>
          </a:p>
          <a:p>
            <a:r>
              <a:rPr lang="en-US" sz="2600" b="1" dirty="0"/>
              <a:t>Hirak Modi                 </a:t>
            </a:r>
            <a:endParaRPr lang="en-US" sz="2600" b="1" dirty="0" smtClean="0"/>
          </a:p>
          <a:p>
            <a:r>
              <a:rPr lang="en-US" sz="2600" b="1" dirty="0" smtClean="0"/>
              <a:t>(</a:t>
            </a:r>
            <a:r>
              <a:rPr lang="en-US" sz="2600" b="1" dirty="0"/>
              <a:t>1004054)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54369" y="3446898"/>
            <a:ext cx="4112070" cy="2639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cap="all" spc="200" dirty="0">
                <a:solidFill>
                  <a:schemeClr val="tx2"/>
                </a:solidFill>
              </a:rPr>
              <a:t>Project</a:t>
            </a:r>
            <a:r>
              <a:rPr lang="en-US" sz="2800" b="1" dirty="0"/>
              <a:t> </a:t>
            </a:r>
            <a:r>
              <a:rPr lang="en-US" sz="2800" b="1" cap="all" spc="200" dirty="0">
                <a:solidFill>
                  <a:schemeClr val="tx2"/>
                </a:solidFill>
              </a:rPr>
              <a:t>Guide: </a:t>
            </a:r>
          </a:p>
          <a:p>
            <a:r>
              <a:rPr lang="en-US" sz="2800" b="1" cap="all" spc="200" dirty="0">
                <a:solidFill>
                  <a:schemeClr val="tx2"/>
                </a:solidFill>
              </a:rPr>
              <a:t>Dr. </a:t>
            </a:r>
            <a:r>
              <a:rPr lang="en-US" sz="2800" b="1" cap="all" spc="200" dirty="0" err="1">
                <a:solidFill>
                  <a:schemeClr val="tx2"/>
                </a:solidFill>
              </a:rPr>
              <a:t>Archana</a:t>
            </a:r>
            <a:r>
              <a:rPr lang="en-US" sz="2800" b="1" cap="all" spc="200" dirty="0">
                <a:solidFill>
                  <a:schemeClr val="tx2"/>
                </a:solidFill>
              </a:rPr>
              <a:t> B. </a:t>
            </a:r>
            <a:r>
              <a:rPr lang="en-US" sz="2800" b="1" cap="all" spc="200" dirty="0" err="1">
                <a:solidFill>
                  <a:schemeClr val="tx2"/>
                </a:solidFill>
              </a:rPr>
              <a:t>Patankar</a:t>
            </a:r>
            <a:endParaRPr lang="en-US" sz="2800" b="1" cap="all" spc="200" dirty="0">
              <a:solidFill>
                <a:schemeClr val="tx2"/>
              </a:solidFill>
            </a:endParaRPr>
          </a:p>
          <a:p>
            <a:endParaRPr lang="en-US" sz="2800" b="1" cap="all" spc="200" dirty="0">
              <a:solidFill>
                <a:schemeClr val="tx2"/>
              </a:solidFill>
            </a:endParaRPr>
          </a:p>
          <a:p>
            <a:r>
              <a:rPr lang="en-US" sz="2800" b="1" cap="all" spc="200" dirty="0">
                <a:solidFill>
                  <a:schemeClr val="tx2"/>
                </a:solidFill>
              </a:rPr>
              <a:t>Group No: 10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Equalize notes.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user provides a threshold for the number of frames. Now, if a particular note is found to persist for a duration less than or equal to this threshold, it is removed and the previous note is extending for that duration.</a:t>
            </a:r>
          </a:p>
          <a:p>
            <a:pPr lvl="1"/>
            <a:r>
              <a:rPr lang="en-US" dirty="0" smtClean="0"/>
              <a:t> At </a:t>
            </a:r>
            <a:r>
              <a:rPr lang="en-US" dirty="0"/>
              <a:t>times, the harmonics are dominant compared to the original notes played. It checks for such a situation depending on the octave of the previous and the next notes. Thus, an equalization is performed.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After notes are shifted or combined with the previous notes, they still continue to be separate in the MIDI sequence. So a proper merger of these messages is performed in this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 Generate MIDI File.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59" y="4274316"/>
            <a:ext cx="5153341" cy="58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9" y="2477081"/>
            <a:ext cx="5005029" cy="41817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7: Synthesizer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Additive Synthesizer</a:t>
            </a:r>
          </a:p>
          <a:p>
            <a:pPr lvl="2"/>
            <a:r>
              <a:rPr lang="en-US" dirty="0" smtClean="0"/>
              <a:t>Adding output of different waves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Frequency Modulation (FM)  Synthesizer</a:t>
            </a:r>
          </a:p>
          <a:p>
            <a:pPr lvl="2"/>
            <a:r>
              <a:rPr lang="en-US" dirty="0" smtClean="0"/>
              <a:t>One waveform is modulated according to another waveform.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ADSR Envelope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4" descr="additive synthesi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31" y="2810669"/>
            <a:ext cx="2924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M synthe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646" y="1701573"/>
            <a:ext cx="2378869" cy="4319237"/>
          </a:xfrm>
          <a:prstGeom prst="rect">
            <a:avLst/>
          </a:prstGeom>
        </p:spPr>
      </p:pic>
      <p:pic>
        <p:nvPicPr>
          <p:cNvPr id="1028" name="Picture 4" descr="http://www.benfarrell.com/wp-content/uploads/2011/12/M4C_intro.ADSR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39" y="2539423"/>
            <a:ext cx="5431118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8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Step 8: Display piano roll.</a:t>
            </a:r>
          </a:p>
          <a:p>
            <a:pPr lvl="1"/>
            <a:r>
              <a:rPr lang="en-US" dirty="0" smtClean="0"/>
              <a:t>Piano roll shows a plot of the MIDI notes versus the time axis.</a:t>
            </a:r>
          </a:p>
          <a:p>
            <a:pPr lvl="1"/>
            <a:r>
              <a:rPr lang="en-US" dirty="0" smtClean="0"/>
              <a:t>Velocity Information. </a:t>
            </a:r>
          </a:p>
          <a:p>
            <a:pPr lvl="1"/>
            <a:r>
              <a:rPr lang="en-US" dirty="0" smtClean="0"/>
              <a:t>Musician can get idea of transcribed notes.</a:t>
            </a:r>
          </a:p>
          <a:p>
            <a:pPr lvl="2"/>
            <a:endParaRPr lang="en-US" dirty="0" smtClean="0"/>
          </a:p>
        </p:txBody>
      </p:sp>
      <p:pic>
        <p:nvPicPr>
          <p:cNvPr id="11" name="Content Placeholder 10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960" t="20504" r="6540" b="2444"/>
          <a:stretch/>
        </p:blipFill>
        <p:spPr>
          <a:xfrm>
            <a:off x="6326791" y="2118788"/>
            <a:ext cx="5020056" cy="376501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9: Generate sound from </a:t>
            </a:r>
            <a:r>
              <a:rPr lang="en-US" dirty="0" smtClean="0"/>
              <a:t>sound fonts</a:t>
            </a:r>
            <a:endParaRPr lang="en-US" dirty="0"/>
          </a:p>
          <a:p>
            <a:pPr lvl="1"/>
            <a:r>
              <a:rPr lang="en-IN" dirty="0" smtClean="0"/>
              <a:t>Implementation </a:t>
            </a:r>
            <a:r>
              <a:rPr lang="en-IN" dirty="0"/>
              <a:t>of sample-based synthesis</a:t>
            </a:r>
            <a:endParaRPr lang="en-US" dirty="0" smtClean="0"/>
          </a:p>
          <a:p>
            <a:pPr lvl="1"/>
            <a:r>
              <a:rPr lang="en-US" dirty="0" err="1" smtClean="0"/>
              <a:t>SoundFont</a:t>
            </a:r>
            <a:r>
              <a:rPr lang="en-US" dirty="0" smtClean="0"/>
              <a:t> </a:t>
            </a:r>
            <a:r>
              <a:rPr lang="en-US" dirty="0"/>
              <a:t>bank contains base samples in </a:t>
            </a:r>
            <a:r>
              <a:rPr lang="en-US" dirty="0" err="1"/>
              <a:t>PCM</a:t>
            </a:r>
            <a:r>
              <a:rPr lang="en-US" dirty="0"/>
              <a:t> </a:t>
            </a:r>
            <a:r>
              <a:rPr lang="en-US" dirty="0" smtClean="0"/>
              <a:t>format.</a:t>
            </a:r>
          </a:p>
          <a:p>
            <a:pPr lvl="1"/>
            <a:r>
              <a:rPr lang="en-US" dirty="0" smtClean="0"/>
              <a:t>In this system we have provided option for following three sound fonts:</a:t>
            </a:r>
          </a:p>
          <a:p>
            <a:pPr lvl="2"/>
            <a:r>
              <a:rPr lang="en-US" dirty="0" smtClean="0"/>
              <a:t>Violin</a:t>
            </a:r>
          </a:p>
          <a:p>
            <a:pPr lvl="2"/>
            <a:r>
              <a:rPr lang="en-US" dirty="0" smtClean="0"/>
              <a:t>Electric guitar</a:t>
            </a:r>
          </a:p>
          <a:p>
            <a:pPr lvl="2"/>
            <a:r>
              <a:rPr lang="en-US" dirty="0" smtClean="0"/>
              <a:t>piano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http://www.pykett.org.uk/OTSVienna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2192214"/>
            <a:ext cx="5033962" cy="36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Monophonic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3963" y="1825625"/>
            <a:ext cx="4885712" cy="435133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0138" y="1825625"/>
            <a:ext cx="488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Polyphonic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431" y="1825625"/>
            <a:ext cx="488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449032"/>
              </p:ext>
            </p:extLst>
          </p:nvPr>
        </p:nvGraphicFramePr>
        <p:xfrm>
          <a:off x="1120775" y="1825625"/>
          <a:ext cx="10067925" cy="4325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2842"/>
                <a:gridCol w="2749439"/>
                <a:gridCol w="1892440"/>
                <a:gridCol w="2409553"/>
                <a:gridCol w="1473651"/>
              </a:tblGrid>
              <a:tr h="609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Test Case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No. of Notes Present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No. of Correct Notes Detected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Accuracy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9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Mono-1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Synthetic </a:t>
                      </a:r>
                      <a:r>
                        <a:rPr lang="en-US" sz="2000" b="1" dirty="0">
                          <a:effectLst/>
                        </a:rPr>
                        <a:t>Sine Wave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100%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9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Mono-2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Acoustic </a:t>
                      </a:r>
                      <a:r>
                        <a:rPr lang="en-US" sz="2000" b="1" dirty="0">
                          <a:effectLst/>
                        </a:rPr>
                        <a:t>Guitar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4825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100%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9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Mono-3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Electric </a:t>
                      </a:r>
                      <a:r>
                        <a:rPr lang="en-US" sz="2000" b="1" dirty="0">
                          <a:effectLst/>
                        </a:rPr>
                        <a:t>Guitar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4825" algn="l"/>
                        </a:tabLst>
                      </a:pPr>
                      <a:r>
                        <a:rPr lang="en-US" sz="2000" b="1" dirty="0" smtClean="0">
                          <a:effectLst/>
                        </a:rPr>
                        <a:t>16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93.75%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922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Poly-1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Piano </a:t>
                      </a:r>
                      <a:r>
                        <a:rPr lang="en-US" sz="2000" b="1" dirty="0">
                          <a:effectLst/>
                        </a:rPr>
                        <a:t>(amount of polyphony: 2)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87.5%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922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Poly-2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Piano </a:t>
                      </a:r>
                      <a:r>
                        <a:rPr lang="en-US" sz="2000" b="1" dirty="0">
                          <a:effectLst/>
                        </a:rPr>
                        <a:t>(amount of polyphony: 3)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77.78%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Satisfactory output for Monophonic and Polyphonic input with polyphony &lt; 4.</a:t>
            </a:r>
          </a:p>
          <a:p>
            <a:r>
              <a:rPr lang="en-IN" dirty="0" smtClean="0"/>
              <a:t>With increase in </a:t>
            </a:r>
            <a:r>
              <a:rPr lang="en-IN" dirty="0"/>
              <a:t>amount of the polyphony, the </a:t>
            </a:r>
            <a:r>
              <a:rPr lang="en-IN" dirty="0" smtClean="0"/>
              <a:t>efficiency reduces.</a:t>
            </a:r>
          </a:p>
          <a:p>
            <a:r>
              <a:rPr lang="en-IN" dirty="0" smtClean="0"/>
              <a:t>Dominant Harmonics and Note Equalization.</a:t>
            </a:r>
          </a:p>
          <a:p>
            <a:r>
              <a:rPr lang="en-US" dirty="0" smtClean="0"/>
              <a:t>Synthesizer provides number </a:t>
            </a:r>
            <a:r>
              <a:rPr lang="en-US" dirty="0"/>
              <a:t>of options to create </a:t>
            </a:r>
            <a:r>
              <a:rPr lang="en-US" dirty="0" smtClean="0"/>
              <a:t>various sounds.</a:t>
            </a:r>
          </a:p>
          <a:p>
            <a:r>
              <a:rPr lang="en-US" dirty="0" err="1" smtClean="0"/>
              <a:t>SoundFonts</a:t>
            </a:r>
            <a:r>
              <a:rPr lang="en-US" dirty="0" smtClean="0"/>
              <a:t> provide sounds of various Acoustic and Electric instruments.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Harmonics elimination in the monophonic transcription using Place Pitch Theory.</a:t>
            </a:r>
          </a:p>
          <a:p>
            <a:pPr algn="just"/>
            <a:r>
              <a:rPr lang="en-IN" dirty="0" smtClean="0"/>
              <a:t>Note Masking for Polyphonic Music</a:t>
            </a:r>
          </a:p>
          <a:p>
            <a:pPr algn="just"/>
            <a:r>
              <a:rPr lang="en-US" dirty="0" smtClean="0"/>
              <a:t>Note onset detection</a:t>
            </a:r>
          </a:p>
          <a:p>
            <a:pPr algn="just"/>
            <a:r>
              <a:rPr lang="en-US" dirty="0" smtClean="0"/>
              <a:t>Musical Score Generation</a:t>
            </a:r>
          </a:p>
          <a:p>
            <a:pPr algn="just"/>
            <a:r>
              <a:rPr lang="en-US" dirty="0" smtClean="0"/>
              <a:t>Recognition of Indian Classical Ragas and Western Music.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9838" y="2458711"/>
            <a:ext cx="5033962" cy="20620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234" y="3721176"/>
            <a:ext cx="3132574" cy="2372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234" y="1314163"/>
            <a:ext cx="3132574" cy="2407013"/>
          </a:xfrm>
          <a:prstGeom prst="rect">
            <a:avLst/>
          </a:prstGeom>
        </p:spPr>
      </p:pic>
      <p:pic>
        <p:nvPicPr>
          <p:cNvPr id="4100" name="Picture 4" descr="http://www.pianomother.com/assets/images/ClassicalSheetMusic/Home_Sweet_Home_Bisho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4" y="2420423"/>
            <a:ext cx="5715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Signal Processing</a:t>
            </a:r>
          </a:p>
          <a:p>
            <a:pPr lvl="1"/>
            <a:r>
              <a:rPr lang="en-US" dirty="0"/>
              <a:t>Mathematical manipulation of an information signal to modify or improve it in some way.</a:t>
            </a:r>
          </a:p>
          <a:p>
            <a:pPr lvl="1"/>
            <a:r>
              <a:rPr lang="en-US" dirty="0"/>
              <a:t>Frequency Domain Analysis.</a:t>
            </a:r>
          </a:p>
          <a:p>
            <a:r>
              <a:rPr lang="en-US" dirty="0"/>
              <a:t>Music Information Retrieval</a:t>
            </a:r>
          </a:p>
          <a:p>
            <a:pPr lvl="1"/>
            <a:r>
              <a:rPr lang="en-IN" dirty="0"/>
              <a:t>Interdisciplinary science of retrieving information from music.</a:t>
            </a:r>
          </a:p>
          <a:p>
            <a:pPr lvl="1"/>
            <a:r>
              <a:rPr lang="en-US" dirty="0"/>
              <a:t>Melody Extraction.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IN" dirty="0"/>
              <a:t>[</a:t>
            </a:r>
            <a:r>
              <a:rPr lang="en-IN" dirty="0" smtClean="0"/>
              <a:t>1] A</a:t>
            </a:r>
            <a:r>
              <a:rPr lang="en-IN" dirty="0"/>
              <a:t>. </a:t>
            </a:r>
            <a:r>
              <a:rPr lang="en-IN" dirty="0" err="1"/>
              <a:t>Taylan</a:t>
            </a:r>
            <a:r>
              <a:rPr lang="en-IN" dirty="0"/>
              <a:t> </a:t>
            </a:r>
            <a:r>
              <a:rPr lang="en-IN" dirty="0" err="1"/>
              <a:t>Cemgil</a:t>
            </a:r>
            <a:r>
              <a:rPr lang="en-IN" dirty="0"/>
              <a:t>, Hilbert J. </a:t>
            </a:r>
            <a:r>
              <a:rPr lang="en-IN" dirty="0" err="1"/>
              <a:t>Kappen</a:t>
            </a:r>
            <a:r>
              <a:rPr lang="en-IN" dirty="0"/>
              <a:t> and David Barber, “A Generative Model for Music Transcription,” IEEE Transactions on Audio, Speech, and Language Processing, Vol. 14, No. 2, March 2006, pp. 679-694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r>
              <a:rPr lang="en-IN" dirty="0" smtClean="0"/>
              <a:t>[</a:t>
            </a:r>
            <a:r>
              <a:rPr lang="en-IN" dirty="0"/>
              <a:t>2</a:t>
            </a:r>
            <a:r>
              <a:rPr lang="en-IN" dirty="0" smtClean="0"/>
              <a:t>] Say </a:t>
            </a:r>
            <a:r>
              <a:rPr lang="en-IN" dirty="0"/>
              <a:t>Wei Foo, Wei Thai Lee, “Recognition of piano notes with the aid of FRM filters,” First International Symposium on Control, Communications and Signal Processing, 2004, pp. 409 - 413.</a:t>
            </a:r>
          </a:p>
          <a:p>
            <a:pPr marL="0" lvl="0" indent="0">
              <a:buNone/>
            </a:pPr>
            <a:r>
              <a:rPr lang="en-IN" dirty="0" smtClean="0"/>
              <a:t>[3] </a:t>
            </a:r>
            <a:r>
              <a:rPr lang="en-IN" dirty="0" err="1" smtClean="0"/>
              <a:t>Dimitrios</a:t>
            </a:r>
            <a:r>
              <a:rPr lang="en-IN" dirty="0" smtClean="0"/>
              <a:t> </a:t>
            </a:r>
            <a:r>
              <a:rPr lang="en-IN" dirty="0" err="1"/>
              <a:t>Fragoulis</a:t>
            </a:r>
            <a:r>
              <a:rPr lang="en-IN" dirty="0"/>
              <a:t>, </a:t>
            </a:r>
            <a:r>
              <a:rPr lang="en-IN" dirty="0" err="1"/>
              <a:t>Constantin</a:t>
            </a:r>
            <a:r>
              <a:rPr lang="en-IN" dirty="0"/>
              <a:t> </a:t>
            </a:r>
            <a:r>
              <a:rPr lang="en-IN" dirty="0" err="1"/>
              <a:t>Papaodysseus</a:t>
            </a:r>
            <a:r>
              <a:rPr lang="en-IN" dirty="0"/>
              <a:t>, </a:t>
            </a:r>
            <a:r>
              <a:rPr lang="en-IN" dirty="0" err="1"/>
              <a:t>Mihalis</a:t>
            </a:r>
            <a:r>
              <a:rPr lang="en-IN" dirty="0"/>
              <a:t> </a:t>
            </a:r>
            <a:r>
              <a:rPr lang="en-IN" dirty="0" err="1"/>
              <a:t>Exarhos</a:t>
            </a:r>
            <a:r>
              <a:rPr lang="en-IN" dirty="0"/>
              <a:t>, George </a:t>
            </a:r>
            <a:r>
              <a:rPr lang="en-IN" dirty="0" err="1"/>
              <a:t>Roussopoulos</a:t>
            </a:r>
            <a:r>
              <a:rPr lang="en-IN" dirty="0"/>
              <a:t>, </a:t>
            </a:r>
            <a:r>
              <a:rPr lang="en-IN" dirty="0" err="1"/>
              <a:t>Thanasis</a:t>
            </a:r>
            <a:r>
              <a:rPr lang="en-IN" dirty="0"/>
              <a:t> Panagopoulos, and </a:t>
            </a:r>
            <a:r>
              <a:rPr lang="en-IN" dirty="0" err="1"/>
              <a:t>Dimitrios</a:t>
            </a:r>
            <a:r>
              <a:rPr lang="en-IN" dirty="0"/>
              <a:t> </a:t>
            </a:r>
            <a:r>
              <a:rPr lang="en-IN" dirty="0" err="1"/>
              <a:t>Kamarotos</a:t>
            </a:r>
            <a:r>
              <a:rPr lang="en-IN" dirty="0"/>
              <a:t>, “Automated Classification of Piano–Guitar Notes,” IEEE Transactions on Audio, Speech, and Language Processing, Vol. 14, No. 3, May 2006, pp. 1040-1050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r>
              <a:rPr lang="en-IN" smtClean="0"/>
              <a:t>[4] </a:t>
            </a:r>
            <a:r>
              <a:rPr lang="en-IN" dirty="0" smtClean="0"/>
              <a:t>Ronan </a:t>
            </a:r>
            <a:r>
              <a:rPr lang="en-IN" dirty="0"/>
              <a:t>Kelly, “Automatic Transcription of Polyphonic Music Using A Note Masking Technique,” Masters of Engineering, University of Limerick, March 2010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2500" y="2600325"/>
            <a:ext cx="10515600" cy="132556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a system that </a:t>
            </a:r>
            <a:r>
              <a:rPr lang="en-US" dirty="0"/>
              <a:t>allows users to play any musical instrument without actually having to learn how to play it. </a:t>
            </a:r>
            <a:endParaRPr lang="en-US" dirty="0" smtClean="0"/>
          </a:p>
          <a:p>
            <a:r>
              <a:rPr lang="en-IN" dirty="0" smtClean="0"/>
              <a:t>Provide </a:t>
            </a:r>
            <a:r>
              <a:rPr lang="en-IN" dirty="0"/>
              <a:t>musicians with a tool that would reduce the overhead of learning more and more instruments or searching for artists who could play for them in the making of any composition.</a:t>
            </a:r>
          </a:p>
          <a:p>
            <a:r>
              <a:rPr lang="en-US" dirty="0" smtClean="0"/>
              <a:t>The system first generates a MIDI file from the input audio. MIDI files have a very small size.</a:t>
            </a:r>
          </a:p>
          <a:p>
            <a:r>
              <a:rPr lang="en-US" dirty="0"/>
              <a:t>MIDI file </a:t>
            </a:r>
            <a:r>
              <a:rPr lang="en-US" dirty="0" smtClean="0"/>
              <a:t>can be </a:t>
            </a:r>
            <a:r>
              <a:rPr lang="en-US" dirty="0"/>
              <a:t>given to a </a:t>
            </a:r>
            <a:r>
              <a:rPr lang="en-US" dirty="0" smtClean="0"/>
              <a:t>synthesizer or the sound generating module using sound fonts </a:t>
            </a:r>
            <a:r>
              <a:rPr lang="en-US" dirty="0"/>
              <a:t>which produces the sound of the desired tone independent of the acoustic instrument on which the music piece was played originally.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motivation </a:t>
            </a:r>
            <a:r>
              <a:rPr lang="en-US" dirty="0"/>
              <a:t>is to give composers and musicians more time to be creative </a:t>
            </a:r>
            <a:r>
              <a:rPr lang="en-US" dirty="0" smtClean="0"/>
              <a:t>and </a:t>
            </a:r>
            <a:r>
              <a:rPr lang="en-US" dirty="0"/>
              <a:t>artistic.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guitarist can play notes on the guitar and get the sound of a piano as a part of his or her </a:t>
            </a:r>
            <a:r>
              <a:rPr lang="en-US" dirty="0" smtClean="0"/>
              <a:t>composition.</a:t>
            </a:r>
          </a:p>
          <a:p>
            <a:r>
              <a:rPr lang="en-US" dirty="0"/>
              <a:t>This flexibility that a system of this sort would provide the musicians has been the biggest motivation for the project team.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Audio to MIDI converter with synthesizer system has a Graphical User Interface to provide a convenient way to operate the entire system.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ptions </a:t>
            </a:r>
            <a:r>
              <a:rPr lang="en-US" dirty="0"/>
              <a:t>to first either select a .wav file or record a .wav file</a:t>
            </a:r>
            <a:r>
              <a:rPr lang="en-US" dirty="0" smtClean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onophonic </a:t>
            </a:r>
            <a:r>
              <a:rPr lang="en-US" dirty="0"/>
              <a:t>function </a:t>
            </a:r>
            <a:r>
              <a:rPr lang="en-US" dirty="0" smtClean="0"/>
              <a:t>or </a:t>
            </a:r>
            <a:r>
              <a:rPr lang="en-US" dirty="0"/>
              <a:t>polyphonic function for note detection as per the kind of file </a:t>
            </a:r>
            <a:r>
              <a:rPr lang="en-US" dirty="0" smtClean="0"/>
              <a:t>chosen.</a:t>
            </a:r>
          </a:p>
          <a:p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a MIDI sequence of the input file, generate a sound from the synthesizer using the MIDI file generated or get sound of a particular instrument with the use of </a:t>
            </a:r>
            <a:r>
              <a:rPr lang="en-US" dirty="0" err="1" smtClean="0"/>
              <a:t>soundfonts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077821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Take the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Select file</a:t>
            </a:r>
          </a:p>
          <a:p>
            <a:pPr lvl="1"/>
            <a:r>
              <a:rPr lang="en-US" dirty="0" smtClean="0"/>
              <a:t>Record audio</a:t>
            </a:r>
            <a:endParaRPr lang="en-US" dirty="0"/>
          </a:p>
          <a:p>
            <a:r>
              <a:rPr lang="en-US" dirty="0"/>
              <a:t>Step 2: Time domain noise reduction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Hard clipping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2113558"/>
            <a:ext cx="5033962" cy="37754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3: Framing and </a:t>
            </a:r>
            <a:r>
              <a:rPr lang="en-US" dirty="0" smtClean="0"/>
              <a:t>Windowing</a:t>
            </a:r>
          </a:p>
          <a:p>
            <a:pPr lvl="1"/>
            <a:r>
              <a:rPr lang="en-IN" dirty="0"/>
              <a:t>Frame size=2048 samples </a:t>
            </a:r>
            <a:endParaRPr lang="en-IN" dirty="0" smtClean="0"/>
          </a:p>
          <a:p>
            <a:pPr lvl="1"/>
            <a:r>
              <a:rPr lang="en-IN" dirty="0" smtClean="0"/>
              <a:t>Overlap=512 samples</a:t>
            </a:r>
            <a:endParaRPr lang="en-US" dirty="0"/>
          </a:p>
          <a:p>
            <a:pPr lvl="1"/>
            <a:r>
              <a:rPr lang="en-US" dirty="0" err="1"/>
              <a:t>Hanning</a:t>
            </a:r>
            <a:r>
              <a:rPr lang="en-US" dirty="0"/>
              <a:t> </a:t>
            </a:r>
            <a:r>
              <a:rPr lang="en-US" dirty="0" smtClean="0"/>
              <a:t>window</a:t>
            </a:r>
          </a:p>
          <a:p>
            <a:r>
              <a:rPr lang="en-US" dirty="0"/>
              <a:t>Step </a:t>
            </a:r>
            <a:r>
              <a:rPr lang="en-US" dirty="0" smtClean="0"/>
              <a:t>4: </a:t>
            </a:r>
            <a:r>
              <a:rPr lang="en-US" dirty="0"/>
              <a:t>Padding Audio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2626329"/>
            <a:ext cx="5033962" cy="2749929"/>
          </a:xfrm>
          <a:prstGeom prst="rect">
            <a:avLst/>
          </a:prstGeom>
        </p:spPr>
      </p:pic>
      <p:graphicFrame>
        <p:nvGraphicFramePr>
          <p:cNvPr id="7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547635"/>
              </p:ext>
            </p:extLst>
          </p:nvPr>
        </p:nvGraphicFramePr>
        <p:xfrm>
          <a:off x="6319838" y="2339789"/>
          <a:ext cx="5033962" cy="3837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4: Music transcription </a:t>
            </a:r>
            <a:r>
              <a:rPr lang="en-US" dirty="0" smtClean="0"/>
              <a:t>(</a:t>
            </a:r>
            <a:r>
              <a:rPr lang="en-US" dirty="0"/>
              <a:t>Detect monophonic/polyphonic notes)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1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41" y="2771423"/>
            <a:ext cx="6169959" cy="3595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2472383"/>
            <a:ext cx="3320207" cy="40838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3" y="2472383"/>
            <a:ext cx="4191000" cy="40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335</TotalTime>
  <Words>1042</Words>
  <Application>Microsoft Office PowerPoint</Application>
  <PresentationFormat>Widescreen</PresentationFormat>
  <Paragraphs>165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Shruti</vt:lpstr>
      <vt:lpstr>Times New Roman</vt:lpstr>
      <vt:lpstr>Depth</vt:lpstr>
      <vt:lpstr>Audio to MIDI converter with Synthesizer.</vt:lpstr>
      <vt:lpstr>Domain</vt:lpstr>
      <vt:lpstr>Problem definition</vt:lpstr>
      <vt:lpstr>Motivation</vt:lpstr>
      <vt:lpstr>Scope of the project</vt:lpstr>
      <vt:lpstr>Design</vt:lpstr>
      <vt:lpstr>Implementation</vt:lpstr>
      <vt:lpstr>Implementation (Continued)</vt:lpstr>
      <vt:lpstr>Implementation (Continued)</vt:lpstr>
      <vt:lpstr>Implementation (Continued)</vt:lpstr>
      <vt:lpstr>Implementation (Continued)</vt:lpstr>
      <vt:lpstr>Implementation (Continued)</vt:lpstr>
      <vt:lpstr>Implementation (Continued)</vt:lpstr>
      <vt:lpstr>Implementation (Continued)</vt:lpstr>
      <vt:lpstr>Monophonic Testing</vt:lpstr>
      <vt:lpstr>Polyphonic Testing</vt:lpstr>
      <vt:lpstr>Testing Results</vt:lpstr>
      <vt:lpstr>Conclusion</vt:lpstr>
      <vt:lpstr>Further Work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to MIDI converter with Synthesizer</dc:title>
  <dc:creator>Modi</dc:creator>
  <cp:lastModifiedBy>Murtaza</cp:lastModifiedBy>
  <cp:revision>36</cp:revision>
  <dcterms:created xsi:type="dcterms:W3CDTF">2014-04-14T14:23:14Z</dcterms:created>
  <dcterms:modified xsi:type="dcterms:W3CDTF">2014-05-04T18:14:45Z</dcterms:modified>
</cp:coreProperties>
</file>