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7" r:id="rId5"/>
    <p:sldId id="261" r:id="rId6"/>
    <p:sldId id="257" r:id="rId7"/>
    <p:sldId id="258" r:id="rId8"/>
    <p:sldId id="259" r:id="rId9"/>
    <p:sldId id="262" r:id="rId10"/>
    <p:sldId id="263" r:id="rId11"/>
    <p:sldId id="264" r:id="rId12"/>
    <p:sldId id="265" r:id="rId13"/>
    <p:sldId id="268" r:id="rId14"/>
    <p:sldId id="271" r:id="rId15"/>
    <p:sldId id="269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276E-AF0B-4C54-88A3-69B17EF04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57D89-D060-4153-B1B9-4A316D599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9ED42-C790-4A35-BC0F-73EB87DF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87AB-E8C3-420A-8653-F22A8141991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89283-98C3-45E1-8EBA-131BDBF8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D46AB-A2D8-48F8-B989-7849479B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6690-0936-4C1C-8F52-24351942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6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D289-0F66-4024-B9DE-6751C475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57770-A2FC-4885-9B0E-65BF693DB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5AFD9-FB19-498F-8482-BE88B521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87AB-E8C3-420A-8653-F22A8141991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AFAC8-98EF-4E2D-95B6-7057BC9A5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5A9CE-C8FC-45C3-8130-B0EF8598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6690-0936-4C1C-8F52-24351942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1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F21C8A-519E-448E-8BBA-F47AD59FF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E1557-8128-4F57-A151-7573A67EB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21FE6-B8C9-464F-98E2-62E075A1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87AB-E8C3-420A-8653-F22A8141991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1C252-FDEB-437E-A1FE-51FEE38B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E9090-E6E4-4DE1-A0D4-73E84A54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6690-0936-4C1C-8F52-24351942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1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2E9E-BC3E-408E-AF6B-E036E556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C52DD-6564-4171-84E2-FEAC00914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0EF7A-FABF-46BD-B509-6DD9D2DA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87AB-E8C3-420A-8653-F22A8141991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31CF1-3448-45B9-8542-FE4FA287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6CE12-1D57-49C6-A376-C95466E3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6690-0936-4C1C-8F52-24351942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39A7-1F42-4C98-AEC4-F3F1749FA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30461-EBEA-44B6-93E1-20C344F55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292C5-A5DB-4892-8604-454351DD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87AB-E8C3-420A-8653-F22A8141991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6A9A9-CFAC-42E6-A874-D562ED5F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4F0F9-579F-4879-9099-67C6F104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6690-0936-4C1C-8F52-24351942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0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BBD4-430C-468B-9179-94CE2C8D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37C6-B61A-4834-979D-1F7E22828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372DF-4CA1-4172-82ED-DBC17976F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E0292-9A57-41C8-9664-D84B282B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87AB-E8C3-420A-8653-F22A8141991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42250-F9E4-4443-8734-3DEE0D70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C9980-9A3F-44F9-9348-2F087F5E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6690-0936-4C1C-8F52-24351942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6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59D5-D8A9-4351-B49A-DCADAB374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C3237-9C28-4C2C-A119-35953ECCA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F6BF3-32C9-4FC1-A28F-1F977029A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3969E-84E3-413F-8215-DE9EAA3C5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8BB9C-F7DB-4B69-B4AB-3C622C7DC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A28E1-D933-42DF-B5F9-C713E99C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87AB-E8C3-420A-8653-F22A8141991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92DCE3-35E0-4219-9873-ED0ACF35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F32BE-E23E-4CF2-9329-62B613B5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6690-0936-4C1C-8F52-24351942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1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730C-73CA-4582-8C7E-0BA87BD8F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D8695F-D26E-42B9-84D1-51ADEABB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87AB-E8C3-420A-8653-F22A8141991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5F539-E7E9-4C3A-9DB9-D600A7F8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9D59F-786B-42EB-B710-D9E8D4D8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6690-0936-4C1C-8F52-24351942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0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930CBA-6CA7-48C8-A152-8DFBBABA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87AB-E8C3-420A-8653-F22A8141991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8F0E5-434A-43C8-8946-6B6956D3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0023-0BA5-4A7A-B832-F66F7CF4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6690-0936-4C1C-8F52-24351942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3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581C-B2DB-4342-A35E-A59789AC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68D2-08E9-4C68-9302-A360EC4C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BBC42-B940-4257-968E-ADB90B332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1510F-7114-45EF-80D6-33E1E85C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87AB-E8C3-420A-8653-F22A8141991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69816-2003-4DFA-8CB6-5E13FCDE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152E2-E415-454C-92BE-EEAA26CA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6690-0936-4C1C-8F52-24351942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2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3B06-DC2E-4FE8-8566-519649ED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1A73FE-61D7-4BFE-B868-E1753CB7B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A1BEF-3B37-42D9-B6E2-A21306BF8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F7B2F-0F88-4238-9875-C60BC773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87AB-E8C3-420A-8653-F22A8141991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B7D7C-1838-4B24-9EC0-6F92164E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ED39A-EE1D-450B-8663-EEA8F75D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6690-0936-4C1C-8F52-24351942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9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E0588-E209-4001-BD24-330E5885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209A9-C772-4CEA-A484-BC40095AB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D4449-01D4-4E5C-86D8-24AC9D2A8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A87AB-E8C3-420A-8653-F22A8141991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667C4-AC03-4CBB-99AD-CF3CE3D28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C37DF-C477-422D-A49C-8DF8D7702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6690-0936-4C1C-8F52-24351942FEB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8C4F17-1923-49D3-AAED-9F265409B53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489140"/>
            <a:ext cx="2104326" cy="137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6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660D-298E-4772-BC0E-EE303210C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Hardware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F5F89-12D4-4026-A682-8F7B18467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8031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Tingliang</a:t>
            </a:r>
            <a:r>
              <a:rPr lang="en-US" dirty="0"/>
              <a:t> Zhang</a:t>
            </a:r>
          </a:p>
          <a:p>
            <a:r>
              <a:rPr lang="en-US" dirty="0"/>
              <a:t>The Future Laboratory, Tsinghua University</a:t>
            </a:r>
          </a:p>
        </p:txBody>
      </p:sp>
    </p:spTree>
    <p:extLst>
      <p:ext uri="{BB962C8B-B14F-4D97-AF65-F5344CB8AC3E}">
        <p14:creationId xmlns:p14="http://schemas.microsoft.com/office/powerpoint/2010/main" val="25999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F9DD-2BE6-4039-8440-367F60C2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32F13-8F9A-4297-A280-B0DFAC6E7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9A30F-E9DA-4462-AA97-AD9293B1D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351" y="1690688"/>
            <a:ext cx="4571298" cy="435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6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0D91-417E-4A12-84DB-C1D19EC6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C360-4401-419A-B051-DEE9F2112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1F67D-D94A-47BA-A268-BD7AA944A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623" y="1690688"/>
            <a:ext cx="5736754" cy="435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0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989F-7001-43EA-AD0C-019BDD4F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DF76F-A709-4B92-B798-74460F9FF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621210-94B2-4469-9C7A-6A0011D36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210" y="1160625"/>
            <a:ext cx="6879579" cy="518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80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63FB-5EC7-4B9A-85D4-507CD7C1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Prototype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CAA87-05FE-4490-8275-60C69DDC0C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23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B15C-DB29-4155-9F2B-3A2DC48B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develop any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ABBC8-F154-4954-9E64-F296CE2F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- A brief IDEA about any non-pure-software stuff</a:t>
            </a:r>
          </a:p>
          <a:p>
            <a:r>
              <a:rPr lang="en-US" dirty="0"/>
              <a:t>  - Split the function into a few small function</a:t>
            </a:r>
          </a:p>
          <a:p>
            <a:r>
              <a:rPr lang="en-US" dirty="0"/>
              <a:t>  - Decide use which model to achieve each function</a:t>
            </a:r>
          </a:p>
          <a:p>
            <a:r>
              <a:rPr lang="en-US" dirty="0"/>
              <a:t>  - Buy lots of stuff from Taobao, JLC</a:t>
            </a:r>
          </a:p>
          <a:p>
            <a:r>
              <a:rPr lang="en-US" dirty="0"/>
              <a:t>  - Build the prototype</a:t>
            </a:r>
          </a:p>
          <a:p>
            <a:r>
              <a:rPr lang="en-US" dirty="0"/>
              <a:t>  - Test and Debug</a:t>
            </a:r>
          </a:p>
          <a:p>
            <a:r>
              <a:rPr lang="en-US" dirty="0"/>
              <a:t>  - Iteration</a:t>
            </a:r>
          </a:p>
        </p:txBody>
      </p:sp>
    </p:spTree>
    <p:extLst>
      <p:ext uri="{BB962C8B-B14F-4D97-AF65-F5344CB8AC3E}">
        <p14:creationId xmlns:p14="http://schemas.microsoft.com/office/powerpoint/2010/main" val="2363466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7CCD-45C5-4A20-94ED-E5288D28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needed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5F4E5-2A77-4E05-BCB6-A4963750D1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52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93531-DC09-4386-949B-CE1B61D5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list of what we need to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D4CF7-9E83-41A3-B222-BB84EAC00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192" y="1549626"/>
            <a:ext cx="9314607" cy="52315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1. Dev boards such as Arduino and STM32; </a:t>
            </a:r>
          </a:p>
          <a:p>
            <a:pPr marL="0" indent="0">
              <a:buNone/>
            </a:pPr>
            <a:r>
              <a:rPr lang="en-US" dirty="0"/>
              <a:t>  2. Communication protocol such as UART, SPI, I2C, and RS232; </a:t>
            </a:r>
          </a:p>
          <a:p>
            <a:pPr marL="0" indent="0">
              <a:buNone/>
            </a:pPr>
            <a:r>
              <a:rPr lang="en-US" dirty="0"/>
              <a:t>  3. Programming languages including C, Python, Java, C++, Verilog; </a:t>
            </a:r>
          </a:p>
          <a:p>
            <a:pPr marL="0" indent="0">
              <a:buNone/>
            </a:pPr>
            <a:r>
              <a:rPr lang="en-US" dirty="0"/>
              <a:t>  4. Debug tools such as oscilloscope, waveform generator, multimeter; </a:t>
            </a:r>
          </a:p>
          <a:p>
            <a:pPr marL="0" indent="0">
              <a:buNone/>
            </a:pPr>
            <a:r>
              <a:rPr lang="en-US" dirty="0"/>
              <a:t>  5. Peripherals(</a:t>
            </a:r>
            <a:r>
              <a:rPr lang="zh-CN" altLang="en-US" dirty="0"/>
              <a:t>外设</a:t>
            </a:r>
            <a:r>
              <a:rPr lang="en-US" altLang="zh-CN" dirty="0"/>
              <a:t>) </a:t>
            </a:r>
            <a:r>
              <a:rPr lang="en-US" dirty="0"/>
              <a:t>like brushless motor, servo motor, stepper motor, microphone, IMU, display; </a:t>
            </a:r>
          </a:p>
          <a:p>
            <a:pPr marL="0" indent="0">
              <a:buNone/>
            </a:pPr>
            <a:r>
              <a:rPr lang="en-US" dirty="0"/>
              <a:t>  6. Circuits simulate and PCB design tools: Multisim, </a:t>
            </a:r>
            <a:r>
              <a:rPr lang="en-US" dirty="0" err="1"/>
              <a:t>KiCAD</a:t>
            </a:r>
            <a:r>
              <a:rPr lang="en-US" dirty="0"/>
              <a:t>, Altium Designer; </a:t>
            </a:r>
          </a:p>
          <a:p>
            <a:pPr marL="0" indent="0">
              <a:buNone/>
            </a:pPr>
            <a:r>
              <a:rPr lang="en-US" dirty="0"/>
              <a:t>  7. Soldering and SMT: QFNP, QFP, BGA, DIP......JLC</a:t>
            </a:r>
          </a:p>
          <a:p>
            <a:pPr marL="0" indent="0">
              <a:buNone/>
            </a:pPr>
            <a:r>
              <a:rPr lang="en-US" dirty="0"/>
              <a:t>  8. Algorithms: FFT, PID</a:t>
            </a:r>
          </a:p>
        </p:txBody>
      </p:sp>
    </p:spTree>
    <p:extLst>
      <p:ext uri="{BB962C8B-B14F-4D97-AF65-F5344CB8AC3E}">
        <p14:creationId xmlns:p14="http://schemas.microsoft.com/office/powerpoint/2010/main" val="3956547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1558-9B53-484B-A155-01EACF50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30707-4DBA-4622-B583-364C52DA14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3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8744C-DF56-4E83-9440-E52F9CDA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DC393-9FA1-4E6B-9C26-B4EA6C9CF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Hardware Development</a:t>
            </a:r>
          </a:p>
          <a:p>
            <a:r>
              <a:rPr lang="en-US" dirty="0"/>
              <a:t>A thorough introduction of Microcontrollers</a:t>
            </a:r>
          </a:p>
          <a:p>
            <a:r>
              <a:rPr lang="en-US" dirty="0"/>
              <a:t>How to develop any prototype</a:t>
            </a:r>
          </a:p>
          <a:p>
            <a:r>
              <a:rPr lang="en-US" dirty="0"/>
              <a:t>A list of what we need to learn</a:t>
            </a:r>
          </a:p>
          <a:p>
            <a:r>
              <a:rPr lang="en-US" dirty="0"/>
              <a:t>Discussion about of hardware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52954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71D6-AECA-4563-8B03-CF3ABE71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0F417-2529-4E0C-960A-412948A588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1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AB6D-C338-4125-8997-700412DF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A7B9A-9C50-4FE1-AD6E-3F490626C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www.lensrentals.com/blog/media/2018/10/1S7A7940sml.jpg">
            <a:extLst>
              <a:ext uri="{FF2B5EF4-FFF2-40B4-BE49-F238E27FC236}">
                <a16:creationId xmlns:a16="http://schemas.microsoft.com/office/drawing/2014/main" id="{DA73BE52-7748-4BBB-A93A-980144F9F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024" y="2249921"/>
            <a:ext cx="5715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non EOS R Teardown">
            <a:extLst>
              <a:ext uri="{FF2B5EF4-FFF2-40B4-BE49-F238E27FC236}">
                <a16:creationId xmlns:a16="http://schemas.microsoft.com/office/drawing/2014/main" id="{551245E8-DCA7-42F5-938E-BE961C2EC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78" y="2249921"/>
            <a:ext cx="5600699" cy="373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32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4873-C978-4115-8F54-4C7C7384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E947D-6500-4A4C-9A20-6C1BA9582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center of Hardware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32215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916B-139F-4E7D-8309-46AD943A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microcontroller?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4A701-D594-4887-A3D0-0E530B1C0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Microcontrollers are single chip computers that include a minimum of a microprocessor, memory, and input-output module.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5E513-448B-4DB6-9ACF-5B2417B29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78" y="3186288"/>
            <a:ext cx="4396222" cy="330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2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B079-ABCB-468F-9F72-F3CB1484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differences between a microprocessor and a microcontroller.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6D57-0F80-44BF-99A6-E29C661B3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microprocessor requires several additional external support chips such as memory and input-output circuits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4B1CF-4D1B-455E-8CD6-3BCAF637F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520" y="2674417"/>
            <a:ext cx="3489279" cy="381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46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E2EE-CE1D-478D-BC28-C0447D85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example of liquid level control system. Fig.1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65F6F2-A8C8-4DBC-8427-C21230317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774" y="1690688"/>
            <a:ext cx="5510451" cy="3835817"/>
          </a:xfrm>
        </p:spPr>
      </p:pic>
    </p:spTree>
    <p:extLst>
      <p:ext uri="{BB962C8B-B14F-4D97-AF65-F5344CB8AC3E}">
        <p14:creationId xmlns:p14="http://schemas.microsoft.com/office/powerpoint/2010/main" val="353441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CFA5-735C-4AF0-9C47-DC3C3628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1C6E5-AAE3-48A3-9A30-E2B653B7C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57024-9957-461E-AF76-D83EF5604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351" y="1690688"/>
            <a:ext cx="4571298" cy="388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2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308</Words>
  <Application>Microsoft Office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Calibri Light</vt:lpstr>
      <vt:lpstr>Office Theme</vt:lpstr>
      <vt:lpstr>Hardware Development</vt:lpstr>
      <vt:lpstr>Outline</vt:lpstr>
      <vt:lpstr>Hardware Development</vt:lpstr>
      <vt:lpstr>PowerPoint Presentation</vt:lpstr>
      <vt:lpstr>Microcontroller</vt:lpstr>
      <vt:lpstr>What is a microcontroller?</vt:lpstr>
      <vt:lpstr>The differences between a microprocessor and a microcontroller.</vt:lpstr>
      <vt:lpstr>The example of liquid level control system. Fig.1</vt:lpstr>
      <vt:lpstr>Fig.2</vt:lpstr>
      <vt:lpstr>Fig.3</vt:lpstr>
      <vt:lpstr>Fig.4</vt:lpstr>
      <vt:lpstr>Fig.5</vt:lpstr>
      <vt:lpstr>Develop Prototype</vt:lpstr>
      <vt:lpstr>How to develop any prototype</vt:lpstr>
      <vt:lpstr>Skills needed</vt:lpstr>
      <vt:lpstr>A list of what we need to learn</vt:lpstr>
      <vt:lpstr>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Development</dc:title>
  <dc:creator>张庭梁</dc:creator>
  <cp:lastModifiedBy>张庭梁</cp:lastModifiedBy>
  <cp:revision>24</cp:revision>
  <dcterms:created xsi:type="dcterms:W3CDTF">2020-11-08T10:39:24Z</dcterms:created>
  <dcterms:modified xsi:type="dcterms:W3CDTF">2020-11-08T12:52:36Z</dcterms:modified>
</cp:coreProperties>
</file>