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276E-AF0B-4C54-88A3-69B17EF04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57D89-D060-4153-B1B9-4A316D599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9ED42-C790-4A35-BC0F-73EB87DF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9283-98C3-45E1-8EBA-131BDBF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46AB-A2D8-48F8-B989-7849479B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6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D289-0F66-4024-B9DE-6751C475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57770-A2FC-4885-9B0E-65BF693DB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5AFD9-FB19-498F-8482-BE88B521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AFAC8-98EF-4E2D-95B6-7057BC9A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A9CE-C8FC-45C3-8130-B0EF8598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1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21C8A-519E-448E-8BBA-F47AD59FF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1557-8128-4F57-A151-7573A67EB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1FE6-B8C9-464F-98E2-62E075A1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1C252-FDEB-437E-A1FE-51FEE38B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9090-E6E4-4DE1-A0D4-73E84A54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2E9E-BC3E-408E-AF6B-E036E556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52DD-6564-4171-84E2-FEAC0091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0EF7A-FABF-46BD-B509-6DD9D2DA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31CF1-3448-45B9-8542-FE4FA287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6CE12-1D57-49C6-A376-C95466E3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F1365-4195-4FE8-8996-C9DA805D47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7675" y="0"/>
            <a:ext cx="2104326" cy="13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39A7-1F42-4C98-AEC4-F3F1749F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30461-EBEA-44B6-93E1-20C344F55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292C5-A5DB-4892-8604-454351DD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A9A9-CFAC-42E6-A874-D562ED5F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F0F9-579F-4879-9099-67C6F104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2B681-303F-47BE-8DB9-918296E2F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7675" y="0"/>
            <a:ext cx="2104326" cy="13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BBD4-430C-468B-9179-94CE2C8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37C6-B61A-4834-979D-1F7E22828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372DF-4CA1-4172-82ED-DBC17976F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E0292-9A57-41C8-9664-D84B282B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42250-F9E4-4443-8734-3DEE0D70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C9980-9A3F-44F9-9348-2F087F5E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59D5-D8A9-4351-B49A-DCADAB37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C3237-9C28-4C2C-A119-35953ECCA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F6BF3-32C9-4FC1-A28F-1F977029A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3969E-84E3-413F-8215-DE9EAA3C5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8BB9C-F7DB-4B69-B4AB-3C622C7D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A28E1-D933-42DF-B5F9-C713E99C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2DCE3-35E0-4219-9873-ED0ACF35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F32BE-E23E-4CF2-9329-62B613B5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1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730C-73CA-4582-8C7E-0BA87BD8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8695F-D26E-42B9-84D1-51ADEABB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5F539-E7E9-4C3A-9DB9-D600A7F8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9D59F-786B-42EB-B710-D9E8D4D8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0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30CBA-6CA7-48C8-A152-8DFBBABA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8F0E5-434A-43C8-8946-6B6956D3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0023-0BA5-4A7A-B832-F66F7CF4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D175A-7688-47CB-9C0E-394B8A3B54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7675" y="0"/>
            <a:ext cx="2104326" cy="13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3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581C-B2DB-4342-A35E-A59789AC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68D2-08E9-4C68-9302-A360EC4C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BBC42-B940-4257-968E-ADB90B332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1510F-7114-45EF-80D6-33E1E85C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69816-2003-4DFA-8CB6-5E13FCDE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152E2-E415-454C-92BE-EEAA26CA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2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3B06-DC2E-4FE8-8566-519649E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A73FE-61D7-4BFE-B868-E1753CB7B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1BEF-3B37-42D9-B6E2-A21306BF8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F7B2F-0F88-4238-9875-C60BC773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7D7C-1838-4B24-9EC0-6F92164E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ED39A-EE1D-450B-8663-EEA8F75D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9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E0588-E209-4001-BD24-330E5885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09A9-C772-4CEA-A484-BC40095A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D4449-01D4-4E5C-86D8-24AC9D2A8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667C4-AC03-4CBB-99AD-CF3CE3D28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C37DF-C477-422D-A49C-8DF8D7702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6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660D-298E-4772-BC0E-EE303210C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Hardware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F5F89-12D4-4026-A682-8F7B18467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8031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Tingliang</a:t>
            </a:r>
            <a:r>
              <a:rPr lang="en-US" dirty="0"/>
              <a:t> Zhang</a:t>
            </a:r>
          </a:p>
          <a:p>
            <a:r>
              <a:rPr lang="en-US" dirty="0"/>
              <a:t>The Future Laboratory, Tsinghua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47B05-C5FF-47B8-84A0-EAD7AEC9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519" y="0"/>
            <a:ext cx="5200481" cy="1030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A1BDCA-D5A1-474A-8533-B0E68EF03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5301"/>
            <a:ext cx="5137513" cy="11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916B-139F-4E7D-8309-46AD943A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A701-D594-4887-A3D0-0E530B1C0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Hardware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Development</dc:title>
  <dc:creator>张庭梁</dc:creator>
  <cp:lastModifiedBy>张庭梁</cp:lastModifiedBy>
  <cp:revision>4</cp:revision>
  <dcterms:created xsi:type="dcterms:W3CDTF">2020-11-08T10:39:24Z</dcterms:created>
  <dcterms:modified xsi:type="dcterms:W3CDTF">2020-11-08T10:50:40Z</dcterms:modified>
</cp:coreProperties>
</file>