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1412"/>
  </p:normalViewPr>
  <p:slideViewPr>
    <p:cSldViewPr snapToGrid="0" snapToObjects="1">
      <p:cViewPr>
        <p:scale>
          <a:sx n="124" d="100"/>
          <a:sy n="124" d="100"/>
        </p:scale>
        <p:origin x="960" y="536"/>
      </p:cViewPr>
      <p:guideLst/>
    </p:cSldViewPr>
  </p:slideViewPr>
  <p:notesTextViewPr>
    <p:cViewPr>
      <p:scale>
        <a:sx n="1" d="1"/>
        <a:sy n="1" d="1"/>
      </p:scale>
      <p:origin x="0" y="-33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E6EC-B448-6A4A-A5F6-31709921CF30}" type="datetimeFigureOut">
              <a:rPr kumimoji="1" lang="zh-CN" altLang="en-US" smtClean="0"/>
              <a:t>2019/11/17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7E1A8-4DA3-8243-9DEC-0718ADD565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1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三个维度：</a:t>
            </a:r>
          </a:p>
          <a:p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提升他们对情绪的自我觉察，帮助他们找到自助的事件和方法（自己与自己）；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emotional changes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•Emotional analysis report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•Share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•Activity light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•Establish a relationship between emotion and events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•Soft record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Confess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•Provide constructive advice based on user characteristics</a:t>
            </a:r>
          </a:p>
          <a:p>
            <a:b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提升他们的人际支持与沟通效率、降低叙述二次伤害（自己与亲友）；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Emotional analysis report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•Interpersonal support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•Physical sharing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print)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•Provide constructive advice based on user characteristics</a:t>
            </a:r>
          </a:p>
          <a:p>
            <a:b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为诊断提供有效的数据支持，帮助医生跟踪治疗情况（自己与医生）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Emotional analysis report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•Record emotional changes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•Distribution algorithm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safe for privacy)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•Provide constructive advice based on user characteristics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•Decentralization 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•Collect data and build data sets and models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premise is that our customer are willing to provide data.)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therapy be a distribution terminal 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•Physical sharing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print)</a:t>
            </a:r>
          </a:p>
          <a:p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•Soft record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Confess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Stroke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7E1A8-4DA3-8243-9DEC-0718ADD565E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05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BF3E5-72B9-E449-A1C4-A2279597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EFCBA-1765-D744-B5C3-B9CD4E890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512CF-FAAA-C64C-A8A4-F5170FC3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0BAB2-6B05-7B4A-870A-F4559A5F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5B462-05EC-804A-B696-95B33186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4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AD1A-5A73-9243-8343-0F46B1C7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33DEE-4B0F-614B-8FDD-9326730D0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AE256-5B7E-784C-B47D-02267B0C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FE00C-B5A9-1A46-A4D8-05D8B522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ED80C-3A6B-2D41-9C87-EF93CA05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13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EBCFE-8A3F-3144-89B9-84279DD96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BC0570-233F-5A4D-AFA0-AE18FA0CD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D3DE1-FF21-B249-B506-F5DF4DD7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31F6-24D9-324A-9FC9-924B781B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E917E-600E-4C46-BB61-6F6042D3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7483-74D9-4A42-B53F-0EAAF0D8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92939-7AA5-AB48-8CC8-54082D65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4014-F522-5249-B86E-30AB9E06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798A8-0CF5-4642-BD2D-25536CA7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1F91A-043F-844C-935B-7A085F2D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51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FC4EE-E1CF-3844-BE99-17095C75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F181C-7DEB-A743-8B31-E7E44E4A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1B6A3-C745-4845-A86B-12ED9D37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21C94-5967-0C41-95EE-032ADB19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2B7FE-0DD4-1348-8728-AB3482F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5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D8B28-C8E8-4F4A-842F-CA35BB2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82BB-E57D-DC41-B127-5E38D8B5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154AF-82A1-7548-9B13-CBE8B621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FD6362-8E1C-E247-BF27-6C7049D8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F91C3-8723-384E-9565-270B5D9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AD215-A9A7-C54A-94F7-A9EECB71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3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B36A1-4B3F-DB45-B81E-F62596EE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90615-463C-8B40-8EC7-A8704BFE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9B9DF-5FD9-3241-9012-59F21C5CB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CA5FA-726E-174F-81FE-1E8525BA0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41566F-0B12-6E4F-9186-570F96EC3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0C41C-A0C0-8A40-A8C5-B1F3D1BE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C7E2FE-1DBF-F54A-9F53-F3486B01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733A67-6C78-BA47-B72E-727FE1EC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0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BCB6A-7135-EE4E-BCE8-D2E7EA93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0455B-A505-3B46-A94E-9605E9C8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20347E-B6E3-0349-B1FB-1DE3DD6E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1A7F6-B521-CD4D-865E-8305B83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58EC-C674-0A4F-A42E-D68613E4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9EBB0-F071-B847-AA0C-E5BC15F4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31C37-F7F5-6A40-BDC7-60604908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26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6E68A-55C5-2046-B4B3-6463CC39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5512B-0F32-5D42-B1D5-D807E023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5F27CE-B4C3-8644-9F51-EBC8989F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47449-8A5B-1343-AB4D-4D189CD8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20958-5EC1-7C4A-B8D8-4A6AEFC6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0B972-EA5A-624D-8A1E-31116207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3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1399-9CFB-A245-8C00-3AE79BF2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171F2-6029-F547-9CDA-DC7A1B94B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131F9-B21F-4D4C-AF85-4068AAAB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DEA82-5079-AD4F-9479-08EF1B16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7A6A8-1AB2-C847-A34D-3502A83F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DD8C7-8C1F-E647-8483-B0D6327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99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158C30-2305-FD41-84C3-E32AC70B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20379-76AD-C044-9839-F3FC43226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410E8-3F9C-8247-86A4-3BC1373DF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4172-5499-DF4B-B066-3A43F8099D92}" type="datetimeFigureOut">
              <a:rPr kumimoji="1" lang="zh-CN" altLang="en-US" smtClean="0"/>
              <a:t>2019/11/14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B98C8-A613-5E49-BC4B-907AEAA92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2A995-6925-424B-AAE1-C40B13667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F3A2-34F9-3A4E-B3B4-E011E427E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1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5E955-4DAA-E046-B122-2E59B4C1E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3BB07-A6B6-804C-8186-FCBB775E6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8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B6A2-1BE7-5044-937E-8248D3A4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D7B99-A9C5-1D43-9710-319A91B3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kumimoji="1" lang="en-US" altLang="zh-CN" dirty="0"/>
              <a:t>Low-self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cognition</a:t>
            </a:r>
          </a:p>
          <a:p>
            <a:r>
              <a:rPr kumimoji="1" lang="en" altLang="zh-CN" dirty="0"/>
              <a:t>Secondary damage caused by restatement of negative events</a:t>
            </a:r>
          </a:p>
          <a:p>
            <a:r>
              <a:rPr kumimoji="1" lang="en" altLang="zh-CN" dirty="0"/>
              <a:t>Less support from peers</a:t>
            </a:r>
          </a:p>
          <a:p>
            <a:r>
              <a:rPr kumimoji="1" lang="en" altLang="zh-CN" dirty="0"/>
              <a:t>Unwilling to socialize because of emotional problems(Avoiding the disease)</a:t>
            </a:r>
          </a:p>
          <a:p>
            <a:r>
              <a:rPr kumimoji="1" lang="en" altLang="zh-CN" dirty="0"/>
              <a:t>Excessive reaction(e.g. alcoholism)</a:t>
            </a:r>
          </a:p>
          <a:p>
            <a:r>
              <a:rPr kumimoji="1" lang="en" altLang="zh-CN" dirty="0"/>
              <a:t>Induced records are not comprehensive</a:t>
            </a:r>
          </a:p>
          <a:p>
            <a:r>
              <a:rPr kumimoji="1" lang="en" altLang="zh-CN" dirty="0"/>
              <a:t>Limited social occasions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activities</a:t>
            </a:r>
          </a:p>
          <a:p>
            <a:r>
              <a:rPr kumimoji="1" lang="en-US" altLang="zh-CN" dirty="0"/>
              <a:t>Season</a:t>
            </a:r>
          </a:p>
          <a:p>
            <a:r>
              <a:rPr kumimoji="1" lang="en-US" altLang="zh-CN" dirty="0"/>
              <a:t>Substance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abuse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alcohol)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helpless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happened</a:t>
            </a:r>
          </a:p>
          <a:p>
            <a:r>
              <a:rPr kumimoji="1" lang="en" altLang="zh-CN" dirty="0"/>
              <a:t>Lack of records about emotional changes</a:t>
            </a:r>
          </a:p>
          <a:p>
            <a:r>
              <a:rPr kumimoji="1" lang="en" altLang="zh-CN" dirty="0"/>
              <a:t>Accept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 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</a:p>
          <a:p>
            <a:r>
              <a:rPr kumimoji="1" lang="en-US" altLang="zh-CN" dirty="0"/>
              <a:t>Mis memorize</a:t>
            </a:r>
          </a:p>
          <a:p>
            <a:r>
              <a:rPr kumimoji="1" lang="en" altLang="zh-CN" dirty="0"/>
              <a:t>Individual differences in prevention</a:t>
            </a:r>
          </a:p>
          <a:p>
            <a:r>
              <a:rPr kumimoji="1" lang="en" altLang="zh-CN" dirty="0"/>
              <a:t>The government does not know the details</a:t>
            </a:r>
          </a:p>
          <a:p>
            <a:r>
              <a:rPr kumimoji="1" lang="en" altLang="zh-CN" dirty="0"/>
              <a:t>Individual susceptibility</a:t>
            </a:r>
          </a:p>
          <a:p>
            <a:r>
              <a:rPr kumimoji="1" lang="en" altLang="zh-CN" dirty="0"/>
              <a:t>High government spending</a:t>
            </a:r>
          </a:p>
          <a:p>
            <a:r>
              <a:rPr kumimoji="1" lang="en" altLang="zh-CN" dirty="0"/>
              <a:t>The division of social roles and individuals</a:t>
            </a:r>
          </a:p>
          <a:p>
            <a:endParaRPr kumimoji="1" lang="en" altLang="zh-CN" dirty="0"/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9527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06860-21D8-1948-80B9-E2561D9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26A02-B55C-5847-9774-8FBC5B03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Familiar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electronic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products</a:t>
            </a:r>
          </a:p>
          <a:p>
            <a:r>
              <a:rPr kumimoji="1" lang="en" altLang="zh-CN" dirty="0"/>
              <a:t>Young</a:t>
            </a:r>
            <a:r>
              <a:rPr kumimoji="1" lang="en-US" altLang="zh-CN" dirty="0"/>
              <a:t>(below</a:t>
            </a:r>
            <a:r>
              <a:rPr kumimoji="1" lang="en" altLang="zh-CN" dirty="0"/>
              <a:t> 28 or 25)and have a willingness to improve their condition</a:t>
            </a:r>
          </a:p>
          <a:p>
            <a:r>
              <a:rPr kumimoji="1" lang="en" altLang="zh-CN" dirty="0"/>
              <a:t>Mental disorder/normal</a:t>
            </a:r>
          </a:p>
          <a:p>
            <a:r>
              <a:rPr kumimoji="1" lang="en" altLang="zh-CN" dirty="0"/>
              <a:t>Patient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disorder</a:t>
            </a:r>
          </a:p>
          <a:p>
            <a:r>
              <a:rPr kumimoji="1" lang="en" altLang="zh-CN" dirty="0"/>
              <a:t>Low emotional self-awareness</a:t>
            </a:r>
          </a:p>
          <a:p>
            <a:r>
              <a:rPr kumimoji="1" lang="en" altLang="zh-CN" dirty="0"/>
              <a:t>Highly sensitive to the environment</a:t>
            </a:r>
          </a:p>
          <a:p>
            <a:r>
              <a:rPr kumimoji="1" lang="en" altLang="zh-CN" dirty="0"/>
              <a:t>Government department</a:t>
            </a:r>
          </a:p>
          <a:p>
            <a:r>
              <a:rPr kumimoji="1" lang="en" altLang="zh-CN" dirty="0"/>
              <a:t>Liked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 to writing a diary</a:t>
            </a:r>
          </a:p>
          <a:p>
            <a:r>
              <a:rPr kumimoji="1" lang="en-US" altLang="zh-CN" dirty="0"/>
              <a:t>Early Adopters: people who is undergoing psychological counseling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counselors</a:t>
            </a:r>
            <a:r>
              <a:rPr kumimoji="1" lang="zh-CN" altLang="en-US" dirty="0"/>
              <a:t>，</a:t>
            </a:r>
            <a:r>
              <a:rPr kumimoji="1" lang="en" altLang="zh-CN" dirty="0"/>
              <a:t>people who </a:t>
            </a:r>
            <a:r>
              <a:rPr kumimoji="1" lang="en-US" altLang="zh-CN" dirty="0"/>
              <a:t>u</a:t>
            </a:r>
            <a:r>
              <a:rPr kumimoji="1" lang="en" altLang="zh-CN" dirty="0"/>
              <a:t>sed to writing a diary</a:t>
            </a:r>
            <a:r>
              <a:rPr kumimoji="1" lang="zh-CN" altLang="en-US" dirty="0"/>
              <a:t>，</a:t>
            </a:r>
            <a:r>
              <a:rPr kumimoji="1" lang="en" altLang="zh-CN" dirty="0"/>
              <a:t>people who like to use computers to solve problems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68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6CD13-4C3F-6A4E-961A-9E8FEAA7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78375-5307-A74D-8442-DC402C13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" altLang="zh-CN" dirty="0"/>
              <a:t>self-awareness</a:t>
            </a:r>
            <a:r>
              <a:rPr kumimoji="1" lang="en-US" altLang="zh-CN" dirty="0"/>
              <a:t>--&gt;Secondary analysis of emotions</a:t>
            </a:r>
            <a:r>
              <a:rPr kumimoji="1" lang="en-US" altLang="zh-CN" dirty="0">
                <a:sym typeface="Wingdings" pitchFamily="2" charset="2"/>
              </a:rPr>
              <a:t> share (Prevent secondary damage)</a:t>
            </a:r>
          </a:p>
          <a:p>
            <a:r>
              <a:rPr kumimoji="1" lang="en-US" altLang="zh-CN" dirty="0">
                <a:sym typeface="Wingdings" pitchFamily="2" charset="2"/>
              </a:rPr>
              <a:t>Early warning or judgment of special circumstances</a:t>
            </a:r>
          </a:p>
          <a:p>
            <a:r>
              <a:rPr kumimoji="1" lang="en-US" altLang="zh-CN" dirty="0">
                <a:sym typeface="Wingdings" pitchFamily="2" charset="2"/>
              </a:rPr>
              <a:t>Cognition of emotional mobility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self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 err="1">
                <a:sym typeface="Wingdings" pitchFamily="2" charset="2"/>
              </a:rPr>
              <a:t>steryotype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Cultivate human autonomy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" altLang="zh-CN" dirty="0">
                <a:sym typeface="Wingdings" pitchFamily="2" charset="2"/>
              </a:rPr>
              <a:t>communicate actively and asking for help)</a:t>
            </a:r>
          </a:p>
          <a:p>
            <a:r>
              <a:rPr kumimoji="1" lang="en" altLang="zh-CN" dirty="0">
                <a:sym typeface="Wingdings" pitchFamily="2" charset="2"/>
              </a:rPr>
              <a:t>Organized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schedule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>
                <a:sym typeface="Wingdings" pitchFamily="2" charset="2"/>
              </a:rPr>
              <a:t>privacy</a:t>
            </a:r>
            <a:r>
              <a:rPr kumimoji="1" lang="zh-CN" altLang="en-US" dirty="0">
                <a:sym typeface="Wingdings" pitchFamily="2" charset="2"/>
              </a:rPr>
              <a:t>）</a:t>
            </a:r>
            <a:endParaRPr kumimoji="1" lang="en-US" altLang="zh-CN" dirty="0">
              <a:sym typeface="Wingdings" pitchFamily="2" charset="2"/>
            </a:endParaRPr>
          </a:p>
          <a:p>
            <a:r>
              <a:rPr kumimoji="1" lang="en-US" altLang="zh-CN" dirty="0">
                <a:sym typeface="Wingdings" pitchFamily="2" charset="2"/>
              </a:rPr>
              <a:t>Provide a reference for individual differences</a:t>
            </a:r>
          </a:p>
          <a:p>
            <a:endParaRPr kumimoji="1" lang="en" altLang="zh-CN" dirty="0"/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1222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D7EBB-35D7-364D-9979-FA633CD4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F41D6-E95D-6A4D-874D-68F99842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Share</a:t>
            </a:r>
          </a:p>
          <a:p>
            <a:r>
              <a:rPr kumimoji="1" lang="en-US" altLang="zh-CN" dirty="0"/>
              <a:t>Activity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light</a:t>
            </a:r>
          </a:p>
          <a:p>
            <a:r>
              <a:rPr kumimoji="1" lang="en-US" altLang="zh-CN" dirty="0"/>
              <a:t>Interpersonal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</a:p>
          <a:p>
            <a:r>
              <a:rPr kumimoji="1" lang="en-US" altLang="zh-CN" dirty="0"/>
              <a:t>Record emotional changes</a:t>
            </a:r>
          </a:p>
          <a:p>
            <a:r>
              <a:rPr kumimoji="1" lang="en-US" altLang="zh-CN" dirty="0"/>
              <a:t>Emotional analysis report</a:t>
            </a:r>
          </a:p>
          <a:p>
            <a:r>
              <a:rPr kumimoji="1" lang="en-US" altLang="zh-CN" dirty="0"/>
              <a:t>Segment emotion</a:t>
            </a:r>
          </a:p>
          <a:p>
            <a:r>
              <a:rPr kumimoji="1" lang="en" altLang="zh-CN" dirty="0"/>
              <a:t>Establish a relationship between emotion and events</a:t>
            </a:r>
          </a:p>
          <a:p>
            <a:r>
              <a:rPr kumimoji="1" lang="en" altLang="zh-CN" dirty="0"/>
              <a:t>Distribution algorithm</a:t>
            </a:r>
            <a:r>
              <a:rPr kumimoji="1" lang="zh-CN" altLang="en-US" dirty="0"/>
              <a:t>（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privacy)</a:t>
            </a:r>
          </a:p>
          <a:p>
            <a:r>
              <a:rPr kumimoji="1" lang="en" altLang="zh-CN" dirty="0"/>
              <a:t>Provide constructive advice based on user characteristics</a:t>
            </a:r>
          </a:p>
          <a:p>
            <a:r>
              <a:rPr kumimoji="1" lang="en-US" altLang="zh-CN" dirty="0"/>
              <a:t>Decentralization </a:t>
            </a:r>
          </a:p>
          <a:p>
            <a:r>
              <a:rPr kumimoji="1" lang="en-US" altLang="zh-CN" dirty="0"/>
              <a:t>Collect data and build data sets and models</a:t>
            </a:r>
            <a:r>
              <a:rPr kumimoji="1" lang="zh-CN" altLang="en-US" dirty="0"/>
              <a:t>（</a:t>
            </a:r>
            <a:r>
              <a:rPr kumimoji="1" lang="en" altLang="zh-CN" dirty="0"/>
              <a:t>The premise is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" altLang="zh-CN" dirty="0"/>
              <a:t>customer are willing to provide data.)</a:t>
            </a:r>
          </a:p>
          <a:p>
            <a:r>
              <a:rPr kumimoji="1" lang="en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therapy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distribution terminal</a:t>
            </a:r>
          </a:p>
          <a:p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e.g. print)</a:t>
            </a:r>
          </a:p>
          <a:p>
            <a:r>
              <a:rPr kumimoji="1" lang="en-US" altLang="zh-CN" dirty="0"/>
              <a:t>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（</a:t>
            </a:r>
            <a:r>
              <a:rPr kumimoji="1" lang="en" altLang="zh-CN" dirty="0"/>
              <a:t>Confess</a:t>
            </a:r>
            <a:r>
              <a:rPr kumimoji="1" lang="zh-CN" altLang="en-US" dirty="0"/>
              <a:t>、</a:t>
            </a:r>
            <a:r>
              <a:rPr kumimoji="1" lang="en" altLang="zh-CN" dirty="0"/>
              <a:t>vent</a:t>
            </a:r>
            <a:r>
              <a:rPr kumimoji="1" lang="zh-CN" altLang="en-US" dirty="0"/>
              <a:t>、</a:t>
            </a:r>
            <a:r>
              <a:rPr kumimoji="1" lang="en" altLang="zh-CN" dirty="0"/>
              <a:t>Stroke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Triangle 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emotion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13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5C88-C78A-C446-AC88-FCA1B34C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B74A8-1C16-2143-B8F6-6871CB46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Government</a:t>
            </a:r>
          </a:p>
          <a:p>
            <a:r>
              <a:rPr kumimoji="1" lang="en-US" altLang="zh-CN" dirty="0"/>
              <a:t>Platform for unilateral bursting</a:t>
            </a:r>
          </a:p>
          <a:p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counseling</a:t>
            </a:r>
          </a:p>
          <a:p>
            <a:r>
              <a:rPr kumimoji="1" lang="en-US" altLang="zh-CN" dirty="0"/>
              <a:t>Advertise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Facebook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Instagram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Snapchat</a:t>
            </a:r>
          </a:p>
          <a:p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18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2667-E392-934F-9D43-F93A7759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Revenue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3F4C4-E813-F741-AAD5-A27FAF8B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Government funding</a:t>
            </a:r>
          </a:p>
          <a:p>
            <a:r>
              <a:rPr kumimoji="1" lang="en" altLang="zh-CN" dirty="0"/>
              <a:t>Reduce the investment in psychotherapy</a:t>
            </a:r>
          </a:p>
          <a:p>
            <a:r>
              <a:rPr kumimoji="1" lang="en" altLang="zh-CN" dirty="0"/>
              <a:t>Suppress</a:t>
            </a:r>
            <a:r>
              <a:rPr kumimoji="1" lang="zh-CN" altLang="en-US" dirty="0"/>
              <a:t> </a:t>
            </a:r>
            <a:r>
              <a:rPr kumimoji="1" lang="en" altLang="zh-CN" dirty="0"/>
              <a:t>negative emotions into diseases</a:t>
            </a:r>
          </a:p>
          <a:p>
            <a:r>
              <a:rPr kumimoji="1" lang="en" altLang="zh-CN" dirty="0"/>
              <a:t>Improve social productivity</a:t>
            </a:r>
          </a:p>
          <a:p>
            <a:r>
              <a:rPr kumimoji="1" lang="en-US" altLang="zh-CN" dirty="0"/>
              <a:t>Update</a:t>
            </a:r>
          </a:p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our 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</a:t>
            </a:r>
            <a:endParaRPr kumimoji="1" lang="en" altLang="zh-CN" dirty="0"/>
          </a:p>
          <a:p>
            <a:r>
              <a:rPr kumimoji="1" lang="en" altLang="zh-CN" dirty="0"/>
              <a:t>Donate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555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3049C-5B71-2A41-8B3A-F83BD0C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Cost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B657F-D806-1E4A-9336-42EF1F0B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development</a:t>
            </a:r>
          </a:p>
          <a:p>
            <a:r>
              <a:rPr kumimoji="1" lang="en-US" altLang="zh-CN" dirty="0"/>
              <a:t>Hardware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development</a:t>
            </a:r>
          </a:p>
          <a:p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manufacturing</a:t>
            </a:r>
          </a:p>
          <a:p>
            <a:r>
              <a:rPr kumimoji="1" lang="en-US" altLang="zh-CN" dirty="0"/>
              <a:t>Operation and maintenance</a:t>
            </a:r>
          </a:p>
          <a:p>
            <a:r>
              <a:rPr kumimoji="1" lang="en-US" altLang="zh-CN" dirty="0"/>
              <a:t>Publicity</a:t>
            </a:r>
          </a:p>
          <a:p>
            <a:r>
              <a:rPr kumimoji="1" lang="en-US" altLang="zh-CN" dirty="0"/>
              <a:t>Free trial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69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D146E-3B79-1443-B387-54DC75F0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metrics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C8918-EA6A-8049-913D-67456807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Demand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communicate</a:t>
            </a:r>
          </a:p>
          <a:p>
            <a:r>
              <a:rPr kumimoji="1" lang="en-US" altLang="zh-CN" dirty="0"/>
              <a:t>Obligation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record</a:t>
            </a:r>
          </a:p>
          <a:p>
            <a:r>
              <a:rPr kumimoji="1" lang="en-US" altLang="zh-CN" dirty="0"/>
              <a:t>Willing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support emotions</a:t>
            </a:r>
          </a:p>
          <a:p>
            <a:r>
              <a:rPr kumimoji="1" lang="en-US" altLang="zh-CN" dirty="0"/>
              <a:t>Tool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</a:p>
          <a:p>
            <a:r>
              <a:rPr kumimoji="1" lang="en-US" altLang="zh-CN" dirty="0"/>
              <a:t>Breaking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obsession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rationalizing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thoughts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616</Words>
  <Application>Microsoft Macintosh PowerPoint</Application>
  <PresentationFormat>宽屏</PresentationFormat>
  <Paragraphs>111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Problem</vt:lpstr>
      <vt:lpstr>Customers users</vt:lpstr>
      <vt:lpstr>Unique Value</vt:lpstr>
      <vt:lpstr>Solution </vt:lpstr>
      <vt:lpstr>Channels </vt:lpstr>
      <vt:lpstr>Revenue</vt:lpstr>
      <vt:lpstr>Cost 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shiyu</dc:creator>
  <cp:lastModifiedBy>zheng shiyu</cp:lastModifiedBy>
  <cp:revision>16</cp:revision>
  <dcterms:created xsi:type="dcterms:W3CDTF">2019-11-14T15:09:49Z</dcterms:created>
  <dcterms:modified xsi:type="dcterms:W3CDTF">2019-11-17T06:22:20Z</dcterms:modified>
</cp:coreProperties>
</file>