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25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1-4B33-92D2-18407C37B395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1-4B33-92D2-18407C37B395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71-4B33-92D2-18407C3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4-4FA1-B02A-7C3096843053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44-4FA1-B02A-7C3096843053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4-4FA1-B02A-7C3096843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5-45AE-A136-D8AD7065261B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5-45AE-A136-D8AD7065261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5-45AE-A136-D8AD70652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89-4BA9-BF51-F64028D0D6FB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89-4BA9-BF51-F64028D0D6F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89-4BA9-BF51-F64028D0D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3-417D-B6AE-2E0AD9AF6F54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3-417D-B6AE-2E0AD9AF6F54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43-417D-B6AE-2E0AD9AF6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1A-4D06-A150-BED4E3D8159C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1A-4D06-A150-BED4E3D8159C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D06-A150-BED4E3D81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A-4710-A5D3-407E61D77B1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A-4710-A5D3-407E61D77B1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A-4710-A5D3-407E61D77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C-44E1-B5E7-FE435DCD6FA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5C-44E1-B5E7-FE435DCD6FA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C-44E1-B5E7-FE435DCD6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1207-EF15-4593-8815-DA6AB5CE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3948D-817B-44E1-BAF1-922B3F44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5BEC7-4259-4243-83D9-0096620A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C491-6BFF-4BD3-B6A8-5586E6A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D71A6-95A2-43A4-821A-77C86D8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436D-7087-47A6-995F-5542DD1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8C098-C4E3-43C7-B92F-90F30344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5011-9C00-4510-A777-875236D9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06197-7F16-4B10-8B42-E96F0544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A3B0E-A8F7-4DDA-A983-809A19A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5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C68B4-7743-493E-80F3-E4C681D58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635BC-F649-4E20-A2EB-2BA830F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A789-90AB-42FD-85F2-F1120780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2CCA9-3D87-42E0-8198-9CF16118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2710A-FFF0-4F24-93D6-0CEB4C41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2800A-6D59-45B7-BDBD-FACCDD50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CC38-FE28-4BF6-8668-24C6DDE0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443A-74A7-4F90-87C3-272123BB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B8572-94C5-4932-BE7F-7B474EF3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5A8CF-3D32-4792-841F-6AF12C0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EA97-15EA-47E2-8A98-91094028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E05E-38BF-4320-80CF-55491AD9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F8874-F891-4157-820B-29C2B81C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88BD-84A1-4E22-BF49-57703007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2B771-53AA-428B-A60D-8651980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EF8C7-75D4-4196-9F54-066900F8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A418E-93DD-4E7F-959D-F9B18C51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3359F-C0C2-4D56-800E-64B37D80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9D08-EBF2-4E1D-9A52-673533C1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934-E0E0-4E2B-B38A-F4709DE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8D4A1-2D5E-4FEC-A8E6-B8DD9EF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17E32-9244-4BAF-B105-368AE45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8D6F-BE73-492F-BBDC-641FD220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0F74B-ED52-4E20-9083-174FF86C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7C60D-8FC7-462B-9B50-1803EDFB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C30A3-B624-43BE-9EC8-FDBD6569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99DBE-B7C1-4ACA-AB8F-AF71C39C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CE39C-EE30-400A-8E1E-5A8E140E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5C075-88F1-4D83-85B4-290B564A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B0D4-6DAD-40EB-A9DB-B1A9240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0A23-7BA4-4CB8-A7FE-0203C789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EAE39-288E-4D90-BC20-6B549F4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BC74B-FE22-4088-AD1E-17E8D3F6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253CD-F2B2-4CE3-94F0-1C5CD9D1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FBC5D-F3BF-44F7-9F85-CBBEF5D8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2F3F5-B6FB-4837-AD69-C6AD9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2283-678E-4143-A14A-BDB6B138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5DDF6-E823-4CD6-BF88-164B28A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33965-E39A-45FF-86C9-9FC7B14F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07EBF-D1F3-45C6-BDCC-C83C3BC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629DF-63E7-487F-A3DF-5CAC5AC2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AC709-4AE3-4AD4-BEED-CFCF0F5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0387-5AFE-4CCD-A8DC-0DF9BFF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8C7CE-2F69-4C9A-8B6B-24A0F735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FA343-0DBE-4695-BAE0-D0077876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E21C1-E515-4311-9D10-6D9308A3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1E7E3-2CF5-4A48-B8DE-D3CF6843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7BBBB-DE54-4C88-8247-1028FA4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5DD23-82A9-40CF-AC01-8F932C87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60D3A-959E-4382-9482-EBC82C9F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52A8-4E17-4492-9121-74ECCE2A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8DABF-0E35-40E8-BA01-0AB1E453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3E115-00E4-45DB-8E7D-CA80EE0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2.png"/><Relationship Id="rId5" Type="http://schemas.openxmlformats.org/officeDocument/2006/relationships/chart" Target="../charts/chart4.xml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8ABA-6F44-497F-8BD1-152A2D503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Illustration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93AA5-CE5A-4588-8665-254D046F3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ICPS2020ASIA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13BB2C-DB51-4697-9693-D684BC07820B}"/>
              </a:ext>
            </a:extLst>
          </p:cNvPr>
          <p:cNvSpPr/>
          <p:nvPr/>
        </p:nvSpPr>
        <p:spPr>
          <a:xfrm>
            <a:off x="2056163" y="2691797"/>
            <a:ext cx="594005" cy="594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C2D7BB-330B-4EE4-AE47-C0B908890063}"/>
              </a:ext>
            </a:extLst>
          </p:cNvPr>
          <p:cNvSpPr/>
          <p:nvPr/>
        </p:nvSpPr>
        <p:spPr>
          <a:xfrm>
            <a:off x="3816383" y="5423567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C76010-7B6C-4E1F-8BEC-504897D4901C}"/>
              </a:ext>
            </a:extLst>
          </p:cNvPr>
          <p:cNvSpPr/>
          <p:nvPr/>
        </p:nvSpPr>
        <p:spPr>
          <a:xfrm>
            <a:off x="5576603" y="2691797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0D0796-6CED-41F3-A57F-39251C345DE0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50047" y="2988978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796D960-E8A4-4F9B-A198-145374EE41EC}"/>
              </a:ext>
            </a:extLst>
          </p:cNvPr>
          <p:cNvSpPr/>
          <p:nvPr/>
        </p:nvSpPr>
        <p:spPr>
          <a:xfrm>
            <a:off x="3203925" y="2886584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0D03B8-4EA0-44EF-8843-DA6BC14EF176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62893" y="3206148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056713-CFCF-4472-A2C3-08B0D17C3FF3}"/>
              </a:ext>
            </a:extLst>
          </p:cNvPr>
          <p:cNvCxnSpPr>
            <a:endCxn id="4" idx="3"/>
          </p:cNvCxnSpPr>
          <p:nvPr/>
        </p:nvCxnSpPr>
        <p:spPr>
          <a:xfrm flipV="1">
            <a:off x="4113563" y="3198528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9B3A37-508A-4C4C-A936-67715AF7BB5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23113" y="3285681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C56F3500-AD0C-4DBE-986B-3409A559ED7B}"/>
              </a:ext>
            </a:extLst>
          </p:cNvPr>
          <p:cNvSpPr/>
          <p:nvPr/>
        </p:nvSpPr>
        <p:spPr>
          <a:xfrm rot="18300000">
            <a:off x="5141310" y="3860515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B476AACC-52AA-4305-B72C-2981BD953ED0}"/>
              </a:ext>
            </a:extLst>
          </p:cNvPr>
          <p:cNvSpPr/>
          <p:nvPr/>
        </p:nvSpPr>
        <p:spPr>
          <a:xfrm rot="18360000">
            <a:off x="4298824" y="4676332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04B57C4-2439-4D52-AAEB-007C70C553A3}"/>
              </a:ext>
            </a:extLst>
          </p:cNvPr>
          <p:cNvSpPr/>
          <p:nvPr/>
        </p:nvSpPr>
        <p:spPr>
          <a:xfrm rot="3480000">
            <a:off x="3203925" y="468109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5ABF87-AE70-4844-B3D6-A79BCAE8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31" y="3520451"/>
            <a:ext cx="577215" cy="54864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060AE4-E384-42C1-B3B8-D425F66BE72D}"/>
              </a:ext>
            </a:extLst>
          </p:cNvPr>
          <p:cNvCxnSpPr/>
          <p:nvPr/>
        </p:nvCxnSpPr>
        <p:spPr>
          <a:xfrm>
            <a:off x="6614776" y="4891099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9">
            <a:extLst>
              <a:ext uri="{FF2B5EF4-FFF2-40B4-BE49-F238E27FC236}">
                <a16:creationId xmlns:a16="http://schemas.microsoft.com/office/drawing/2014/main" id="{3B67EEEE-3CF8-4EEE-A11C-77B3F4E5F57A}"/>
              </a:ext>
            </a:extLst>
          </p:cNvPr>
          <p:cNvSpPr/>
          <p:nvPr/>
        </p:nvSpPr>
        <p:spPr>
          <a:xfrm>
            <a:off x="6756222" y="4794897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FCFCD6-594D-489A-A4AB-EA418B6D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31" y="2889420"/>
            <a:ext cx="565785" cy="5943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9A6A4E-7F6E-439E-8E8E-75F5585B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957" y="4094333"/>
            <a:ext cx="697230" cy="66865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E48DE42-9CAF-4EEA-BB79-4672C84C6C3E}"/>
              </a:ext>
            </a:extLst>
          </p:cNvPr>
          <p:cNvSpPr txBox="1"/>
          <p:nvPr/>
        </p:nvSpPr>
        <p:spPr>
          <a:xfrm>
            <a:off x="7238186" y="3048487"/>
            <a:ext cx="2612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1 output 5MW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9C7594-2E31-408F-B97B-67023BDA85AB}"/>
              </a:ext>
            </a:extLst>
          </p:cNvPr>
          <p:cNvSpPr txBox="1"/>
          <p:nvPr/>
        </p:nvSpPr>
        <p:spPr>
          <a:xfrm>
            <a:off x="7238187" y="3656659"/>
            <a:ext cx="26126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2 output 2MW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7FD015-9848-487F-AB81-DB55006C6B12}"/>
              </a:ext>
            </a:extLst>
          </p:cNvPr>
          <p:cNvSpPr txBox="1"/>
          <p:nvPr/>
        </p:nvSpPr>
        <p:spPr>
          <a:xfrm>
            <a:off x="7238186" y="4218157"/>
            <a:ext cx="2612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3 output 1MW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F938BA-BB52-438F-B0C5-B9CDB0BF7393}"/>
              </a:ext>
            </a:extLst>
          </p:cNvPr>
          <p:cNvSpPr txBox="1"/>
          <p:nvPr/>
        </p:nvSpPr>
        <p:spPr>
          <a:xfrm>
            <a:off x="6597631" y="5091005"/>
            <a:ext cx="32165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consensus graph edge weight</a:t>
            </a:r>
          </a:p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Indicating that unit 1 transfers 50% of the output to unit 2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3756811-72F5-4890-9060-DCE6D948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06" y="2567579"/>
            <a:ext cx="4357494" cy="358933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761DA06-D801-47EB-8766-4A1BA12BCF13}"/>
              </a:ext>
            </a:extLst>
          </p:cNvPr>
          <p:cNvSpPr/>
          <p:nvPr/>
        </p:nvSpPr>
        <p:spPr>
          <a:xfrm>
            <a:off x="1893033" y="2558347"/>
            <a:ext cx="2133255" cy="884522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196233-5E85-4EA7-A780-D20EC25C0AF4}"/>
              </a:ext>
            </a:extLst>
          </p:cNvPr>
          <p:cNvSpPr txBox="1"/>
          <p:nvPr/>
        </p:nvSpPr>
        <p:spPr>
          <a:xfrm>
            <a:off x="1288080" y="3523241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1 known information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B6BA5FB-D56A-4117-BF78-D2D63A432E9D}"/>
              </a:ext>
            </a:extLst>
          </p:cNvPr>
          <p:cNvSpPr>
            <a:spLocks noChangeAspect="1"/>
          </p:cNvSpPr>
          <p:nvPr/>
        </p:nvSpPr>
        <p:spPr>
          <a:xfrm>
            <a:off x="2068192" y="2701088"/>
            <a:ext cx="534605" cy="534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0.48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1EA4D8-5E9A-435B-81D6-CEDDAB6D691A}"/>
              </a:ext>
            </a:extLst>
          </p:cNvPr>
          <p:cNvSpPr/>
          <p:nvPr/>
        </p:nvSpPr>
        <p:spPr>
          <a:xfrm>
            <a:off x="3828413" y="5432858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1FDCC13-78FC-43E6-A297-7BF495B5D6F4}"/>
              </a:ext>
            </a:extLst>
          </p:cNvPr>
          <p:cNvSpPr/>
          <p:nvPr/>
        </p:nvSpPr>
        <p:spPr>
          <a:xfrm>
            <a:off x="5588633" y="2701088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AEF53ED-0996-4E00-9026-79D0C503EC1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62077" y="2998269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A901AD04-A16C-4324-86D6-099D1B60AE88}"/>
              </a:ext>
            </a:extLst>
          </p:cNvPr>
          <p:cNvSpPr/>
          <p:nvPr/>
        </p:nvSpPr>
        <p:spPr>
          <a:xfrm>
            <a:off x="3215955" y="2895875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ED9E85E-4276-4C6F-99B7-C71D344210CC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74923" y="3215439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94F382-BF14-4EC9-85BB-37C71E892C39}"/>
              </a:ext>
            </a:extLst>
          </p:cNvPr>
          <p:cNvCxnSpPr>
            <a:endCxn id="4" idx="3"/>
          </p:cNvCxnSpPr>
          <p:nvPr/>
        </p:nvCxnSpPr>
        <p:spPr>
          <a:xfrm flipV="1">
            <a:off x="4125593" y="3207819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A9E59-DE96-45A9-984E-517181E1984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35143" y="3294972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D50ACABE-2FCA-4166-B19A-AFC02D2FF105}"/>
              </a:ext>
            </a:extLst>
          </p:cNvPr>
          <p:cNvSpPr/>
          <p:nvPr/>
        </p:nvSpPr>
        <p:spPr>
          <a:xfrm rot="18300000">
            <a:off x="5153340" y="3869806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F7561365-9125-4DEE-82E8-1A279DE56FAD}"/>
              </a:ext>
            </a:extLst>
          </p:cNvPr>
          <p:cNvSpPr/>
          <p:nvPr/>
        </p:nvSpPr>
        <p:spPr>
          <a:xfrm rot="18360000">
            <a:off x="4310854" y="4685623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38F9642-0FF2-43C5-8FC3-0BAAB9F05B50}"/>
              </a:ext>
            </a:extLst>
          </p:cNvPr>
          <p:cNvSpPr/>
          <p:nvPr/>
        </p:nvSpPr>
        <p:spPr>
          <a:xfrm rot="3480000">
            <a:off x="3220241" y="469836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4385979-44C4-4C2D-B7E1-CC424DFB9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97479"/>
              </p:ext>
            </p:extLst>
          </p:nvPr>
        </p:nvGraphicFramePr>
        <p:xfrm>
          <a:off x="1913650" y="2547736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212C473-0B65-4AEE-BF26-CC6C5D98F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960567"/>
              </p:ext>
            </p:extLst>
          </p:nvPr>
        </p:nvGraphicFramePr>
        <p:xfrm>
          <a:off x="5460998" y="256773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ED1AF2B9-5A7A-4BF6-BEAD-B8E3099C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672568"/>
              </p:ext>
            </p:extLst>
          </p:nvPr>
        </p:nvGraphicFramePr>
        <p:xfrm>
          <a:off x="3700778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88EC45C-050C-4D68-B2D6-AF4CC6ADFC8B}"/>
              </a:ext>
            </a:extLst>
          </p:cNvPr>
          <p:cNvSpPr txBox="1"/>
          <p:nvPr/>
        </p:nvSpPr>
        <p:spPr>
          <a:xfrm>
            <a:off x="2369659" y="2859680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C48FE58-5BB8-49D2-B2B8-4BEF2D784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307971"/>
              </p:ext>
            </p:extLst>
          </p:nvPr>
        </p:nvGraphicFramePr>
        <p:xfrm>
          <a:off x="2535170" y="2117682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CE02233-A6B4-4871-B2C8-A201CDCB043A}"/>
              </a:ext>
            </a:extLst>
          </p:cNvPr>
          <p:cNvSpPr txBox="1"/>
          <p:nvPr/>
        </p:nvSpPr>
        <p:spPr>
          <a:xfrm>
            <a:off x="2952365" y="240914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BAF28C-C823-4459-8668-AB60073B5831}"/>
              </a:ext>
            </a:extLst>
          </p:cNvPr>
          <p:cNvSpPr txBox="1"/>
          <p:nvPr/>
        </p:nvSpPr>
        <p:spPr>
          <a:xfrm>
            <a:off x="5971062" y="256773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BDE47E-5D3E-4305-A8AC-1D638FD6D024}"/>
              </a:ext>
            </a:extLst>
          </p:cNvPr>
          <p:cNvSpPr txBox="1"/>
          <p:nvPr/>
        </p:nvSpPr>
        <p:spPr>
          <a:xfrm>
            <a:off x="4068443" y="5432858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>
                <a:cs typeface="+mn-lt"/>
              </a:rPr>
              <a:t>1.0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F393DAA9-DE3A-4F61-8692-CFCB46896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174257"/>
              </p:ext>
            </p:extLst>
          </p:nvPr>
        </p:nvGraphicFramePr>
        <p:xfrm>
          <a:off x="5651498" y="3262111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5DC62BB-4FBF-4EDE-96E0-CA22335B924E}"/>
              </a:ext>
            </a:extLst>
          </p:cNvPr>
          <p:cNvSpPr txBox="1"/>
          <p:nvPr/>
        </p:nvSpPr>
        <p:spPr>
          <a:xfrm>
            <a:off x="6006304" y="34483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3AE1481F-F6C1-4BB0-825D-A06ECD70A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07561"/>
              </p:ext>
            </p:extLst>
          </p:nvPr>
        </p:nvGraphicFramePr>
        <p:xfrm>
          <a:off x="3701254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34D9E8B-0D55-4C27-9736-EB0EFAAC21ED}"/>
              </a:ext>
            </a:extLst>
          </p:cNvPr>
          <p:cNvSpPr txBox="1"/>
          <p:nvPr/>
        </p:nvSpPr>
        <p:spPr>
          <a:xfrm>
            <a:off x="4068919" y="543285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06F202E2-BEA8-4ABD-873D-22AA27A5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175929"/>
              </p:ext>
            </p:extLst>
          </p:nvPr>
        </p:nvGraphicFramePr>
        <p:xfrm>
          <a:off x="2988273" y="5082995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94897FE-753A-4A93-B426-A21D9473CC65}"/>
              </a:ext>
            </a:extLst>
          </p:cNvPr>
          <p:cNvSpPr txBox="1"/>
          <p:nvPr/>
        </p:nvSpPr>
        <p:spPr>
          <a:xfrm>
            <a:off x="3355940" y="5300105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F343F972-0C8D-403D-AD9E-0A54EF29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062412"/>
              </p:ext>
            </p:extLst>
          </p:nvPr>
        </p:nvGraphicFramePr>
        <p:xfrm>
          <a:off x="3679823" y="431145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8D86664-89CA-46A0-8708-C2E2434EC249}"/>
              </a:ext>
            </a:extLst>
          </p:cNvPr>
          <p:cNvSpPr txBox="1"/>
          <p:nvPr/>
        </p:nvSpPr>
        <p:spPr>
          <a:xfrm>
            <a:off x="4047488" y="444480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8894F2-4C27-4F89-9A93-1EE159B9CB7E}"/>
              </a:ext>
            </a:extLst>
          </p:cNvPr>
          <p:cNvSpPr/>
          <p:nvPr/>
        </p:nvSpPr>
        <p:spPr>
          <a:xfrm>
            <a:off x="1905063" y="2039335"/>
            <a:ext cx="2196869" cy="209500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62F6E0-7468-4025-9DCF-95EA4ACC9334}"/>
              </a:ext>
            </a:extLst>
          </p:cNvPr>
          <p:cNvSpPr txBox="1"/>
          <p:nvPr/>
        </p:nvSpPr>
        <p:spPr>
          <a:xfrm>
            <a:off x="1331917" y="1594072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1 known information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3555A0B2-16DB-4490-8886-20A54597D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7631" y="3520451"/>
            <a:ext cx="577215" cy="548640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F01BA48-722E-4B81-9B62-804E469DF936}"/>
              </a:ext>
            </a:extLst>
          </p:cNvPr>
          <p:cNvCxnSpPr/>
          <p:nvPr/>
        </p:nvCxnSpPr>
        <p:spPr>
          <a:xfrm>
            <a:off x="6614776" y="4891099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19">
            <a:extLst>
              <a:ext uri="{FF2B5EF4-FFF2-40B4-BE49-F238E27FC236}">
                <a16:creationId xmlns:a16="http://schemas.microsoft.com/office/drawing/2014/main" id="{4398BF83-9884-4B12-BDC5-BB28EAFBCE5E}"/>
              </a:ext>
            </a:extLst>
          </p:cNvPr>
          <p:cNvSpPr/>
          <p:nvPr/>
        </p:nvSpPr>
        <p:spPr>
          <a:xfrm>
            <a:off x="6756222" y="4794897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BC94E96-B6E3-418D-BF55-8CF50B801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7631" y="2889420"/>
            <a:ext cx="565785" cy="5943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0B5FC52-45E7-49A0-B6BF-737A36F62B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0957" y="4094333"/>
            <a:ext cx="697230" cy="66865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B96F8F70-592B-47E6-BF18-6A945E270F19}"/>
              </a:ext>
            </a:extLst>
          </p:cNvPr>
          <p:cNvSpPr txBox="1"/>
          <p:nvPr/>
        </p:nvSpPr>
        <p:spPr>
          <a:xfrm>
            <a:off x="7238186" y="3048487"/>
            <a:ext cx="2612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1 output 5MW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611C12-FACF-4F3D-8B6D-0205D65B096F}"/>
              </a:ext>
            </a:extLst>
          </p:cNvPr>
          <p:cNvSpPr txBox="1"/>
          <p:nvPr/>
        </p:nvSpPr>
        <p:spPr>
          <a:xfrm>
            <a:off x="7238187" y="3656659"/>
            <a:ext cx="26126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2 output 2MW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85B6962-E17F-4DCC-A692-262979C3D621}"/>
              </a:ext>
            </a:extLst>
          </p:cNvPr>
          <p:cNvSpPr txBox="1"/>
          <p:nvPr/>
        </p:nvSpPr>
        <p:spPr>
          <a:xfrm>
            <a:off x="7238186" y="4218157"/>
            <a:ext cx="2612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set 3 output 1MW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8542D98-A17E-4194-8D92-0BE9E3094C22}"/>
              </a:ext>
            </a:extLst>
          </p:cNvPr>
          <p:cNvSpPr txBox="1"/>
          <p:nvPr/>
        </p:nvSpPr>
        <p:spPr>
          <a:xfrm>
            <a:off x="6597631" y="5091005"/>
            <a:ext cx="32165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consensus graph edge weight</a:t>
            </a:r>
          </a:p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Indicating that unit 1 transfers 50% of the output to unit 2</a:t>
            </a:r>
          </a:p>
        </p:txBody>
      </p:sp>
    </p:spTree>
    <p:extLst>
      <p:ext uri="{BB962C8B-B14F-4D97-AF65-F5344CB8AC3E}">
        <p14:creationId xmlns:p14="http://schemas.microsoft.com/office/powerpoint/2010/main" val="3407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773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17813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10885 -0.26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-1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0.10924 -0.269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3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0.07995 -0.181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90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08489 -0.180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9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9688 0.269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1347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09206 0.259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Graphic spid="21" grpId="0">
        <p:bldAsOne/>
      </p:bldGraphic>
      <p:bldP spid="22" grpId="0"/>
      <p:bldGraphic spid="25" grpId="0">
        <p:bldAsOne/>
      </p:bldGraphic>
      <p:bldP spid="26" grpId="0"/>
      <p:bldGraphic spid="27" grpId="0">
        <p:bldAsOne/>
      </p:bldGraphic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Illustration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张庭梁</dc:creator>
  <cp:lastModifiedBy>张庭梁</cp:lastModifiedBy>
  <cp:revision>5</cp:revision>
  <dcterms:created xsi:type="dcterms:W3CDTF">2020-05-02T08:44:26Z</dcterms:created>
  <dcterms:modified xsi:type="dcterms:W3CDTF">2020-05-02T11:22:19Z</dcterms:modified>
</cp:coreProperties>
</file>