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71-4B33-92D2-18407C37B395}"/>
              </c:ext>
            </c:extLst>
          </c:dPt>
          <c:dPt>
            <c:idx val="1"/>
            <c:bubble3D val="0"/>
            <c:spPr>
              <a:solidFill>
                <a:schemeClr val="accent2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71-4B33-92D2-18407C37B395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71-4B33-92D2-18407C37B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44-4FA1-B02A-7C3096843053}"/>
              </c:ext>
            </c:extLst>
          </c:dPt>
          <c:dPt>
            <c:idx val="1"/>
            <c:bubble3D val="0"/>
            <c:spPr>
              <a:solidFill>
                <a:schemeClr val="accent6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44-4FA1-B02A-7C3096843053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44-4FA1-B02A-7C3096843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75-45AE-A136-D8AD7065261B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75-45AE-A136-D8AD7065261B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75-45AE-A136-D8AD70652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89-4BA9-BF51-F64028D0D6FB}"/>
              </c:ext>
            </c:extLst>
          </c:dPt>
          <c:dPt>
            <c:idx val="1"/>
            <c:bubble3D val="0"/>
            <c:spPr>
              <a:solidFill>
                <a:schemeClr val="accent2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89-4BA9-BF51-F64028D0D6FB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89-4BA9-BF51-F64028D0D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43-417D-B6AE-2E0AD9AF6F54}"/>
              </c:ext>
            </c:extLst>
          </c:dPt>
          <c:dPt>
            <c:idx val="1"/>
            <c:bubble3D val="0"/>
            <c:spPr>
              <a:solidFill>
                <a:schemeClr val="accent6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43-417D-B6AE-2E0AD9AF6F54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43-417D-B6AE-2E0AD9AF6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1A-4D06-A150-BED4E3D8159C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1A-4D06-A150-BED4E3D8159C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1A-4D06-A150-BED4E3D81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8A-4710-A5D3-407E61D77B11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8A-4710-A5D3-407E61D77B11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8A-4710-A5D3-407E61D77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5C-44E1-B5E7-FE435DCD6FA1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5C-44E1-B5E7-FE435DCD6FA1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5C-44E1-B5E7-FE435DCD6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B1207-EF15-4593-8815-DA6AB5CE2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3948D-817B-44E1-BAF1-922B3F44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5BEC7-4259-4243-83D9-0096620A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4C491-6BFF-4BD3-B6A8-5586E6A1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D71A6-95A2-43A4-821A-77C86D8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B436D-7087-47A6-995F-5542DD17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8C098-C4E3-43C7-B92F-90F30344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95011-9C00-4510-A777-875236D9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06197-7F16-4B10-8B42-E96F0544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A3B0E-A8F7-4DDA-A983-809A19AA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5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DC68B4-7743-493E-80F3-E4C681D58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635BC-F649-4E20-A2EB-2BA830FD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0A789-90AB-42FD-85F2-F1120780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2CCA9-3D87-42E0-8198-9CF16118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2710A-FFF0-4F24-93D6-0CEB4C41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9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2800A-6D59-45B7-BDBD-FACCDD50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0CC38-FE28-4BF6-8668-24C6DDE0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9443A-74A7-4F90-87C3-272123BB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B8572-94C5-4932-BE7F-7B474EF3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5A8CF-3D32-4792-841F-6AF12C0E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6EA97-15EA-47E2-8A98-91094028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9E05E-38BF-4320-80CF-55491AD9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F8874-F891-4157-820B-29C2B81C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788BD-84A1-4E22-BF49-57703007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2B771-53AA-428B-A60D-86519807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EF8C7-75D4-4196-9F54-066900F8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A418E-93DD-4E7F-959D-F9B18C51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3359F-C0C2-4D56-800E-64B37D80D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69D08-EBF2-4E1D-9A52-673533C1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81934-E0E0-4E2B-B38A-F4709DE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8D4A1-2D5E-4FEC-A8E6-B8DD9EF6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17E32-9244-4BAF-B105-368AE450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F8D6F-BE73-492F-BBDC-641FD220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0F74B-ED52-4E20-9083-174FF86C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17C60D-8FC7-462B-9B50-1803EDFB7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C30A3-B624-43BE-9EC8-FDBD6569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799DBE-B7C1-4ACA-AB8F-AF71C39C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3CE39C-EE30-400A-8E1E-5A8E140E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85C075-88F1-4D83-85B4-290B564A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6B0D4-6DAD-40EB-A9DB-B1A92403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70A23-7BA4-4CB8-A7FE-0203C789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4EAE39-288E-4D90-BC20-6B549F49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BC74B-FE22-4088-AD1E-17E8D3F6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4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0253CD-F2B2-4CE3-94F0-1C5CD9D1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FBC5D-F3BF-44F7-9F85-CBBEF5D8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2F3F5-B6FB-4837-AD69-C6AD95B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9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12283-678E-4143-A14A-BDB6B138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5DDF6-E823-4CD6-BF88-164B28AF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33965-E39A-45FF-86C9-9FC7B14F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07EBF-D1F3-45C6-BDCC-C83C3BCD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629DF-63E7-487F-A3DF-5CAC5AC2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AC709-4AE3-4AD4-BEED-CFCF0F5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9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60387-5AFE-4CCD-A8DC-0DF9BFF9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88C7CE-2F69-4C9A-8B6B-24A0F735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FA343-0DBE-4695-BAE0-D0077876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E21C1-E515-4311-9D10-6D9308A3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1E7E3-2CF5-4A48-B8DE-D3CF6843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7BBBB-DE54-4C88-8247-1028FA4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5DD23-82A9-40CF-AC01-8F932C87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60D3A-959E-4382-9482-EBC82C9F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352A8-4E17-4492-9121-74ECCE2A1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8DABF-0E35-40E8-BA01-0AB1E453F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3E115-00E4-45DB-8E7D-CA80EE053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5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3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image" Target="../media/image1.png"/><Relationship Id="rId5" Type="http://schemas.openxmlformats.org/officeDocument/2006/relationships/chart" Target="../charts/chart4.xml"/><Relationship Id="rId10" Type="http://schemas.openxmlformats.org/officeDocument/2006/relationships/image" Target="../media/image7.png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78ABA-6F44-497F-8BD1-152A2D503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Illustration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93AA5-CE5A-4588-8665-254D046F3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ICPS2020ASIA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95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B13BB2C-DB51-4697-9693-D684BC07820B}"/>
              </a:ext>
            </a:extLst>
          </p:cNvPr>
          <p:cNvSpPr/>
          <p:nvPr/>
        </p:nvSpPr>
        <p:spPr>
          <a:xfrm>
            <a:off x="2056163" y="2691797"/>
            <a:ext cx="594005" cy="594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0.50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C2D7BB-330B-4EE4-AE47-C0B908890063}"/>
              </a:ext>
            </a:extLst>
          </p:cNvPr>
          <p:cNvSpPr/>
          <p:nvPr/>
        </p:nvSpPr>
        <p:spPr>
          <a:xfrm>
            <a:off x="3816383" y="5423567"/>
            <a:ext cx="594005" cy="5940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0.33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C76010-7B6C-4E1F-8BEC-504897D4901C}"/>
              </a:ext>
            </a:extLst>
          </p:cNvPr>
          <p:cNvSpPr/>
          <p:nvPr/>
        </p:nvSpPr>
        <p:spPr>
          <a:xfrm>
            <a:off x="5576603" y="2691797"/>
            <a:ext cx="594005" cy="5940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0.50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0D0796-6CED-41F3-A57F-39251C345DE0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650047" y="2988978"/>
            <a:ext cx="2926556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796D960-E8A4-4F9B-A198-145374EE41EC}"/>
              </a:ext>
            </a:extLst>
          </p:cNvPr>
          <p:cNvSpPr/>
          <p:nvPr/>
        </p:nvSpPr>
        <p:spPr>
          <a:xfrm>
            <a:off x="3203925" y="2886584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0D03B8-4EA0-44EF-8843-DA6BC14EF176}"/>
              </a:ext>
            </a:extLst>
          </p:cNvPr>
          <p:cNvCxnSpPr>
            <a:stCxn id="3" idx="1"/>
            <a:endCxn id="2" idx="5"/>
          </p:cNvCxnSpPr>
          <p:nvPr/>
        </p:nvCxnSpPr>
        <p:spPr>
          <a:xfrm flipH="1" flipV="1">
            <a:off x="2562893" y="3206148"/>
            <a:ext cx="1340644" cy="2312194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0056713-CFCF-4472-A2C3-08B0D17C3FF3}"/>
              </a:ext>
            </a:extLst>
          </p:cNvPr>
          <p:cNvCxnSpPr>
            <a:endCxn id="4" idx="3"/>
          </p:cNvCxnSpPr>
          <p:nvPr/>
        </p:nvCxnSpPr>
        <p:spPr>
          <a:xfrm flipV="1">
            <a:off x="4113563" y="3198528"/>
            <a:ext cx="1550194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9B3A37-508A-4C4C-A936-67715AF7BB5E}"/>
              </a:ext>
            </a:extLst>
          </p:cNvPr>
          <p:cNvCxnSpPr>
            <a:stCxn id="4" idx="4"/>
            <a:endCxn id="3" idx="7"/>
          </p:cNvCxnSpPr>
          <p:nvPr/>
        </p:nvCxnSpPr>
        <p:spPr>
          <a:xfrm flipH="1">
            <a:off x="4323113" y="3285681"/>
            <a:ext cx="1550670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C56F3500-AD0C-4DBE-986B-3409A559ED7B}"/>
              </a:ext>
            </a:extLst>
          </p:cNvPr>
          <p:cNvSpPr/>
          <p:nvPr/>
        </p:nvSpPr>
        <p:spPr>
          <a:xfrm rot="18300000">
            <a:off x="5141310" y="3860515"/>
            <a:ext cx="549593" cy="2205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sp>
        <p:nvSpPr>
          <p:cNvPr id="11" name="圆角矩形 16">
            <a:extLst>
              <a:ext uri="{FF2B5EF4-FFF2-40B4-BE49-F238E27FC236}">
                <a16:creationId xmlns:a16="http://schemas.microsoft.com/office/drawing/2014/main" id="{B476AACC-52AA-4305-B72C-2981BD953ED0}"/>
              </a:ext>
            </a:extLst>
          </p:cNvPr>
          <p:cNvSpPr/>
          <p:nvPr/>
        </p:nvSpPr>
        <p:spPr>
          <a:xfrm rot="18360000">
            <a:off x="4298824" y="4676332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B04B57C4-2439-4D52-AAEB-007C70C553A3}"/>
              </a:ext>
            </a:extLst>
          </p:cNvPr>
          <p:cNvSpPr/>
          <p:nvPr/>
        </p:nvSpPr>
        <p:spPr>
          <a:xfrm rot="3480000">
            <a:off x="3203925" y="4681094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5ABF87-AE70-4844-B3D6-A79BCAE8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187" y="1762296"/>
            <a:ext cx="577215" cy="54864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060AE4-E384-42C1-B3B8-D425F66BE72D}"/>
              </a:ext>
            </a:extLst>
          </p:cNvPr>
          <p:cNvCxnSpPr/>
          <p:nvPr/>
        </p:nvCxnSpPr>
        <p:spPr>
          <a:xfrm>
            <a:off x="7962332" y="3132944"/>
            <a:ext cx="1286351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9">
            <a:extLst>
              <a:ext uri="{FF2B5EF4-FFF2-40B4-BE49-F238E27FC236}">
                <a16:creationId xmlns:a16="http://schemas.microsoft.com/office/drawing/2014/main" id="{3B67EEEE-3CF8-4EEE-A11C-77B3F4E5F57A}"/>
              </a:ext>
            </a:extLst>
          </p:cNvPr>
          <p:cNvSpPr/>
          <p:nvPr/>
        </p:nvSpPr>
        <p:spPr>
          <a:xfrm>
            <a:off x="8103778" y="3036742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FCFCD6-594D-489A-A4AB-EA418B6D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187" y="1131265"/>
            <a:ext cx="565785" cy="5943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9A6A4E-7F6E-439E-8E8E-75F5585B1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13" y="2336178"/>
            <a:ext cx="697230" cy="66865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E48DE42-9CAF-4EEA-BB79-4672C84C6C3E}"/>
              </a:ext>
            </a:extLst>
          </p:cNvPr>
          <p:cNvSpPr txBox="1"/>
          <p:nvPr/>
        </p:nvSpPr>
        <p:spPr>
          <a:xfrm>
            <a:off x="8585742" y="1290332"/>
            <a:ext cx="26126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set 1 output 5MW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9C7594-2E31-408F-B97B-67023BDA85AB}"/>
              </a:ext>
            </a:extLst>
          </p:cNvPr>
          <p:cNvSpPr txBox="1"/>
          <p:nvPr/>
        </p:nvSpPr>
        <p:spPr>
          <a:xfrm>
            <a:off x="8585743" y="1898504"/>
            <a:ext cx="26126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set 2 output 2MW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7FD015-9848-487F-AB81-DB55006C6B12}"/>
              </a:ext>
            </a:extLst>
          </p:cNvPr>
          <p:cNvSpPr txBox="1"/>
          <p:nvPr/>
        </p:nvSpPr>
        <p:spPr>
          <a:xfrm>
            <a:off x="8585742" y="2460002"/>
            <a:ext cx="26126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set 3 output 1MW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F938BA-BB52-438F-B0C5-B9CDB0BF7393}"/>
              </a:ext>
            </a:extLst>
          </p:cNvPr>
          <p:cNvSpPr txBox="1"/>
          <p:nvPr/>
        </p:nvSpPr>
        <p:spPr>
          <a:xfrm>
            <a:off x="7945187" y="3332850"/>
            <a:ext cx="32165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consensus graph edge weight</a:t>
            </a:r>
          </a:p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Indicating that unit 1 transfers 50% of the output to unit 2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87B9DF-6FBD-4605-9BF7-C2A558982815}"/>
              </a:ext>
            </a:extLst>
          </p:cNvPr>
          <p:cNvSpPr txBox="1"/>
          <p:nvPr/>
        </p:nvSpPr>
        <p:spPr>
          <a:xfrm>
            <a:off x="7555930" y="5218101"/>
            <a:ext cx="338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说明：根据等微增率原则，需要在保持总出力不变前提下使得机组出力比例变成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1:1:1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3756811-72F5-4890-9060-DCE6D948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406" y="2567579"/>
            <a:ext cx="4357494" cy="3589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E9E475F-ECF4-4EC1-BF8D-92086C871441}"/>
                  </a:ext>
                </a:extLst>
              </p:cNvPr>
              <p:cNvSpPr txBox="1"/>
              <p:nvPr/>
            </p:nvSpPr>
            <p:spPr>
              <a:xfrm>
                <a:off x="7555930" y="4091705"/>
                <a:ext cx="2926635" cy="1107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过渡矩阵</a:t>
                </a:r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.5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E9E475F-ECF4-4EC1-BF8D-92086C87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0" y="4091705"/>
                <a:ext cx="2926635" cy="1107547"/>
              </a:xfrm>
              <a:prstGeom prst="rect">
                <a:avLst/>
              </a:prstGeom>
              <a:blipFill>
                <a:blip r:embed="rId7"/>
                <a:stretch>
                  <a:fillRect l="-1663" t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3761DA06-D801-47EB-8766-4A1BA12BCF13}"/>
              </a:ext>
            </a:extLst>
          </p:cNvPr>
          <p:cNvSpPr/>
          <p:nvPr/>
        </p:nvSpPr>
        <p:spPr>
          <a:xfrm>
            <a:off x="1893033" y="2558347"/>
            <a:ext cx="2133255" cy="884522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196233-5E85-4EA7-A780-D20EC25C0AF4}"/>
              </a:ext>
            </a:extLst>
          </p:cNvPr>
          <p:cNvSpPr txBox="1"/>
          <p:nvPr/>
        </p:nvSpPr>
        <p:spPr>
          <a:xfrm>
            <a:off x="1288080" y="3523241"/>
            <a:ext cx="33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1 known information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7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B6BA5FB-D56A-4117-BF78-D2D63A432E9D}"/>
              </a:ext>
            </a:extLst>
          </p:cNvPr>
          <p:cNvSpPr>
            <a:spLocks noChangeAspect="1"/>
          </p:cNvSpPr>
          <p:nvPr/>
        </p:nvSpPr>
        <p:spPr>
          <a:xfrm>
            <a:off x="2068192" y="2701088"/>
            <a:ext cx="534605" cy="5346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0.48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1EA4D8-5E9A-435B-81D6-CEDDAB6D691A}"/>
              </a:ext>
            </a:extLst>
          </p:cNvPr>
          <p:cNvSpPr/>
          <p:nvPr/>
        </p:nvSpPr>
        <p:spPr>
          <a:xfrm>
            <a:off x="3828413" y="5432858"/>
            <a:ext cx="594005" cy="5940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0.42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1FDCC13-78FC-43E6-A297-7BF495B5D6F4}"/>
              </a:ext>
            </a:extLst>
          </p:cNvPr>
          <p:cNvSpPr/>
          <p:nvPr/>
        </p:nvSpPr>
        <p:spPr>
          <a:xfrm>
            <a:off x="5588633" y="2701088"/>
            <a:ext cx="594005" cy="5940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0.42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AEF53ED-0996-4E00-9026-79D0C503EC19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662077" y="2998269"/>
            <a:ext cx="2926556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0">
            <a:extLst>
              <a:ext uri="{FF2B5EF4-FFF2-40B4-BE49-F238E27FC236}">
                <a16:creationId xmlns:a16="http://schemas.microsoft.com/office/drawing/2014/main" id="{A901AD04-A16C-4324-86D6-099D1B60AE88}"/>
              </a:ext>
            </a:extLst>
          </p:cNvPr>
          <p:cNvSpPr/>
          <p:nvPr/>
        </p:nvSpPr>
        <p:spPr>
          <a:xfrm>
            <a:off x="3215955" y="2895875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ED9E85E-4276-4C6F-99B7-C71D344210CC}"/>
              </a:ext>
            </a:extLst>
          </p:cNvPr>
          <p:cNvCxnSpPr>
            <a:stCxn id="3" idx="1"/>
            <a:endCxn id="2" idx="5"/>
          </p:cNvCxnSpPr>
          <p:nvPr/>
        </p:nvCxnSpPr>
        <p:spPr>
          <a:xfrm flipH="1" flipV="1">
            <a:off x="2574923" y="3215439"/>
            <a:ext cx="1340644" cy="2312194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594F382-BF14-4EC9-85BB-37C71E892C39}"/>
              </a:ext>
            </a:extLst>
          </p:cNvPr>
          <p:cNvCxnSpPr>
            <a:endCxn id="4" idx="3"/>
          </p:cNvCxnSpPr>
          <p:nvPr/>
        </p:nvCxnSpPr>
        <p:spPr>
          <a:xfrm flipV="1">
            <a:off x="4125593" y="3207819"/>
            <a:ext cx="1550194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0A9E59-DE96-45A9-984E-517181E1984E}"/>
              </a:ext>
            </a:extLst>
          </p:cNvPr>
          <p:cNvCxnSpPr>
            <a:stCxn id="4" idx="4"/>
            <a:endCxn id="3" idx="7"/>
          </p:cNvCxnSpPr>
          <p:nvPr/>
        </p:nvCxnSpPr>
        <p:spPr>
          <a:xfrm flipH="1">
            <a:off x="4335143" y="3294972"/>
            <a:ext cx="1550670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D50ACABE-2FCA-4166-B19A-AFC02D2FF105}"/>
              </a:ext>
            </a:extLst>
          </p:cNvPr>
          <p:cNvSpPr/>
          <p:nvPr/>
        </p:nvSpPr>
        <p:spPr>
          <a:xfrm rot="18300000">
            <a:off x="5153340" y="3869806"/>
            <a:ext cx="549593" cy="2205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11" name="圆角矩形 16">
            <a:extLst>
              <a:ext uri="{FF2B5EF4-FFF2-40B4-BE49-F238E27FC236}">
                <a16:creationId xmlns:a16="http://schemas.microsoft.com/office/drawing/2014/main" id="{F7561365-9125-4DEE-82E8-1A279DE56FAD}"/>
              </a:ext>
            </a:extLst>
          </p:cNvPr>
          <p:cNvSpPr/>
          <p:nvPr/>
        </p:nvSpPr>
        <p:spPr>
          <a:xfrm rot="18360000">
            <a:off x="4310854" y="4685623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B38F9642-0FF2-43C5-8FC3-0BAAB9F05B50}"/>
              </a:ext>
            </a:extLst>
          </p:cNvPr>
          <p:cNvSpPr/>
          <p:nvPr/>
        </p:nvSpPr>
        <p:spPr>
          <a:xfrm rot="3480000">
            <a:off x="3220241" y="4698364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A4385979-44C4-4C2D-B7E1-CC424DFB9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297479"/>
              </p:ext>
            </p:extLst>
          </p:nvPr>
        </p:nvGraphicFramePr>
        <p:xfrm>
          <a:off x="1913650" y="2547736"/>
          <a:ext cx="900000" cy="9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212C473-0B65-4AEE-BF26-CC6C5D98F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960567"/>
              </p:ext>
            </p:extLst>
          </p:nvPr>
        </p:nvGraphicFramePr>
        <p:xfrm>
          <a:off x="5460998" y="256773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ED1AF2B9-5A7A-4BF6-BEAD-B8E3099C1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672568"/>
              </p:ext>
            </p:extLst>
          </p:nvPr>
        </p:nvGraphicFramePr>
        <p:xfrm>
          <a:off x="3700778" y="529950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88EC45C-050C-4D68-B2D6-AF4CC6ADFC8B}"/>
              </a:ext>
            </a:extLst>
          </p:cNvPr>
          <p:cNvSpPr txBox="1"/>
          <p:nvPr/>
        </p:nvSpPr>
        <p:spPr>
          <a:xfrm>
            <a:off x="2369659" y="2859680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2.5</a:t>
            </a:r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6C48FE58-5BB8-49D2-B2B8-4BEF2D784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307971"/>
              </p:ext>
            </p:extLst>
          </p:nvPr>
        </p:nvGraphicFramePr>
        <p:xfrm>
          <a:off x="2535170" y="2117682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4CE02233-A6B4-4871-B2C8-A201CDCB043A}"/>
              </a:ext>
            </a:extLst>
          </p:cNvPr>
          <p:cNvSpPr txBox="1"/>
          <p:nvPr/>
        </p:nvSpPr>
        <p:spPr>
          <a:xfrm>
            <a:off x="2952365" y="2409147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2.5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BAF28C-C823-4459-8668-AB60073B5831}"/>
              </a:ext>
            </a:extLst>
          </p:cNvPr>
          <p:cNvSpPr txBox="1"/>
          <p:nvPr/>
        </p:nvSpPr>
        <p:spPr>
          <a:xfrm>
            <a:off x="5971062" y="256773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cs typeface="+mn-lt"/>
              </a:rPr>
              <a:t>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BDE47E-5D3E-4305-A8AC-1D638FD6D024}"/>
              </a:ext>
            </a:extLst>
          </p:cNvPr>
          <p:cNvSpPr txBox="1"/>
          <p:nvPr/>
        </p:nvSpPr>
        <p:spPr>
          <a:xfrm>
            <a:off x="4068443" y="5432858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>
                <a:cs typeface="+mn-lt"/>
              </a:rPr>
              <a:t>1.0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F393DAA9-DE3A-4F61-8692-CFCB46896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174257"/>
              </p:ext>
            </p:extLst>
          </p:nvPr>
        </p:nvGraphicFramePr>
        <p:xfrm>
          <a:off x="5651498" y="3262111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5DC62BB-4FBF-4EDE-96E0-CA22335B924E}"/>
              </a:ext>
            </a:extLst>
          </p:cNvPr>
          <p:cNvSpPr txBox="1"/>
          <p:nvPr/>
        </p:nvSpPr>
        <p:spPr>
          <a:xfrm>
            <a:off x="6006304" y="344832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cs typeface="+mn-lt"/>
              </a:rPr>
              <a:t>1</a:t>
            </a:r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3AE1481F-F6C1-4BB0-825D-A06ECD70A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07561"/>
              </p:ext>
            </p:extLst>
          </p:nvPr>
        </p:nvGraphicFramePr>
        <p:xfrm>
          <a:off x="3701254" y="529950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334D9E8B-0D55-4C27-9736-EB0EFAAC21ED}"/>
              </a:ext>
            </a:extLst>
          </p:cNvPr>
          <p:cNvSpPr txBox="1"/>
          <p:nvPr/>
        </p:nvSpPr>
        <p:spPr>
          <a:xfrm>
            <a:off x="4068919" y="543285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0.33</a:t>
            </a:r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06F202E2-BEA8-4ABD-873D-22AA27A5F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175929"/>
              </p:ext>
            </p:extLst>
          </p:nvPr>
        </p:nvGraphicFramePr>
        <p:xfrm>
          <a:off x="2988273" y="5082995"/>
          <a:ext cx="900000" cy="9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94897FE-753A-4A93-B426-A21D9473CC65}"/>
              </a:ext>
            </a:extLst>
          </p:cNvPr>
          <p:cNvSpPr txBox="1"/>
          <p:nvPr/>
        </p:nvSpPr>
        <p:spPr>
          <a:xfrm>
            <a:off x="3355940" y="5300105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0.33</a:t>
            </a:r>
          </a:p>
        </p:txBody>
      </p:sp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F343F972-0C8D-403D-AD9E-0A54EF29E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062412"/>
              </p:ext>
            </p:extLst>
          </p:nvPr>
        </p:nvGraphicFramePr>
        <p:xfrm>
          <a:off x="3679823" y="431145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58D86664-89CA-46A0-8708-C2E2434EC249}"/>
              </a:ext>
            </a:extLst>
          </p:cNvPr>
          <p:cNvSpPr txBox="1"/>
          <p:nvPr/>
        </p:nvSpPr>
        <p:spPr>
          <a:xfrm>
            <a:off x="4047488" y="444480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0.33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0EB6DC-F95A-4B5C-B942-77048350DA60}"/>
              </a:ext>
            </a:extLst>
          </p:cNvPr>
          <p:cNvSpPr txBox="1"/>
          <p:nvPr/>
        </p:nvSpPr>
        <p:spPr>
          <a:xfrm>
            <a:off x="7604433" y="5362794"/>
            <a:ext cx="357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链式通信协议物理含义：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每一回合，每台机组将自身出力按特定比例转移给相邻节点。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FC990A-7EC1-46F7-819E-6D1F14F71D1D}"/>
                  </a:ext>
                </a:extLst>
              </p:cNvPr>
              <p:cNvSpPr txBox="1"/>
              <p:nvPr/>
            </p:nvSpPr>
            <p:spPr>
              <a:xfrm>
                <a:off x="2313906" y="1160321"/>
                <a:ext cx="3571431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数学含义：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是出力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FC990A-7EC1-46F7-819E-6D1F14F7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906" y="1160321"/>
                <a:ext cx="3571431" cy="379784"/>
              </a:xfrm>
              <a:prstGeom prst="rect">
                <a:avLst/>
              </a:prstGeom>
              <a:blipFill>
                <a:blip r:embed="rId10"/>
                <a:stretch>
                  <a:fillRect l="-1538" t="-4762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4D8894F2-4C27-4F89-9A93-1EE159B9CB7E}"/>
              </a:ext>
            </a:extLst>
          </p:cNvPr>
          <p:cNvSpPr/>
          <p:nvPr/>
        </p:nvSpPr>
        <p:spPr>
          <a:xfrm>
            <a:off x="1905063" y="2039335"/>
            <a:ext cx="2196869" cy="2095007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62F6E0-7468-4025-9DCF-95EA4ACC9334}"/>
              </a:ext>
            </a:extLst>
          </p:cNvPr>
          <p:cNvSpPr txBox="1"/>
          <p:nvPr/>
        </p:nvSpPr>
        <p:spPr>
          <a:xfrm>
            <a:off x="2010608" y="160134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已知信息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61AA4D6-0FD8-4BEB-A7A9-8C0D1A23AC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5187" y="1762296"/>
            <a:ext cx="577215" cy="548640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576470F-464C-4605-9235-6A5A6227FBA3}"/>
              </a:ext>
            </a:extLst>
          </p:cNvPr>
          <p:cNvCxnSpPr/>
          <p:nvPr/>
        </p:nvCxnSpPr>
        <p:spPr>
          <a:xfrm>
            <a:off x="7962332" y="3132944"/>
            <a:ext cx="1286351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19">
            <a:extLst>
              <a:ext uri="{FF2B5EF4-FFF2-40B4-BE49-F238E27FC236}">
                <a16:creationId xmlns:a16="http://schemas.microsoft.com/office/drawing/2014/main" id="{9D05353F-76CD-413A-81AB-59A9654D3D2A}"/>
              </a:ext>
            </a:extLst>
          </p:cNvPr>
          <p:cNvSpPr/>
          <p:nvPr/>
        </p:nvSpPr>
        <p:spPr>
          <a:xfrm>
            <a:off x="8103778" y="3036742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F09B750-41EF-43DE-B522-7592EE2D73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5187" y="1131265"/>
            <a:ext cx="565785" cy="59436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BCFFB38-4BCF-41F7-AE87-B34C5B6B97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8513" y="2336178"/>
            <a:ext cx="697230" cy="668655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C7A2098-CF81-4363-9321-1EC8B634FA08}"/>
              </a:ext>
            </a:extLst>
          </p:cNvPr>
          <p:cNvSpPr txBox="1"/>
          <p:nvPr/>
        </p:nvSpPr>
        <p:spPr>
          <a:xfrm>
            <a:off x="8585743" y="1290332"/>
            <a:ext cx="1569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出力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5MW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F3CC9F-1319-42EB-BE6C-4F47CF2B8C1F}"/>
              </a:ext>
            </a:extLst>
          </p:cNvPr>
          <p:cNvSpPr txBox="1"/>
          <p:nvPr/>
        </p:nvSpPr>
        <p:spPr>
          <a:xfrm>
            <a:off x="8585743" y="1898504"/>
            <a:ext cx="1569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出力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2MW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FE2AA4-BB90-4997-8607-056EF1D6808D}"/>
              </a:ext>
            </a:extLst>
          </p:cNvPr>
          <p:cNvSpPr txBox="1"/>
          <p:nvPr/>
        </p:nvSpPr>
        <p:spPr>
          <a:xfrm>
            <a:off x="8585743" y="2460002"/>
            <a:ext cx="1569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出力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1MW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E7C691-B90D-4C71-90B2-2BC4C0D70969}"/>
              </a:ext>
            </a:extLst>
          </p:cNvPr>
          <p:cNvSpPr txBox="1"/>
          <p:nvPr/>
        </p:nvSpPr>
        <p:spPr>
          <a:xfrm>
            <a:off x="8534266" y="3173425"/>
            <a:ext cx="16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consensus</a:t>
            </a:r>
            <a:r>
              <a:rPr lang="zh-CN" altLang="en-US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赋权图的边的权重，表示机组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lang="zh-CN" altLang="en-US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的出力转让给机组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A46C77-E153-45A4-AA1C-54627F50FD7E}"/>
                  </a:ext>
                </a:extLst>
              </p:cNvPr>
              <p:cNvSpPr txBox="1"/>
              <p:nvPr/>
            </p:nvSpPr>
            <p:spPr>
              <a:xfrm>
                <a:off x="7555930" y="4091705"/>
                <a:ext cx="2926635" cy="1107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过渡矩阵</a:t>
                </a:r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.5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A46C77-E153-45A4-AA1C-54627F50F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0" y="4091705"/>
                <a:ext cx="2926635" cy="1107547"/>
              </a:xfrm>
              <a:prstGeom prst="rect">
                <a:avLst/>
              </a:prstGeom>
              <a:blipFill>
                <a:blip r:embed="rId14"/>
                <a:stretch>
                  <a:fillRect l="-1663" t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25 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-0.10885 -0.263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3" y="-131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-0.10924 -0.269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134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0.10925 -0.194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97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0.10976 -0.196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98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13867 0.2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142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1375 0.286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Graphic spid="21" grpId="0">
        <p:bldAsOne/>
      </p:bldGraphic>
      <p:bldP spid="22" grpId="0"/>
      <p:bldGraphic spid="25" grpId="0">
        <p:bldAsOne/>
      </p:bldGraphic>
      <p:bldP spid="26" grpId="0"/>
      <p:bldGraphic spid="27" grpId="0">
        <p:bldAsOne/>
      </p:bldGraphic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167</Words>
  <Application>Microsoft Office PowerPoint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Cambria Math</vt:lpstr>
      <vt:lpstr>Office 主题​​</vt:lpstr>
      <vt:lpstr>Illustration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</dc:title>
  <dc:creator>张庭梁</dc:creator>
  <cp:lastModifiedBy>张庭梁</cp:lastModifiedBy>
  <cp:revision>3</cp:revision>
  <dcterms:created xsi:type="dcterms:W3CDTF">2020-05-02T08:44:26Z</dcterms:created>
  <dcterms:modified xsi:type="dcterms:W3CDTF">2020-05-02T11:07:49Z</dcterms:modified>
</cp:coreProperties>
</file>