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590C9-EE9E-439F-BF7C-0468DB13A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5B3C6-9823-4C67-948F-BD57244D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8A5F6-667E-4610-B177-C7A2D4D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DFEAC-7E92-4478-AD88-A9B05738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AEEE9-1548-43CC-A3D8-DDA82D06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B6DCC-0A9C-485A-9705-7BFFEBEB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D8DE88-D430-4A78-A5EF-D022F761C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2D6DE-C426-4F52-81E2-D5269BF5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66ECB-3F25-474A-92A1-41FDC0CC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56484-1F56-4310-AFB5-6F8FDB08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19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55EAAF-691E-4818-B4FA-8D3BACAC1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BCC560-EAAF-465B-9330-ABEDB7894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F51CA-EA09-4B99-A4FA-5417F68D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EA68B-F33E-4F3C-B39D-5878F3FA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8A742-DC3B-411A-AE92-44B4E2E3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4C2B9-3CAA-4E3A-86F2-D77DA30A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7C06B-28D4-46B9-975D-063F236D2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34250-6A2B-4ED3-83A0-F0B9954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1CE0B-52C5-4724-B803-B0DF31D1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E7203-8B58-47BE-8E6D-CE7E1CB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6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71B84-702E-456C-928F-09F654F9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10E3F-286F-403A-96E6-314E6CF2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F656E-3A21-42AE-89EB-A9346B8B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535D9E-CFAE-4C4D-894A-A894C838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32854-11EB-4F6D-AB9B-F38E7FD2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BFAD0-DF2B-4C0B-B9A4-FC2D213C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C8BDF-9050-4085-A338-8E953A349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036A5-3877-4567-97E2-0BA07ED7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B9860-596B-41FF-B7DA-5DBE9EE3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723CEE-6017-4B79-87AE-F37E9C72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39634-CE8D-4783-BB47-A74233E8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1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5FE8D-41A0-4733-9ACA-C45268ED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CDDB2-ADFA-4D4C-A172-A7F8E6FF1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7B55E4-F673-437E-B82C-39031ECBE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B0BCC6-9679-4B73-AD80-BC88A8A95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8D20DA-877E-4DD7-8A96-54E19D124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83D1F1-2E37-415D-84AC-A827E794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D6AE0F-B29C-4530-BA36-68A4A8F0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F3DAF3-A77D-47DB-B164-01A9120B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1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0F271-5209-41F2-9FC0-B8C37E0A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D291C1-AABF-42CC-AFE0-62218942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28664-E6BE-4624-A59F-82F6606E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64474-2A35-41C3-BD2D-822A4F59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9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8A399C-992C-49D1-8A23-735DEF46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59629D-E66F-42A5-BECC-6D919A4F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5A9D3-0447-4451-A118-E50D80F8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26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B582-489B-4B5E-B84E-0D244C56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7D8D2-B2C5-4A47-A4D2-7045DB53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ECEB0-52BE-4622-A7F4-07A8689A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A1227-4176-4107-A2CE-0D34AF208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48D68-A804-40EC-8739-44C180CB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CC799-D06B-4A43-B857-45699302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0EBD1-FE5E-4052-9A45-A078FD15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E86BAA-8825-4897-9C0F-B8F1137B5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EF369-0F37-44BC-990C-C30C9B7A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02007-34A9-4E33-93F8-F454F00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92791-1D85-4B48-BC21-8B55292C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192001-5C77-446E-BC97-D44DC0EA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78DDA8-73A5-4C29-BBAF-ECEE3D7A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1303B-4A62-4942-9FE9-63003FA0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EC2A1-CB48-4F42-814A-4FCD641F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B0DC-6D3B-4EB3-909D-166B278BA1EE}" type="datetimeFigureOut">
              <a:rPr lang="zh-CN" altLang="en-US" smtClean="0"/>
              <a:t>2021-04-16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CF2F7-6B55-431F-A691-83E73E6DE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66486-0332-4D7C-A615-2FCE5100B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70A99-85AD-4514-930A-DB0699423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5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0974D-9F02-49C6-B6E3-77BA8D446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从</a:t>
            </a:r>
            <a:r>
              <a:rPr lang="en-US" altLang="zh-CN" sz="5400" dirty="0"/>
              <a:t>NFC</a:t>
            </a:r>
            <a:r>
              <a:rPr lang="zh-CN" altLang="en-US" sz="5400" dirty="0"/>
              <a:t>聊起的硬件开发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5212E-272E-4FE6-A14A-567EFBD39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张庭梁</a:t>
            </a:r>
            <a:endParaRPr lang="en-US" altLang="zh-CN" dirty="0"/>
          </a:p>
          <a:p>
            <a:r>
              <a:rPr lang="zh-CN" altLang="en-US" dirty="0"/>
              <a:t>清华大学 未来实验室</a:t>
            </a:r>
          </a:p>
        </p:txBody>
      </p:sp>
    </p:spTree>
    <p:extLst>
      <p:ext uri="{BB962C8B-B14F-4D97-AF65-F5344CB8AC3E}">
        <p14:creationId xmlns:p14="http://schemas.microsoft.com/office/powerpoint/2010/main" val="380275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从NFC聊起的硬件开发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从NFC聊起的硬件开发</dc:title>
  <dc:creator>张 庭梁</dc:creator>
  <cp:lastModifiedBy>张 庭梁</cp:lastModifiedBy>
  <cp:revision>2</cp:revision>
  <dcterms:created xsi:type="dcterms:W3CDTF">2021-04-16T12:28:58Z</dcterms:created>
  <dcterms:modified xsi:type="dcterms:W3CDTF">2021-04-16T12:29:55Z</dcterms:modified>
</cp:coreProperties>
</file>