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5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9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å³å¾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75" y="3479965"/>
            <a:ext cx="2365394" cy="15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tereolabs.com/img/product/ZED_product_m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216" y="3915478"/>
            <a:ext cx="4403831" cy="151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7583" y="0"/>
            <a:ext cx="2544417" cy="1325563"/>
          </a:xfrm>
        </p:spPr>
        <p:txBody>
          <a:bodyPr/>
          <a:lstStyle/>
          <a:p>
            <a:r>
              <a:rPr lang="zh-CN" altLang="en-US" dirty="0" smtClean="0"/>
              <a:t>系统示意</a:t>
            </a:r>
            <a:endParaRPr lang="zh-CN" altLang="en-US" dirty="0"/>
          </a:p>
        </p:txBody>
      </p:sp>
      <p:pic>
        <p:nvPicPr>
          <p:cNvPr id="1026" name="Picture 2" descr="https://www.vive.com/media/filer_public/0f/a9/0fa938cb-bc02-44e8-aed4-9b9a437c86f4/vive-hardware-controllers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69" y="234699"/>
            <a:ext cx="2806286" cy="13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023972" y="772720"/>
            <a:ext cx="252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Vive</a:t>
            </a:r>
            <a:r>
              <a:rPr lang="zh-CN" altLang="en-US" dirty="0" smtClean="0"/>
              <a:t>追踪器：</a:t>
            </a:r>
            <a:endParaRPr lang="zh-CN" altLang="en-US" dirty="0"/>
          </a:p>
        </p:txBody>
      </p:sp>
      <p:pic>
        <p:nvPicPr>
          <p:cNvPr id="1028" name="Picture 4" descr="https://www.vive.com/media/filer_public/b4/60/b460df14-a5dc-4935-a9d6-94c5c28436f9/vive-hardware-hmd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4" y="0"/>
            <a:ext cx="2158384" cy="14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93029" y="73553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Vive</a:t>
            </a:r>
            <a:r>
              <a:rPr lang="zh-CN" altLang="en-US" dirty="0" smtClean="0"/>
              <a:t>头盔：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866783" y="2009482"/>
            <a:ext cx="203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操作机构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95722" y="4823791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执行机构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5056894"/>
            <a:ext cx="321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双目摄像头实时采集图像信息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5043" y="5193123"/>
            <a:ext cx="25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多自由度双目支架</a:t>
            </a:r>
            <a:endParaRPr lang="en-US" altLang="zh-CN" dirty="0" smtClean="0"/>
          </a:p>
          <a:p>
            <a:r>
              <a:rPr lang="zh-CN" altLang="en-US" dirty="0" smtClean="0"/>
              <a:t>保证双目摄像头指向和操作者头部一致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16417" y="5738191"/>
            <a:ext cx="453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Dobot</a:t>
            </a:r>
            <a:r>
              <a:rPr lang="zh-CN" altLang="en-US" dirty="0" smtClean="0"/>
              <a:t>机械臂：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者手部动作反映在</a:t>
            </a:r>
            <a:r>
              <a:rPr lang="en-US" altLang="zh-CN" dirty="0" err="1" smtClean="0"/>
              <a:t>Dobot</a:t>
            </a:r>
            <a:r>
              <a:rPr lang="zh-CN" altLang="en-US" dirty="0" smtClean="0"/>
              <a:t>末端空间位置和双目相对位置与操作者手眼一致</a:t>
            </a:r>
            <a:endParaRPr lang="zh-CN" altLang="en-US" dirty="0"/>
          </a:p>
        </p:txBody>
      </p:sp>
      <p:pic>
        <p:nvPicPr>
          <p:cNvPr id="1034" name="Picture 10" descr="https://www.dobot.cc/wp-content/uploads/2017/03/magic_area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2" t="3495"/>
          <a:stretch/>
        </p:blipFill>
        <p:spPr bwMode="auto">
          <a:xfrm>
            <a:off x="7129129" y="3479965"/>
            <a:ext cx="2441673" cy="21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6355" y="2177925"/>
            <a:ext cx="2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显示当前场景三维图像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54679" y="214213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获得操作者头部朝向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55318" y="212383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采集操作者头部绝对坐标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408378" y="232680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实时采集操作者手部绝对坐标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9332465">
            <a:off x="1199440" y="1660111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116597">
            <a:off x="2867152" y="1610731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2268529">
            <a:off x="4155866" y="1512665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7845907" y="1760190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6565877">
            <a:off x="811983" y="3191894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3606976">
            <a:off x="3330386" y="2875240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25315">
            <a:off x="6146108" y="2847001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8024471" y="2950610"/>
            <a:ext cx="650988" cy="24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系统示意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系统示意</dc:title>
  <dc:creator>张庭梁</dc:creator>
  <cp:lastModifiedBy>张庭梁</cp:lastModifiedBy>
  <cp:revision>1</cp:revision>
  <dcterms:created xsi:type="dcterms:W3CDTF">2018-03-20T14:05:59Z</dcterms:created>
  <dcterms:modified xsi:type="dcterms:W3CDTF">2018-03-20T14:06:48Z</dcterms:modified>
</cp:coreProperties>
</file>