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20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2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0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0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1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5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9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0982-8A8E-495B-833C-16640323380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2E8C-7FF6-4EE3-B1B3-810F656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8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ç¸å³å¾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96" y="3701218"/>
            <a:ext cx="2365394" cy="15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stereolabs.com/img/product/ZED_product_ma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465" y="4048310"/>
            <a:ext cx="4403831" cy="151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vive.com/media/filer_public/0f/a9/0fa938cb-bc02-44e8-aed4-9b9a437c86f4/vive-hardware-controllers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53" y="214180"/>
            <a:ext cx="2806286" cy="13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023972" y="772720"/>
            <a:ext cx="252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Vive</a:t>
            </a:r>
            <a:r>
              <a:rPr lang="zh-CN" altLang="en-US" dirty="0"/>
              <a:t>追踪器</a:t>
            </a:r>
          </a:p>
        </p:txBody>
      </p:sp>
      <p:pic>
        <p:nvPicPr>
          <p:cNvPr id="1028" name="Picture 4" descr="https://www.vive.com/media/filer_public/b4/60/b460df14-a5dc-4935-a9d6-94c5c28436f9/vive-hardware-hmd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83" y="114749"/>
            <a:ext cx="2158384" cy="14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93029" y="735538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Vive</a:t>
            </a:r>
            <a:r>
              <a:rPr lang="zh-CN" altLang="en-US" dirty="0"/>
              <a:t>头盔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084180" y="1231140"/>
            <a:ext cx="203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操作机构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017774" y="4393857"/>
            <a:ext cx="169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执行机构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24551" y="5677619"/>
            <a:ext cx="321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双目摄像头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51088" y="5677619"/>
            <a:ext cx="25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多自由度双目支架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229600" y="5677619"/>
            <a:ext cx="453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Dobot</a:t>
            </a:r>
            <a:r>
              <a:rPr lang="zh-CN" altLang="en-US" dirty="0"/>
              <a:t>机械臂</a:t>
            </a:r>
            <a:endParaRPr lang="en-US" altLang="zh-CN" dirty="0"/>
          </a:p>
        </p:txBody>
      </p:sp>
      <p:pic>
        <p:nvPicPr>
          <p:cNvPr id="1034" name="Picture 10" descr="https://www.dobot.cc/wp-content/uploads/2017/03/magic_area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2" t="3495"/>
          <a:stretch/>
        </p:blipFill>
        <p:spPr bwMode="auto">
          <a:xfrm>
            <a:off x="7663967" y="3464691"/>
            <a:ext cx="2441673" cy="21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267080" y="2207259"/>
            <a:ext cx="20307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显示当前场景</a:t>
            </a:r>
            <a:endParaRPr lang="en-US" altLang="zh-CN" dirty="0"/>
          </a:p>
          <a:p>
            <a:pPr algn="ctr"/>
            <a:r>
              <a:rPr lang="zh-CN" altLang="en-US" dirty="0"/>
              <a:t>三维图像</a:t>
            </a:r>
          </a:p>
        </p:txBody>
      </p:sp>
      <p:sp>
        <p:nvSpPr>
          <p:cNvPr id="14" name="矩形 13"/>
          <p:cNvSpPr/>
          <p:nvPr/>
        </p:nvSpPr>
        <p:spPr>
          <a:xfrm>
            <a:off x="2430374" y="2359074"/>
            <a:ext cx="22621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获得操作者头部朝向</a:t>
            </a:r>
          </a:p>
        </p:txBody>
      </p:sp>
      <p:sp>
        <p:nvSpPr>
          <p:cNvPr id="15" name="矩形 14"/>
          <p:cNvSpPr/>
          <p:nvPr/>
        </p:nvSpPr>
        <p:spPr>
          <a:xfrm>
            <a:off x="5011075" y="2230423"/>
            <a:ext cx="197313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采集操作者头部</a:t>
            </a:r>
            <a:endParaRPr lang="en-US" altLang="zh-CN" dirty="0"/>
          </a:p>
          <a:p>
            <a:pPr algn="ctr"/>
            <a:r>
              <a:rPr lang="zh-CN" altLang="en-US" dirty="0"/>
              <a:t>绝对坐标</a:t>
            </a:r>
          </a:p>
        </p:txBody>
      </p:sp>
      <p:sp>
        <p:nvSpPr>
          <p:cNvPr id="16" name="矩形 15"/>
          <p:cNvSpPr/>
          <p:nvPr/>
        </p:nvSpPr>
        <p:spPr>
          <a:xfrm>
            <a:off x="7438532" y="2230423"/>
            <a:ext cx="226215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实时采集操作者手部</a:t>
            </a:r>
            <a:endParaRPr lang="en-US" altLang="zh-CN" dirty="0"/>
          </a:p>
          <a:p>
            <a:pPr algn="ctr"/>
            <a:r>
              <a:rPr lang="zh-CN" altLang="en-US" dirty="0"/>
              <a:t>绝对坐标</a:t>
            </a:r>
          </a:p>
        </p:txBody>
      </p:sp>
      <p:sp>
        <p:nvSpPr>
          <p:cNvPr id="19" name="右箭头 18"/>
          <p:cNvSpPr/>
          <p:nvPr/>
        </p:nvSpPr>
        <p:spPr>
          <a:xfrm rot="19332465">
            <a:off x="1199440" y="1660111"/>
            <a:ext cx="978408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2988940" y="1735986"/>
            <a:ext cx="705620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2268529">
            <a:off x="4155866" y="1512665"/>
            <a:ext cx="978408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5400000">
            <a:off x="7931834" y="1674263"/>
            <a:ext cx="806553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4573178">
            <a:off x="1185472" y="3364109"/>
            <a:ext cx="1106702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3304772">
            <a:off x="3458091" y="3127802"/>
            <a:ext cx="1064518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467639">
            <a:off x="6515733" y="3178232"/>
            <a:ext cx="926455" cy="26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5400000">
            <a:off x="8476813" y="3076226"/>
            <a:ext cx="388379" cy="24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1A088DBE-1C89-4160-80C7-F0CCDD426499}"/>
              </a:ext>
            </a:extLst>
          </p:cNvPr>
          <p:cNvSpPr/>
          <p:nvPr/>
        </p:nvSpPr>
        <p:spPr>
          <a:xfrm>
            <a:off x="10648598" y="214181"/>
            <a:ext cx="319178" cy="2439498"/>
          </a:xfrm>
          <a:prstGeom prst="rightBrace">
            <a:avLst>
              <a:gd name="adj1" fmla="val 11480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131D57C3-913C-4095-9880-7A791A708DE2}"/>
              </a:ext>
            </a:extLst>
          </p:cNvPr>
          <p:cNvSpPr/>
          <p:nvPr/>
        </p:nvSpPr>
        <p:spPr>
          <a:xfrm>
            <a:off x="10650805" y="3358774"/>
            <a:ext cx="319178" cy="2439498"/>
          </a:xfrm>
          <a:prstGeom prst="rightBrace">
            <a:avLst>
              <a:gd name="adj1" fmla="val 11480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系统示意</dc:title>
  <dc:creator>张庭梁</dc:creator>
  <cp:lastModifiedBy>Liu Ocean</cp:lastModifiedBy>
  <cp:revision>3</cp:revision>
  <dcterms:created xsi:type="dcterms:W3CDTF">2018-03-20T14:05:59Z</dcterms:created>
  <dcterms:modified xsi:type="dcterms:W3CDTF">2018-03-20T14:12:40Z</dcterms:modified>
</cp:coreProperties>
</file>