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59" r:id="rId2"/>
    <p:sldId id="394" r:id="rId3"/>
    <p:sldId id="397" r:id="rId4"/>
    <p:sldId id="398" r:id="rId5"/>
    <p:sldId id="399" r:id="rId6"/>
    <p:sldId id="400" r:id="rId7"/>
    <p:sldId id="417" r:id="rId8"/>
  </p:sldIdLst>
  <p:sldSz cx="7108825" cy="39989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0">
          <p15:clr>
            <a:srgbClr val="A4A3A4"/>
          </p15:clr>
        </p15:guide>
        <p15:guide id="2" pos="2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A50021"/>
    <a:srgbClr val="4D4D4D"/>
    <a:srgbClr val="333333"/>
    <a:srgbClr val="EAEAEA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56" y="68"/>
      </p:cViewPr>
      <p:guideLst>
        <p:guide orient="horz" pos="1260"/>
        <p:guide pos="2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1155FEC-3685-42E6-BF0F-7E1432FC2A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5901E3-61A6-41E1-87F5-2A2025B313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C1151E-CF30-4395-BE89-2A54B16BB950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861BBA8-C1F7-4B38-B766-7405254BFA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61B13AA-36E0-4026-963E-BAD3BF43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19811-0310-4993-81DF-8B3CB34F8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70597-88F0-4297-8B74-9EA932531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FC09FF-29B3-4D2B-99E6-9CA5C2C5D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EA78CE44-8DCE-4684-A9C6-684F3C0C36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81FBB753-21FC-4D1C-BA61-B35D61027D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8D44D80F-FB52-4186-8137-9A5DF76E0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846011-FCE8-4177-AC34-FC0CD128216C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D74C3366-7263-4B61-9708-8425E65A70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9E4AEC24-D518-477A-883D-F11E5B4D7B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618C7703-2F2B-44DE-9D9A-371B0D78F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AE8555-DF45-4B5D-B3D0-595463E7BCE9}" type="slidenum">
              <a:rPr lang="zh-CN" altLang="en-US" sz="1200" smtClean="0"/>
              <a:pPr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C7C34748-65B9-40C0-9C10-4BC1982DD2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069613E3-FD56-4030-9A7E-EBD3C5BF71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9F6F7EB-534A-415B-B5A4-BB0BAB8B2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DD1D47-BF77-4CC9-9F72-F97963462C14}" type="slidenum">
              <a:rPr lang="zh-CN" altLang="en-US" sz="1200" smtClean="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D08E68CF-5013-4403-A5FB-3D90A3E9D1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827FA2E6-F7A2-48A6-BA21-A620F9EA56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558980BC-9510-408C-8EA3-711F9239E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5773F0-A91D-4463-A1D6-34B5A569B24E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58A0F88D-F58C-4944-AC3F-25496A1138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74CF33D9-FDE0-4CE6-BED9-B666DAEBD5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D46628B2-6D7D-4131-9B55-FD2941F87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8750D2-39E7-419F-A767-5E3F4D96A975}" type="slidenum">
              <a:rPr lang="zh-CN" altLang="en-US" sz="1200" smtClean="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3FBB376F-ABA9-4951-ADBF-0C452A5C9D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D3AFA288-A757-4EBF-A7EA-0B0BB4162E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F9220EC2-953D-432A-9D7F-3891DD5DC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F9E5DB-8FCD-4A8C-8704-6802C6BD930A}" type="slidenum">
              <a:rPr lang="zh-CN" altLang="en-US" sz="1200" smtClean="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60D70A82-57A4-4071-AAF8-E227CB6F29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FEB1A65B-5636-4C76-931F-DB699D9812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0A364C8F-AFB6-4EE3-ACD6-382280C23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44E17A-42E2-49A6-BA2A-85291342DD5A}" type="slidenum">
              <a:rPr lang="zh-CN" altLang="en-US" sz="1200" smtClean="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03" y="654452"/>
            <a:ext cx="5331619" cy="1392214"/>
          </a:xfrm>
        </p:spPr>
        <p:txBody>
          <a:bodyPr anchor="b"/>
          <a:lstStyle>
            <a:lvl1pPr algn="ctr">
              <a:defRPr sz="34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603" y="2100355"/>
            <a:ext cx="5331619" cy="965478"/>
          </a:xfrm>
        </p:spPr>
        <p:txBody>
          <a:bodyPr/>
          <a:lstStyle>
            <a:lvl1pPr marL="0" indent="0" algn="ctr">
              <a:buNone/>
              <a:defRPr sz="1399"/>
            </a:lvl1pPr>
            <a:lvl2pPr marL="266593" indent="0" algn="ctr">
              <a:buNone/>
              <a:defRPr sz="1166"/>
            </a:lvl2pPr>
            <a:lvl3pPr marL="533187" indent="0" algn="ctr">
              <a:buNone/>
              <a:defRPr sz="1050"/>
            </a:lvl3pPr>
            <a:lvl4pPr marL="799780" indent="0" algn="ctr">
              <a:buNone/>
              <a:defRPr sz="933"/>
            </a:lvl4pPr>
            <a:lvl5pPr marL="1066373" indent="0" algn="ctr">
              <a:buNone/>
              <a:defRPr sz="933"/>
            </a:lvl5pPr>
            <a:lvl6pPr marL="1332967" indent="0" algn="ctr">
              <a:buNone/>
              <a:defRPr sz="933"/>
            </a:lvl6pPr>
            <a:lvl7pPr marL="1599560" indent="0" algn="ctr">
              <a:buNone/>
              <a:defRPr sz="933"/>
            </a:lvl7pPr>
            <a:lvl8pPr marL="1866153" indent="0" algn="ctr">
              <a:buNone/>
              <a:defRPr sz="933"/>
            </a:lvl8pPr>
            <a:lvl9pPr marL="2132747" indent="0" algn="ctr">
              <a:buNone/>
              <a:defRPr sz="9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6ECF-A790-482B-BF12-CB8DD689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491E-17DE-42CF-9FA3-CE6EA44F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D9F96-85D5-447A-AB7D-A70A98CA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FA2A2-AEA1-4684-9560-CC04F04006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798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C672-7FC9-4C34-BCED-0590405E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AC01-FEDF-46DD-BA3C-635AF84C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8707-B811-4A52-9098-1DE1A05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BDA5F-C4A7-4423-B814-575B4A7993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862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7253" y="212905"/>
            <a:ext cx="1532840" cy="33888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732" y="212905"/>
            <a:ext cx="4509661" cy="33888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9D730-4536-4E18-AAA0-E8744B36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8A02-6C3B-47CB-BBA3-2F2E8DB7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1E62-C859-41F1-AFA2-7E623008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E349-E02C-4FA0-93F3-A244225915B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2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BEA25-627C-4349-82DA-25A496D3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C583-46CD-4441-872D-5CE343E4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DF59-9CBB-407D-A78A-01DD17E1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6EEC0-6FA9-49F7-9E82-135BBE19E8E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02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29" y="996952"/>
            <a:ext cx="6131362" cy="1663436"/>
          </a:xfrm>
        </p:spPr>
        <p:txBody>
          <a:bodyPr anchor="b"/>
          <a:lstStyle>
            <a:lvl1pPr>
              <a:defRPr sz="34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029" y="2676125"/>
            <a:ext cx="6131362" cy="874762"/>
          </a:xfrm>
        </p:spPr>
        <p:txBody>
          <a:bodyPr/>
          <a:lstStyle>
            <a:lvl1pPr marL="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1pPr>
            <a:lvl2pPr marL="266593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2pPr>
            <a:lvl3pPr marL="53318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9978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06637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33296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59956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186615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13274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DA92-B38F-4FB5-8268-F58A5B88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BB2E-E681-45F6-897E-3F8F9C12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D2FA-DFA8-43A8-B74A-684FB7F2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ED021-632C-44AD-849E-BFC786CDFE1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117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732" y="1064525"/>
            <a:ext cx="3021251" cy="2537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8842" y="1064525"/>
            <a:ext cx="3021251" cy="2537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1B7882-97F8-4ADA-89DC-6F6FCAF5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0671F-F1E1-43A3-954F-16D1EEF4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473585-CDF2-48FF-818A-0C52615B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E2613-D1DF-4EB2-909F-054A94999CC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26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57" y="212906"/>
            <a:ext cx="6131362" cy="772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658" y="980289"/>
            <a:ext cx="3007366" cy="480425"/>
          </a:xfrm>
        </p:spPr>
        <p:txBody>
          <a:bodyPr anchor="b"/>
          <a:lstStyle>
            <a:lvl1pPr marL="0" indent="0">
              <a:buNone/>
              <a:defRPr sz="1399" b="1"/>
            </a:lvl1pPr>
            <a:lvl2pPr marL="266593" indent="0">
              <a:buNone/>
              <a:defRPr sz="1166" b="1"/>
            </a:lvl2pPr>
            <a:lvl3pPr marL="533187" indent="0">
              <a:buNone/>
              <a:defRPr sz="1050" b="1"/>
            </a:lvl3pPr>
            <a:lvl4pPr marL="799780" indent="0">
              <a:buNone/>
              <a:defRPr sz="933" b="1"/>
            </a:lvl4pPr>
            <a:lvl5pPr marL="1066373" indent="0">
              <a:buNone/>
              <a:defRPr sz="933" b="1"/>
            </a:lvl5pPr>
            <a:lvl6pPr marL="1332967" indent="0">
              <a:buNone/>
              <a:defRPr sz="933" b="1"/>
            </a:lvl6pPr>
            <a:lvl7pPr marL="1599560" indent="0">
              <a:buNone/>
              <a:defRPr sz="933" b="1"/>
            </a:lvl7pPr>
            <a:lvl8pPr marL="1866153" indent="0">
              <a:buNone/>
              <a:defRPr sz="933" b="1"/>
            </a:lvl8pPr>
            <a:lvl9pPr marL="2132747" indent="0">
              <a:buNone/>
              <a:defRPr sz="9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58" y="1460714"/>
            <a:ext cx="3007366" cy="2148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8842" y="980289"/>
            <a:ext cx="3022177" cy="480425"/>
          </a:xfrm>
        </p:spPr>
        <p:txBody>
          <a:bodyPr anchor="b"/>
          <a:lstStyle>
            <a:lvl1pPr marL="0" indent="0">
              <a:buNone/>
              <a:defRPr sz="1399" b="1"/>
            </a:lvl1pPr>
            <a:lvl2pPr marL="266593" indent="0">
              <a:buNone/>
              <a:defRPr sz="1166" b="1"/>
            </a:lvl2pPr>
            <a:lvl3pPr marL="533187" indent="0">
              <a:buNone/>
              <a:defRPr sz="1050" b="1"/>
            </a:lvl3pPr>
            <a:lvl4pPr marL="799780" indent="0">
              <a:buNone/>
              <a:defRPr sz="933" b="1"/>
            </a:lvl4pPr>
            <a:lvl5pPr marL="1066373" indent="0">
              <a:buNone/>
              <a:defRPr sz="933" b="1"/>
            </a:lvl5pPr>
            <a:lvl6pPr marL="1332967" indent="0">
              <a:buNone/>
              <a:defRPr sz="933" b="1"/>
            </a:lvl6pPr>
            <a:lvl7pPr marL="1599560" indent="0">
              <a:buNone/>
              <a:defRPr sz="933" b="1"/>
            </a:lvl7pPr>
            <a:lvl8pPr marL="1866153" indent="0">
              <a:buNone/>
              <a:defRPr sz="933" b="1"/>
            </a:lvl8pPr>
            <a:lvl9pPr marL="2132747" indent="0">
              <a:buNone/>
              <a:defRPr sz="9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8842" y="1460714"/>
            <a:ext cx="3022177" cy="2148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49F0D2-DCB3-46AD-95F1-3F203FCD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6930DEC-821A-4529-85A6-DE0A63F2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9B40DE-0413-472A-B7DB-FF6EE68B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F518-1EED-41BA-A2A4-FA55F7ED16F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125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45C1B70-7848-462A-B438-0B7BCE04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B216ED-50D6-4AE2-AC2B-F2B44332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3D035D-BB4D-4F75-8E28-5D06C4F3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B3CD7-8945-4E93-B186-264A0F54C67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10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B28E7F-4414-4D96-B218-73A6A3EF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1595A9-7346-4468-9DFD-C4E82B32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1F2A5E-ED19-4B8D-A397-E7E65647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14DE0-432D-4C71-A77E-2152AE697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51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58" y="266594"/>
            <a:ext cx="2292781" cy="933080"/>
          </a:xfrm>
        </p:spPr>
        <p:txBody>
          <a:bodyPr anchor="b"/>
          <a:lstStyle>
            <a:lvl1pPr>
              <a:defRPr sz="18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176" y="575770"/>
            <a:ext cx="3598843" cy="2841820"/>
          </a:xfrm>
        </p:spPr>
        <p:txBody>
          <a:bodyPr/>
          <a:lstStyle>
            <a:lvl1pPr>
              <a:defRPr sz="1866"/>
            </a:lvl1pPr>
            <a:lvl2pPr>
              <a:defRPr sz="1633"/>
            </a:lvl2pPr>
            <a:lvl3pPr>
              <a:defRPr sz="1399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658" y="1199674"/>
            <a:ext cx="2292781" cy="2222544"/>
          </a:xfrm>
        </p:spPr>
        <p:txBody>
          <a:bodyPr/>
          <a:lstStyle>
            <a:lvl1pPr marL="0" indent="0">
              <a:buNone/>
              <a:defRPr sz="933"/>
            </a:lvl1pPr>
            <a:lvl2pPr marL="266593" indent="0">
              <a:buNone/>
              <a:defRPr sz="816"/>
            </a:lvl2pPr>
            <a:lvl3pPr marL="533187" indent="0">
              <a:buNone/>
              <a:defRPr sz="700"/>
            </a:lvl3pPr>
            <a:lvl4pPr marL="799780" indent="0">
              <a:buNone/>
              <a:defRPr sz="583"/>
            </a:lvl4pPr>
            <a:lvl5pPr marL="1066373" indent="0">
              <a:buNone/>
              <a:defRPr sz="583"/>
            </a:lvl5pPr>
            <a:lvl6pPr marL="1332967" indent="0">
              <a:buNone/>
              <a:defRPr sz="583"/>
            </a:lvl6pPr>
            <a:lvl7pPr marL="1599560" indent="0">
              <a:buNone/>
              <a:defRPr sz="583"/>
            </a:lvl7pPr>
            <a:lvl8pPr marL="1866153" indent="0">
              <a:buNone/>
              <a:defRPr sz="583"/>
            </a:lvl8pPr>
            <a:lvl9pPr marL="2132747" indent="0">
              <a:buNone/>
              <a:defRPr sz="5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F3D6821-F76D-45BC-A562-86618B0F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77CEDE-799C-463C-A7B3-0FFA2DDA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3919E3-B26F-4F33-A3AE-8C800B52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2071-7D6D-4131-8718-E35622D388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583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58" y="266594"/>
            <a:ext cx="2292781" cy="933080"/>
          </a:xfrm>
        </p:spPr>
        <p:txBody>
          <a:bodyPr anchor="b"/>
          <a:lstStyle>
            <a:lvl1pPr>
              <a:defRPr sz="18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22176" y="575770"/>
            <a:ext cx="3598843" cy="2841820"/>
          </a:xfrm>
        </p:spPr>
        <p:txBody>
          <a:bodyPr rtlCol="0">
            <a:normAutofit/>
          </a:bodyPr>
          <a:lstStyle>
            <a:lvl1pPr marL="0" indent="0">
              <a:buNone/>
              <a:defRPr sz="1866"/>
            </a:lvl1pPr>
            <a:lvl2pPr marL="266593" indent="0">
              <a:buNone/>
              <a:defRPr sz="1633"/>
            </a:lvl2pPr>
            <a:lvl3pPr marL="533187" indent="0">
              <a:buNone/>
              <a:defRPr sz="1399"/>
            </a:lvl3pPr>
            <a:lvl4pPr marL="799780" indent="0">
              <a:buNone/>
              <a:defRPr sz="1166"/>
            </a:lvl4pPr>
            <a:lvl5pPr marL="1066373" indent="0">
              <a:buNone/>
              <a:defRPr sz="1166"/>
            </a:lvl5pPr>
            <a:lvl6pPr marL="1332967" indent="0">
              <a:buNone/>
              <a:defRPr sz="1166"/>
            </a:lvl6pPr>
            <a:lvl7pPr marL="1599560" indent="0">
              <a:buNone/>
              <a:defRPr sz="1166"/>
            </a:lvl7pPr>
            <a:lvl8pPr marL="1866153" indent="0">
              <a:buNone/>
              <a:defRPr sz="1166"/>
            </a:lvl8pPr>
            <a:lvl9pPr marL="2132747" indent="0">
              <a:buNone/>
              <a:defRPr sz="1166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658" y="1199674"/>
            <a:ext cx="2292781" cy="2222544"/>
          </a:xfrm>
        </p:spPr>
        <p:txBody>
          <a:bodyPr/>
          <a:lstStyle>
            <a:lvl1pPr marL="0" indent="0">
              <a:buNone/>
              <a:defRPr sz="933"/>
            </a:lvl1pPr>
            <a:lvl2pPr marL="266593" indent="0">
              <a:buNone/>
              <a:defRPr sz="816"/>
            </a:lvl2pPr>
            <a:lvl3pPr marL="533187" indent="0">
              <a:buNone/>
              <a:defRPr sz="700"/>
            </a:lvl3pPr>
            <a:lvl4pPr marL="799780" indent="0">
              <a:buNone/>
              <a:defRPr sz="583"/>
            </a:lvl4pPr>
            <a:lvl5pPr marL="1066373" indent="0">
              <a:buNone/>
              <a:defRPr sz="583"/>
            </a:lvl5pPr>
            <a:lvl6pPr marL="1332967" indent="0">
              <a:buNone/>
              <a:defRPr sz="583"/>
            </a:lvl6pPr>
            <a:lvl7pPr marL="1599560" indent="0">
              <a:buNone/>
              <a:defRPr sz="583"/>
            </a:lvl7pPr>
            <a:lvl8pPr marL="1866153" indent="0">
              <a:buNone/>
              <a:defRPr sz="583"/>
            </a:lvl8pPr>
            <a:lvl9pPr marL="2132747" indent="0">
              <a:buNone/>
              <a:defRPr sz="5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F2036-0EE5-483A-83B7-6DAF41C5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BFF094-4357-4424-B91D-B5EE6F39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16CE66-9EB6-4489-AB54-19CB4BA3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48E2A-A15C-4036-B525-5F3BB243D8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594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9B0E165-8CF5-4525-875A-447665DE4B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88950" y="212725"/>
            <a:ext cx="61309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E51EFBC-A395-4BBD-9113-2C41E9497C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88950" y="1065213"/>
            <a:ext cx="61309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8669-94F5-418C-B384-2FAEB2736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8950" y="3706813"/>
            <a:ext cx="1598613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03CE-8DD4-461F-A9F6-DD49FDAD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4263" y="3706813"/>
            <a:ext cx="24003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8165-4F9D-4313-B2CC-BA1CAF18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21263" y="3706813"/>
            <a:ext cx="1598612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0B039A-6EB8-46B4-BBD6-26DA16E7F09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1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31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531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531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531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531813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531813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531813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531813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31763" indent="-131763" algn="l" defTabSz="531813" rtl="0" eaLnBrk="0" fontAlgn="base" hangingPunct="0">
        <a:lnSpc>
          <a:spcPct val="90000"/>
        </a:lnSpc>
        <a:spcBef>
          <a:spcPts val="588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131763" algn="l" defTabSz="531813" rtl="0" eaLnBrk="0" fontAlgn="base" hangingPunct="0">
        <a:lnSpc>
          <a:spcPct val="90000"/>
        </a:lnSpc>
        <a:spcBef>
          <a:spcPts val="288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5163" indent="-131763" algn="l" defTabSz="531813" rtl="0" eaLnBrk="0" fontAlgn="base" hangingPunct="0">
        <a:lnSpc>
          <a:spcPct val="90000"/>
        </a:lnSpc>
        <a:spcBef>
          <a:spcPts val="288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31863" indent="-131763" algn="l" defTabSz="531813" rtl="0" eaLnBrk="0" fontAlgn="base" hangingPunct="0">
        <a:lnSpc>
          <a:spcPct val="90000"/>
        </a:lnSpc>
        <a:spcBef>
          <a:spcPts val="288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8563" indent="-131763" algn="l" defTabSz="531813" rtl="0" eaLnBrk="0" fontAlgn="base" hangingPunct="0">
        <a:lnSpc>
          <a:spcPct val="90000"/>
        </a:lnSpc>
        <a:spcBef>
          <a:spcPts val="288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66263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2857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99450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66043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593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187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99780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373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2967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99560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153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2747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file:///D:\potplayer\PotPlayer\Capture\20180302_171832.mp4_20180304_212403.mkv" TargetMode="External"/><Relationship Id="rId1" Type="http://schemas.microsoft.com/office/2007/relationships/media" Target="file:///D:\potplayer\PotPlayer\Capture\20180302_171832.mp4_20180304_212403.mkv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729D1FC8-0F16-44FB-B867-C0C9DF5D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941" y="1517319"/>
            <a:ext cx="19960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99124595-5C94-4CD9-99C1-EFFA221EBF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1308" y="2113125"/>
            <a:ext cx="2205482" cy="10869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虚线箭头 46">
            <a:extLst>
              <a:ext uri="{FF2B5EF4-FFF2-40B4-BE49-F238E27FC236}">
                <a16:creationId xmlns:a16="http://schemas.microsoft.com/office/drawing/2014/main" id="{936CA555-FD49-4BB9-B1F0-FA9C376D45E4}"/>
              </a:ext>
            </a:extLst>
          </p:cNvPr>
          <p:cNvSpPr>
            <a:spLocks/>
          </p:cNvSpPr>
          <p:nvPr/>
        </p:nvSpPr>
        <p:spPr bwMode="auto">
          <a:xfrm>
            <a:off x="3163394" y="2254684"/>
            <a:ext cx="518374" cy="383321"/>
          </a:xfrm>
          <a:custGeom>
            <a:avLst/>
            <a:gdLst>
              <a:gd name="T0" fmla="*/ 281 w 839382"/>
              <a:gd name="T1" fmla="*/ 172 h 466836"/>
              <a:gd name="T2" fmla="*/ 248 w 839382"/>
              <a:gd name="T3" fmla="*/ 204 h 466836"/>
              <a:gd name="T4" fmla="*/ 248 w 839382"/>
              <a:gd name="T5" fmla="*/ 129 h 466836"/>
              <a:gd name="T6" fmla="*/ 281 w 839382"/>
              <a:gd name="T7" fmla="*/ 160 h 466836"/>
              <a:gd name="T8" fmla="*/ 248 w 839382"/>
              <a:gd name="T9" fmla="*/ 129 h 466836"/>
              <a:gd name="T10" fmla="*/ 331 w 839382"/>
              <a:gd name="T11" fmla="*/ 128 h 466836"/>
              <a:gd name="T12" fmla="*/ 298 w 839382"/>
              <a:gd name="T13" fmla="*/ 159 h 466836"/>
              <a:gd name="T14" fmla="*/ 347 w 839382"/>
              <a:gd name="T15" fmla="*/ 86 h 466836"/>
              <a:gd name="T16" fmla="*/ 380 w 839382"/>
              <a:gd name="T17" fmla="*/ 118 h 466836"/>
              <a:gd name="T18" fmla="*/ 347 w 839382"/>
              <a:gd name="T19" fmla="*/ 86 h 466836"/>
              <a:gd name="T20" fmla="*/ 281 w 839382"/>
              <a:gd name="T21" fmla="*/ 86 h 466836"/>
              <a:gd name="T22" fmla="*/ 248 w 839382"/>
              <a:gd name="T23" fmla="*/ 118 h 466836"/>
              <a:gd name="T24" fmla="*/ 199 w 839382"/>
              <a:gd name="T25" fmla="*/ 86 h 466836"/>
              <a:gd name="T26" fmla="*/ 231 w 839382"/>
              <a:gd name="T27" fmla="*/ 118 h 466836"/>
              <a:gd name="T28" fmla="*/ 199 w 839382"/>
              <a:gd name="T29" fmla="*/ 86 h 466836"/>
              <a:gd name="T30" fmla="*/ 181 w 839382"/>
              <a:gd name="T31" fmla="*/ 86 h 466836"/>
              <a:gd name="T32" fmla="*/ 149 w 839382"/>
              <a:gd name="T33" fmla="*/ 118 h 466836"/>
              <a:gd name="T34" fmla="*/ 100 w 839382"/>
              <a:gd name="T35" fmla="*/ 86 h 466836"/>
              <a:gd name="T36" fmla="*/ 132 w 839382"/>
              <a:gd name="T37" fmla="*/ 118 h 466836"/>
              <a:gd name="T38" fmla="*/ 100 w 839382"/>
              <a:gd name="T39" fmla="*/ 86 h 466836"/>
              <a:gd name="T40" fmla="*/ 82 w 839382"/>
              <a:gd name="T41" fmla="*/ 86 h 466836"/>
              <a:gd name="T42" fmla="*/ 50 w 839382"/>
              <a:gd name="T43" fmla="*/ 118 h 466836"/>
              <a:gd name="T44" fmla="*/ 0 w 839382"/>
              <a:gd name="T45" fmla="*/ 86 h 466836"/>
              <a:gd name="T46" fmla="*/ 33 w 839382"/>
              <a:gd name="T47" fmla="*/ 118 h 466836"/>
              <a:gd name="T48" fmla="*/ 0 w 839382"/>
              <a:gd name="T49" fmla="*/ 86 h 466836"/>
              <a:gd name="T50" fmla="*/ 331 w 839382"/>
              <a:gd name="T51" fmla="*/ 84 h 466836"/>
              <a:gd name="T52" fmla="*/ 298 w 839382"/>
              <a:gd name="T53" fmla="*/ 116 h 466836"/>
              <a:gd name="T54" fmla="*/ 248 w 839382"/>
              <a:gd name="T55" fmla="*/ 43 h 466836"/>
              <a:gd name="T56" fmla="*/ 281 w 839382"/>
              <a:gd name="T57" fmla="*/ 74 h 466836"/>
              <a:gd name="T58" fmla="*/ 248 w 839382"/>
              <a:gd name="T59" fmla="*/ 43 h 466836"/>
              <a:gd name="T60" fmla="*/ 331 w 839382"/>
              <a:gd name="T61" fmla="*/ 41 h 466836"/>
              <a:gd name="T62" fmla="*/ 298 w 839382"/>
              <a:gd name="T63" fmla="*/ 72 h 466836"/>
              <a:gd name="T64" fmla="*/ 248 w 839382"/>
              <a:gd name="T65" fmla="*/ 0 h 466836"/>
              <a:gd name="T66" fmla="*/ 281 w 839382"/>
              <a:gd name="T67" fmla="*/ 31 h 466836"/>
              <a:gd name="T68" fmla="*/ 248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23544773-42B2-4BA9-BFA1-CF7483B3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403" y="2744788"/>
            <a:ext cx="635110" cy="22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88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en-US" altLang="zh-CN" sz="88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</a:t>
            </a:r>
            <a:endParaRPr lang="zh-CN" altLang="zh-CN" sz="88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" name="前进箭头 342">
            <a:extLst>
              <a:ext uri="{FF2B5EF4-FFF2-40B4-BE49-F238E27FC236}">
                <a16:creationId xmlns:a16="http://schemas.microsoft.com/office/drawing/2014/main" id="{2E6C88A0-9683-4E02-B34E-369AE05D4DA2}"/>
              </a:ext>
            </a:extLst>
          </p:cNvPr>
          <p:cNvSpPr>
            <a:spLocks/>
          </p:cNvSpPr>
          <p:nvPr/>
        </p:nvSpPr>
        <p:spPr bwMode="auto">
          <a:xfrm rot="2460000">
            <a:off x="882650" y="1284288"/>
            <a:ext cx="2084388" cy="2589212"/>
          </a:xfrm>
          <a:custGeom>
            <a:avLst/>
            <a:gdLst>
              <a:gd name="T0" fmla="*/ 0 w 792088"/>
              <a:gd name="T1" fmla="*/ 0 h 918822"/>
              <a:gd name="T2" fmla="*/ 2147483646 w 792088"/>
              <a:gd name="T3" fmla="*/ 2147483646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1" name="前进箭头 342">
            <a:extLst>
              <a:ext uri="{FF2B5EF4-FFF2-40B4-BE49-F238E27FC236}">
                <a16:creationId xmlns:a16="http://schemas.microsoft.com/office/drawing/2014/main" id="{765501D8-1348-415F-B62A-38D7CA246724}"/>
              </a:ext>
            </a:extLst>
          </p:cNvPr>
          <p:cNvSpPr>
            <a:spLocks/>
          </p:cNvSpPr>
          <p:nvPr/>
        </p:nvSpPr>
        <p:spPr bwMode="auto">
          <a:xfrm rot="-420000">
            <a:off x="4702175" y="925513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1999 h 918822"/>
              <a:gd name="T4" fmla="*/ 0 w 792088"/>
              <a:gd name="T5" fmla="*/ 100400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2" name="前进箭头 342">
            <a:extLst>
              <a:ext uri="{FF2B5EF4-FFF2-40B4-BE49-F238E27FC236}">
                <a16:creationId xmlns:a16="http://schemas.microsoft.com/office/drawing/2014/main" id="{486BF195-DCF8-400A-93CD-0389A879EF28}"/>
              </a:ext>
            </a:extLst>
          </p:cNvPr>
          <p:cNvSpPr>
            <a:spLocks/>
          </p:cNvSpPr>
          <p:nvPr/>
        </p:nvSpPr>
        <p:spPr bwMode="auto">
          <a:xfrm rot="5880000">
            <a:off x="5003006" y="2680495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5714 h 918822"/>
              <a:gd name="T4" fmla="*/ 0 w 792088"/>
              <a:gd name="T5" fmla="*/ 1011429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前进箭头 342">
            <a:extLst>
              <a:ext uri="{FF2B5EF4-FFF2-40B4-BE49-F238E27FC236}">
                <a16:creationId xmlns:a16="http://schemas.microsoft.com/office/drawing/2014/main" id="{3256239C-340B-4279-B45C-783471AD8AD9}"/>
              </a:ext>
            </a:extLst>
          </p:cNvPr>
          <p:cNvSpPr>
            <a:spLocks/>
          </p:cNvSpPr>
          <p:nvPr/>
        </p:nvSpPr>
        <p:spPr bwMode="auto">
          <a:xfrm rot="-2820000">
            <a:off x="392906" y="-80169"/>
            <a:ext cx="493713" cy="612775"/>
          </a:xfrm>
          <a:custGeom>
            <a:avLst/>
            <a:gdLst>
              <a:gd name="T0" fmla="*/ 0 w 792088"/>
              <a:gd name="T1" fmla="*/ 0 h 918822"/>
              <a:gd name="T2" fmla="*/ 5119 w 792088"/>
              <a:gd name="T3" fmla="*/ 5803 h 918822"/>
              <a:gd name="T4" fmla="*/ 0 w 792088"/>
              <a:gd name="T5" fmla="*/ 1160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前进箭头 342">
            <a:extLst>
              <a:ext uri="{FF2B5EF4-FFF2-40B4-BE49-F238E27FC236}">
                <a16:creationId xmlns:a16="http://schemas.microsoft.com/office/drawing/2014/main" id="{2FDC156C-E394-4B25-9FDF-2264E8F12F69}"/>
              </a:ext>
            </a:extLst>
          </p:cNvPr>
          <p:cNvSpPr>
            <a:spLocks/>
          </p:cNvSpPr>
          <p:nvPr/>
        </p:nvSpPr>
        <p:spPr bwMode="auto">
          <a:xfrm rot="2460000">
            <a:off x="593698" y="1247094"/>
            <a:ext cx="2084388" cy="2589212"/>
          </a:xfrm>
          <a:custGeom>
            <a:avLst/>
            <a:gdLst>
              <a:gd name="T0" fmla="*/ 0 w 792088"/>
              <a:gd name="T1" fmla="*/ 0 h 918822"/>
              <a:gd name="T2" fmla="*/ 2147483646 w 792088"/>
              <a:gd name="T3" fmla="*/ 2147483646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EEF66C77-281F-45D0-8E15-8FCC7B38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8367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项目立题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B5D54E27-23EC-4DA1-923F-C2747ADBC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030" y="3617180"/>
            <a:ext cx="8595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VR</a:t>
            </a:r>
            <a:r>
              <a:rPr lang="zh-CN" altLang="en-US" sz="1200" dirty="0">
                <a:solidFill>
                  <a:schemeClr val="bg1"/>
                </a:solidFill>
              </a:rPr>
              <a:t>机器人</a:t>
            </a:r>
            <a:endParaRPr lang="zh-CN" altLang="en-US" sz="3200" dirty="0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AB30E02B-6507-4E07-910B-01D9D10CB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29" y="583786"/>
            <a:ext cx="117916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6" name="虚线箭头 46">
            <a:extLst>
              <a:ext uri="{FF2B5EF4-FFF2-40B4-BE49-F238E27FC236}">
                <a16:creationId xmlns:a16="http://schemas.microsoft.com/office/drawing/2014/main" id="{A2D27362-4148-4623-8C5B-BAE4D43E485A}"/>
              </a:ext>
            </a:extLst>
          </p:cNvPr>
          <p:cNvSpPr>
            <a:spLocks/>
          </p:cNvSpPr>
          <p:nvPr/>
        </p:nvSpPr>
        <p:spPr bwMode="auto">
          <a:xfrm>
            <a:off x="532690" y="904699"/>
            <a:ext cx="401637" cy="222250"/>
          </a:xfrm>
          <a:custGeom>
            <a:avLst/>
            <a:gdLst>
              <a:gd name="T0" fmla="*/ 281 w 839382"/>
              <a:gd name="T1" fmla="*/ 172 h 466836"/>
              <a:gd name="T2" fmla="*/ 248 w 839382"/>
              <a:gd name="T3" fmla="*/ 204 h 466836"/>
              <a:gd name="T4" fmla="*/ 248 w 839382"/>
              <a:gd name="T5" fmla="*/ 129 h 466836"/>
              <a:gd name="T6" fmla="*/ 281 w 839382"/>
              <a:gd name="T7" fmla="*/ 160 h 466836"/>
              <a:gd name="T8" fmla="*/ 248 w 839382"/>
              <a:gd name="T9" fmla="*/ 129 h 466836"/>
              <a:gd name="T10" fmla="*/ 331 w 839382"/>
              <a:gd name="T11" fmla="*/ 128 h 466836"/>
              <a:gd name="T12" fmla="*/ 298 w 839382"/>
              <a:gd name="T13" fmla="*/ 159 h 466836"/>
              <a:gd name="T14" fmla="*/ 347 w 839382"/>
              <a:gd name="T15" fmla="*/ 86 h 466836"/>
              <a:gd name="T16" fmla="*/ 380 w 839382"/>
              <a:gd name="T17" fmla="*/ 118 h 466836"/>
              <a:gd name="T18" fmla="*/ 347 w 839382"/>
              <a:gd name="T19" fmla="*/ 86 h 466836"/>
              <a:gd name="T20" fmla="*/ 281 w 839382"/>
              <a:gd name="T21" fmla="*/ 86 h 466836"/>
              <a:gd name="T22" fmla="*/ 248 w 839382"/>
              <a:gd name="T23" fmla="*/ 118 h 466836"/>
              <a:gd name="T24" fmla="*/ 199 w 839382"/>
              <a:gd name="T25" fmla="*/ 86 h 466836"/>
              <a:gd name="T26" fmla="*/ 231 w 839382"/>
              <a:gd name="T27" fmla="*/ 118 h 466836"/>
              <a:gd name="T28" fmla="*/ 199 w 839382"/>
              <a:gd name="T29" fmla="*/ 86 h 466836"/>
              <a:gd name="T30" fmla="*/ 181 w 839382"/>
              <a:gd name="T31" fmla="*/ 86 h 466836"/>
              <a:gd name="T32" fmla="*/ 149 w 839382"/>
              <a:gd name="T33" fmla="*/ 118 h 466836"/>
              <a:gd name="T34" fmla="*/ 100 w 839382"/>
              <a:gd name="T35" fmla="*/ 86 h 466836"/>
              <a:gd name="T36" fmla="*/ 132 w 839382"/>
              <a:gd name="T37" fmla="*/ 118 h 466836"/>
              <a:gd name="T38" fmla="*/ 100 w 839382"/>
              <a:gd name="T39" fmla="*/ 86 h 466836"/>
              <a:gd name="T40" fmla="*/ 82 w 839382"/>
              <a:gd name="T41" fmla="*/ 86 h 466836"/>
              <a:gd name="T42" fmla="*/ 50 w 839382"/>
              <a:gd name="T43" fmla="*/ 118 h 466836"/>
              <a:gd name="T44" fmla="*/ 0 w 839382"/>
              <a:gd name="T45" fmla="*/ 86 h 466836"/>
              <a:gd name="T46" fmla="*/ 33 w 839382"/>
              <a:gd name="T47" fmla="*/ 118 h 466836"/>
              <a:gd name="T48" fmla="*/ 0 w 839382"/>
              <a:gd name="T49" fmla="*/ 86 h 466836"/>
              <a:gd name="T50" fmla="*/ 331 w 839382"/>
              <a:gd name="T51" fmla="*/ 84 h 466836"/>
              <a:gd name="T52" fmla="*/ 298 w 839382"/>
              <a:gd name="T53" fmla="*/ 116 h 466836"/>
              <a:gd name="T54" fmla="*/ 248 w 839382"/>
              <a:gd name="T55" fmla="*/ 43 h 466836"/>
              <a:gd name="T56" fmla="*/ 281 w 839382"/>
              <a:gd name="T57" fmla="*/ 74 h 466836"/>
              <a:gd name="T58" fmla="*/ 248 w 839382"/>
              <a:gd name="T59" fmla="*/ 43 h 466836"/>
              <a:gd name="T60" fmla="*/ 331 w 839382"/>
              <a:gd name="T61" fmla="*/ 41 h 466836"/>
              <a:gd name="T62" fmla="*/ 298 w 839382"/>
              <a:gd name="T63" fmla="*/ 72 h 466836"/>
              <a:gd name="T64" fmla="*/ 248 w 839382"/>
              <a:gd name="T65" fmla="*/ 0 h 466836"/>
              <a:gd name="T66" fmla="*/ 281 w 839382"/>
              <a:gd name="T67" fmla="*/ 31 h 466836"/>
              <a:gd name="T68" fmla="*/ 248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7" name="前进箭头 342">
            <a:extLst>
              <a:ext uri="{FF2B5EF4-FFF2-40B4-BE49-F238E27FC236}">
                <a16:creationId xmlns:a16="http://schemas.microsoft.com/office/drawing/2014/main" id="{F63A6475-3127-4757-B841-57260AF01FCC}"/>
              </a:ext>
            </a:extLst>
          </p:cNvPr>
          <p:cNvSpPr>
            <a:spLocks/>
          </p:cNvSpPr>
          <p:nvPr/>
        </p:nvSpPr>
        <p:spPr bwMode="auto">
          <a:xfrm rot="21180000">
            <a:off x="5355318" y="925511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1999 h 918822"/>
              <a:gd name="T4" fmla="*/ 0 w 792088"/>
              <a:gd name="T5" fmla="*/ 100400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8" name="前进箭头 342">
            <a:extLst>
              <a:ext uri="{FF2B5EF4-FFF2-40B4-BE49-F238E27FC236}">
                <a16:creationId xmlns:a16="http://schemas.microsoft.com/office/drawing/2014/main" id="{E3A7C493-BB0A-4107-8ED6-BC31AD5359E7}"/>
              </a:ext>
            </a:extLst>
          </p:cNvPr>
          <p:cNvSpPr>
            <a:spLocks/>
          </p:cNvSpPr>
          <p:nvPr/>
        </p:nvSpPr>
        <p:spPr bwMode="auto">
          <a:xfrm rot="5880000">
            <a:off x="5355317" y="2442988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5714 h 918822"/>
              <a:gd name="T4" fmla="*/ 0 w 792088"/>
              <a:gd name="T5" fmla="*/ 1011429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前进箭头 342">
            <a:extLst>
              <a:ext uri="{FF2B5EF4-FFF2-40B4-BE49-F238E27FC236}">
                <a16:creationId xmlns:a16="http://schemas.microsoft.com/office/drawing/2014/main" id="{03299B17-C542-471E-85C9-80FD43055974}"/>
              </a:ext>
            </a:extLst>
          </p:cNvPr>
          <p:cNvSpPr>
            <a:spLocks/>
          </p:cNvSpPr>
          <p:nvPr/>
        </p:nvSpPr>
        <p:spPr bwMode="auto">
          <a:xfrm rot="-2820000">
            <a:off x="392906" y="-80169"/>
            <a:ext cx="493713" cy="612775"/>
          </a:xfrm>
          <a:custGeom>
            <a:avLst/>
            <a:gdLst>
              <a:gd name="T0" fmla="*/ 0 w 792088"/>
              <a:gd name="T1" fmla="*/ 0 h 918822"/>
              <a:gd name="T2" fmla="*/ 5119 w 792088"/>
              <a:gd name="T3" fmla="*/ 5803 h 918822"/>
              <a:gd name="T4" fmla="*/ 0 w 792088"/>
              <a:gd name="T5" fmla="*/ 1160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1" name="前进箭头 342">
            <a:extLst>
              <a:ext uri="{FF2B5EF4-FFF2-40B4-BE49-F238E27FC236}">
                <a16:creationId xmlns:a16="http://schemas.microsoft.com/office/drawing/2014/main" id="{2B4A19F4-1B6C-49E2-B510-EB9E95ACD9FE}"/>
              </a:ext>
            </a:extLst>
          </p:cNvPr>
          <p:cNvSpPr>
            <a:spLocks/>
          </p:cNvSpPr>
          <p:nvPr/>
        </p:nvSpPr>
        <p:spPr bwMode="auto">
          <a:xfrm rot="2460000">
            <a:off x="882650" y="1284288"/>
            <a:ext cx="2084388" cy="2589212"/>
          </a:xfrm>
          <a:custGeom>
            <a:avLst/>
            <a:gdLst>
              <a:gd name="T0" fmla="*/ 0 w 792088"/>
              <a:gd name="T1" fmla="*/ 0 h 918822"/>
              <a:gd name="T2" fmla="*/ 2147483646 w 792088"/>
              <a:gd name="T3" fmla="*/ 2147483646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05433FC1-569C-4E55-9188-001751C19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6088"/>
            <a:ext cx="1562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  <a:endParaRPr lang="zh-CN" altLang="en-US" sz="1800" dirty="0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89A14D8E-0D19-4786-B8B3-84FBC5017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3" y="3683073"/>
            <a:ext cx="80502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VR</a:t>
            </a:r>
            <a:r>
              <a:rPr lang="zh-CN" altLang="en-US" sz="1100" dirty="0">
                <a:solidFill>
                  <a:schemeClr val="bg1"/>
                </a:solidFill>
              </a:rPr>
              <a:t>机器人</a:t>
            </a:r>
            <a:endParaRPr lang="zh-CN" altLang="en-US" sz="2800" dirty="0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3A73D3C3-1D11-4E27-A2CE-685525677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82" y="596198"/>
            <a:ext cx="107083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6" name="虚线箭头 46">
            <a:extLst>
              <a:ext uri="{FF2B5EF4-FFF2-40B4-BE49-F238E27FC236}">
                <a16:creationId xmlns:a16="http://schemas.microsoft.com/office/drawing/2014/main" id="{7179E281-0D7D-4889-8936-03973FFD0B51}"/>
              </a:ext>
            </a:extLst>
          </p:cNvPr>
          <p:cNvSpPr>
            <a:spLocks/>
          </p:cNvSpPr>
          <p:nvPr/>
        </p:nvSpPr>
        <p:spPr bwMode="auto">
          <a:xfrm>
            <a:off x="3290888" y="2357438"/>
            <a:ext cx="401637" cy="222250"/>
          </a:xfrm>
          <a:custGeom>
            <a:avLst/>
            <a:gdLst>
              <a:gd name="T0" fmla="*/ 281 w 839382"/>
              <a:gd name="T1" fmla="*/ 172 h 466836"/>
              <a:gd name="T2" fmla="*/ 248 w 839382"/>
              <a:gd name="T3" fmla="*/ 204 h 466836"/>
              <a:gd name="T4" fmla="*/ 248 w 839382"/>
              <a:gd name="T5" fmla="*/ 129 h 466836"/>
              <a:gd name="T6" fmla="*/ 281 w 839382"/>
              <a:gd name="T7" fmla="*/ 160 h 466836"/>
              <a:gd name="T8" fmla="*/ 248 w 839382"/>
              <a:gd name="T9" fmla="*/ 129 h 466836"/>
              <a:gd name="T10" fmla="*/ 331 w 839382"/>
              <a:gd name="T11" fmla="*/ 128 h 466836"/>
              <a:gd name="T12" fmla="*/ 298 w 839382"/>
              <a:gd name="T13" fmla="*/ 159 h 466836"/>
              <a:gd name="T14" fmla="*/ 347 w 839382"/>
              <a:gd name="T15" fmla="*/ 86 h 466836"/>
              <a:gd name="T16" fmla="*/ 380 w 839382"/>
              <a:gd name="T17" fmla="*/ 118 h 466836"/>
              <a:gd name="T18" fmla="*/ 347 w 839382"/>
              <a:gd name="T19" fmla="*/ 86 h 466836"/>
              <a:gd name="T20" fmla="*/ 281 w 839382"/>
              <a:gd name="T21" fmla="*/ 86 h 466836"/>
              <a:gd name="T22" fmla="*/ 248 w 839382"/>
              <a:gd name="T23" fmla="*/ 118 h 466836"/>
              <a:gd name="T24" fmla="*/ 199 w 839382"/>
              <a:gd name="T25" fmla="*/ 86 h 466836"/>
              <a:gd name="T26" fmla="*/ 231 w 839382"/>
              <a:gd name="T27" fmla="*/ 118 h 466836"/>
              <a:gd name="T28" fmla="*/ 199 w 839382"/>
              <a:gd name="T29" fmla="*/ 86 h 466836"/>
              <a:gd name="T30" fmla="*/ 181 w 839382"/>
              <a:gd name="T31" fmla="*/ 86 h 466836"/>
              <a:gd name="T32" fmla="*/ 149 w 839382"/>
              <a:gd name="T33" fmla="*/ 118 h 466836"/>
              <a:gd name="T34" fmla="*/ 100 w 839382"/>
              <a:gd name="T35" fmla="*/ 86 h 466836"/>
              <a:gd name="T36" fmla="*/ 132 w 839382"/>
              <a:gd name="T37" fmla="*/ 118 h 466836"/>
              <a:gd name="T38" fmla="*/ 100 w 839382"/>
              <a:gd name="T39" fmla="*/ 86 h 466836"/>
              <a:gd name="T40" fmla="*/ 82 w 839382"/>
              <a:gd name="T41" fmla="*/ 86 h 466836"/>
              <a:gd name="T42" fmla="*/ 50 w 839382"/>
              <a:gd name="T43" fmla="*/ 118 h 466836"/>
              <a:gd name="T44" fmla="*/ 0 w 839382"/>
              <a:gd name="T45" fmla="*/ 86 h 466836"/>
              <a:gd name="T46" fmla="*/ 33 w 839382"/>
              <a:gd name="T47" fmla="*/ 118 h 466836"/>
              <a:gd name="T48" fmla="*/ 0 w 839382"/>
              <a:gd name="T49" fmla="*/ 86 h 466836"/>
              <a:gd name="T50" fmla="*/ 331 w 839382"/>
              <a:gd name="T51" fmla="*/ 84 h 466836"/>
              <a:gd name="T52" fmla="*/ 298 w 839382"/>
              <a:gd name="T53" fmla="*/ 116 h 466836"/>
              <a:gd name="T54" fmla="*/ 248 w 839382"/>
              <a:gd name="T55" fmla="*/ 43 h 466836"/>
              <a:gd name="T56" fmla="*/ 281 w 839382"/>
              <a:gd name="T57" fmla="*/ 74 h 466836"/>
              <a:gd name="T58" fmla="*/ 248 w 839382"/>
              <a:gd name="T59" fmla="*/ 43 h 466836"/>
              <a:gd name="T60" fmla="*/ 331 w 839382"/>
              <a:gd name="T61" fmla="*/ 41 h 466836"/>
              <a:gd name="T62" fmla="*/ 298 w 839382"/>
              <a:gd name="T63" fmla="*/ 72 h 466836"/>
              <a:gd name="T64" fmla="*/ 248 w 839382"/>
              <a:gd name="T65" fmla="*/ 0 h 466836"/>
              <a:gd name="T66" fmla="*/ 281 w 839382"/>
              <a:gd name="T67" fmla="*/ 31 h 466836"/>
              <a:gd name="T68" fmla="*/ 248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7" name="前进箭头 342">
            <a:extLst>
              <a:ext uri="{FF2B5EF4-FFF2-40B4-BE49-F238E27FC236}">
                <a16:creationId xmlns:a16="http://schemas.microsoft.com/office/drawing/2014/main" id="{58954BFB-3A22-4A3B-855C-E52CDFE6E501}"/>
              </a:ext>
            </a:extLst>
          </p:cNvPr>
          <p:cNvSpPr>
            <a:spLocks/>
          </p:cNvSpPr>
          <p:nvPr/>
        </p:nvSpPr>
        <p:spPr bwMode="auto">
          <a:xfrm rot="21180000">
            <a:off x="4488642" y="962707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1999 h 918822"/>
              <a:gd name="T4" fmla="*/ 0 w 792088"/>
              <a:gd name="T5" fmla="*/ 100400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" name="20180302_171832.mp4_20180304_212403">
            <a:hlinkClick r:id="" action="ppaction://media"/>
            <a:extLst>
              <a:ext uri="{FF2B5EF4-FFF2-40B4-BE49-F238E27FC236}">
                <a16:creationId xmlns:a16="http://schemas.microsoft.com/office/drawing/2014/main" id="{BB6F2B41-956C-4052-8B07-E13FB56B6A3D}"/>
              </a:ext>
            </a:extLst>
          </p:cNvPr>
          <p:cNvPicPr preferRelativeResize="0"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0326" y="798644"/>
            <a:ext cx="5024276" cy="29705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9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前进箭头 342">
            <a:extLst>
              <a:ext uri="{FF2B5EF4-FFF2-40B4-BE49-F238E27FC236}">
                <a16:creationId xmlns:a16="http://schemas.microsoft.com/office/drawing/2014/main" id="{AE2CABD5-C5DA-4462-ADC5-04853F77E266}"/>
              </a:ext>
            </a:extLst>
          </p:cNvPr>
          <p:cNvSpPr>
            <a:spLocks/>
          </p:cNvSpPr>
          <p:nvPr/>
        </p:nvSpPr>
        <p:spPr bwMode="auto">
          <a:xfrm rot="-2820000">
            <a:off x="392906" y="-80169"/>
            <a:ext cx="493713" cy="612775"/>
          </a:xfrm>
          <a:custGeom>
            <a:avLst/>
            <a:gdLst>
              <a:gd name="T0" fmla="*/ 0 w 792088"/>
              <a:gd name="T1" fmla="*/ 0 h 918822"/>
              <a:gd name="T2" fmla="*/ 5119 w 792088"/>
              <a:gd name="T3" fmla="*/ 5803 h 918822"/>
              <a:gd name="T4" fmla="*/ 0 w 792088"/>
              <a:gd name="T5" fmla="*/ 1160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1" name="前进箭头 342">
            <a:extLst>
              <a:ext uri="{FF2B5EF4-FFF2-40B4-BE49-F238E27FC236}">
                <a16:creationId xmlns:a16="http://schemas.microsoft.com/office/drawing/2014/main" id="{52C30F8C-F30B-4B48-84BA-85ECF4320D8C}"/>
              </a:ext>
            </a:extLst>
          </p:cNvPr>
          <p:cNvSpPr>
            <a:spLocks/>
          </p:cNvSpPr>
          <p:nvPr/>
        </p:nvSpPr>
        <p:spPr bwMode="auto">
          <a:xfrm rot="2460000">
            <a:off x="882650" y="1284288"/>
            <a:ext cx="2084388" cy="2589212"/>
          </a:xfrm>
          <a:custGeom>
            <a:avLst/>
            <a:gdLst>
              <a:gd name="T0" fmla="*/ 0 w 792088"/>
              <a:gd name="T1" fmla="*/ 0 h 918822"/>
              <a:gd name="T2" fmla="*/ 2147483646 w 792088"/>
              <a:gd name="T3" fmla="*/ 2147483646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F547D473-E3D6-4C81-9F10-367D0848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79575"/>
            <a:ext cx="103981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22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序列三</a:t>
            </a:r>
            <a:endParaRPr lang="zh-CN" altLang="en-US" sz="2000"/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FFAC25AB-8077-4848-AE81-D0DA845AA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-28575"/>
            <a:ext cx="554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CA27192D-0178-45CE-BAC3-A75E2D271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-28575"/>
            <a:ext cx="114776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add your website</a:t>
            </a:r>
            <a:endParaRPr lang="zh-CN" altLang="en-US" sz="2000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C9C649A9-D2C3-4994-B3F5-EACE09FA0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112963"/>
            <a:ext cx="165735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6" name="虚线箭头 46">
            <a:extLst>
              <a:ext uri="{FF2B5EF4-FFF2-40B4-BE49-F238E27FC236}">
                <a16:creationId xmlns:a16="http://schemas.microsoft.com/office/drawing/2014/main" id="{187B88E6-4A02-47AB-B33A-FD07A5754718}"/>
              </a:ext>
            </a:extLst>
          </p:cNvPr>
          <p:cNvSpPr>
            <a:spLocks/>
          </p:cNvSpPr>
          <p:nvPr/>
        </p:nvSpPr>
        <p:spPr bwMode="auto">
          <a:xfrm>
            <a:off x="3290888" y="2357438"/>
            <a:ext cx="401637" cy="222250"/>
          </a:xfrm>
          <a:custGeom>
            <a:avLst/>
            <a:gdLst>
              <a:gd name="T0" fmla="*/ 281 w 839382"/>
              <a:gd name="T1" fmla="*/ 172 h 466836"/>
              <a:gd name="T2" fmla="*/ 248 w 839382"/>
              <a:gd name="T3" fmla="*/ 204 h 466836"/>
              <a:gd name="T4" fmla="*/ 248 w 839382"/>
              <a:gd name="T5" fmla="*/ 129 h 466836"/>
              <a:gd name="T6" fmla="*/ 281 w 839382"/>
              <a:gd name="T7" fmla="*/ 160 h 466836"/>
              <a:gd name="T8" fmla="*/ 248 w 839382"/>
              <a:gd name="T9" fmla="*/ 129 h 466836"/>
              <a:gd name="T10" fmla="*/ 331 w 839382"/>
              <a:gd name="T11" fmla="*/ 128 h 466836"/>
              <a:gd name="T12" fmla="*/ 298 w 839382"/>
              <a:gd name="T13" fmla="*/ 159 h 466836"/>
              <a:gd name="T14" fmla="*/ 347 w 839382"/>
              <a:gd name="T15" fmla="*/ 86 h 466836"/>
              <a:gd name="T16" fmla="*/ 380 w 839382"/>
              <a:gd name="T17" fmla="*/ 118 h 466836"/>
              <a:gd name="T18" fmla="*/ 347 w 839382"/>
              <a:gd name="T19" fmla="*/ 86 h 466836"/>
              <a:gd name="T20" fmla="*/ 281 w 839382"/>
              <a:gd name="T21" fmla="*/ 86 h 466836"/>
              <a:gd name="T22" fmla="*/ 248 w 839382"/>
              <a:gd name="T23" fmla="*/ 118 h 466836"/>
              <a:gd name="T24" fmla="*/ 199 w 839382"/>
              <a:gd name="T25" fmla="*/ 86 h 466836"/>
              <a:gd name="T26" fmla="*/ 231 w 839382"/>
              <a:gd name="T27" fmla="*/ 118 h 466836"/>
              <a:gd name="T28" fmla="*/ 199 w 839382"/>
              <a:gd name="T29" fmla="*/ 86 h 466836"/>
              <a:gd name="T30" fmla="*/ 181 w 839382"/>
              <a:gd name="T31" fmla="*/ 86 h 466836"/>
              <a:gd name="T32" fmla="*/ 149 w 839382"/>
              <a:gd name="T33" fmla="*/ 118 h 466836"/>
              <a:gd name="T34" fmla="*/ 100 w 839382"/>
              <a:gd name="T35" fmla="*/ 86 h 466836"/>
              <a:gd name="T36" fmla="*/ 132 w 839382"/>
              <a:gd name="T37" fmla="*/ 118 h 466836"/>
              <a:gd name="T38" fmla="*/ 100 w 839382"/>
              <a:gd name="T39" fmla="*/ 86 h 466836"/>
              <a:gd name="T40" fmla="*/ 82 w 839382"/>
              <a:gd name="T41" fmla="*/ 86 h 466836"/>
              <a:gd name="T42" fmla="*/ 50 w 839382"/>
              <a:gd name="T43" fmla="*/ 118 h 466836"/>
              <a:gd name="T44" fmla="*/ 0 w 839382"/>
              <a:gd name="T45" fmla="*/ 86 h 466836"/>
              <a:gd name="T46" fmla="*/ 33 w 839382"/>
              <a:gd name="T47" fmla="*/ 118 h 466836"/>
              <a:gd name="T48" fmla="*/ 0 w 839382"/>
              <a:gd name="T49" fmla="*/ 86 h 466836"/>
              <a:gd name="T50" fmla="*/ 331 w 839382"/>
              <a:gd name="T51" fmla="*/ 84 h 466836"/>
              <a:gd name="T52" fmla="*/ 298 w 839382"/>
              <a:gd name="T53" fmla="*/ 116 h 466836"/>
              <a:gd name="T54" fmla="*/ 248 w 839382"/>
              <a:gd name="T55" fmla="*/ 43 h 466836"/>
              <a:gd name="T56" fmla="*/ 281 w 839382"/>
              <a:gd name="T57" fmla="*/ 74 h 466836"/>
              <a:gd name="T58" fmla="*/ 248 w 839382"/>
              <a:gd name="T59" fmla="*/ 43 h 466836"/>
              <a:gd name="T60" fmla="*/ 331 w 839382"/>
              <a:gd name="T61" fmla="*/ 41 h 466836"/>
              <a:gd name="T62" fmla="*/ 298 w 839382"/>
              <a:gd name="T63" fmla="*/ 72 h 466836"/>
              <a:gd name="T64" fmla="*/ 248 w 839382"/>
              <a:gd name="T65" fmla="*/ 0 h 466836"/>
              <a:gd name="T66" fmla="*/ 281 w 839382"/>
              <a:gd name="T67" fmla="*/ 31 h 466836"/>
              <a:gd name="T68" fmla="*/ 248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7" name="前进箭头 342">
            <a:extLst>
              <a:ext uri="{FF2B5EF4-FFF2-40B4-BE49-F238E27FC236}">
                <a16:creationId xmlns:a16="http://schemas.microsoft.com/office/drawing/2014/main" id="{6C54E5F0-2804-4CBE-9ACB-117216876D4D}"/>
              </a:ext>
            </a:extLst>
          </p:cNvPr>
          <p:cNvSpPr>
            <a:spLocks/>
          </p:cNvSpPr>
          <p:nvPr/>
        </p:nvSpPr>
        <p:spPr bwMode="auto">
          <a:xfrm rot="-420000">
            <a:off x="4702175" y="925513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1999 h 918822"/>
              <a:gd name="T4" fmla="*/ 0 w 792088"/>
              <a:gd name="T5" fmla="*/ 100400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8" name="前进箭头 342">
            <a:extLst>
              <a:ext uri="{FF2B5EF4-FFF2-40B4-BE49-F238E27FC236}">
                <a16:creationId xmlns:a16="http://schemas.microsoft.com/office/drawing/2014/main" id="{7101FA03-26D2-4E1C-9013-4E68D3840D2A}"/>
              </a:ext>
            </a:extLst>
          </p:cNvPr>
          <p:cNvSpPr>
            <a:spLocks/>
          </p:cNvSpPr>
          <p:nvPr/>
        </p:nvSpPr>
        <p:spPr bwMode="auto">
          <a:xfrm rot="5880000">
            <a:off x="5003006" y="2680495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5714 h 918822"/>
              <a:gd name="T4" fmla="*/ 0 w 792088"/>
              <a:gd name="T5" fmla="*/ 1011429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前进箭头 342">
            <a:extLst>
              <a:ext uri="{FF2B5EF4-FFF2-40B4-BE49-F238E27FC236}">
                <a16:creationId xmlns:a16="http://schemas.microsoft.com/office/drawing/2014/main" id="{1CC19ACB-6482-4A82-ABFC-288B82DC61B5}"/>
              </a:ext>
            </a:extLst>
          </p:cNvPr>
          <p:cNvSpPr>
            <a:spLocks/>
          </p:cNvSpPr>
          <p:nvPr/>
        </p:nvSpPr>
        <p:spPr bwMode="auto">
          <a:xfrm rot="-2820000">
            <a:off x="392906" y="-80169"/>
            <a:ext cx="493713" cy="612775"/>
          </a:xfrm>
          <a:custGeom>
            <a:avLst/>
            <a:gdLst>
              <a:gd name="T0" fmla="*/ 0 w 792088"/>
              <a:gd name="T1" fmla="*/ 0 h 918822"/>
              <a:gd name="T2" fmla="*/ 5119 w 792088"/>
              <a:gd name="T3" fmla="*/ 5803 h 918822"/>
              <a:gd name="T4" fmla="*/ 0 w 792088"/>
              <a:gd name="T5" fmla="*/ 1160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1" name="前进箭头 342">
            <a:extLst>
              <a:ext uri="{FF2B5EF4-FFF2-40B4-BE49-F238E27FC236}">
                <a16:creationId xmlns:a16="http://schemas.microsoft.com/office/drawing/2014/main" id="{08AFC5AD-EDA4-472C-A57D-F0E6A9DF57BE}"/>
              </a:ext>
            </a:extLst>
          </p:cNvPr>
          <p:cNvSpPr>
            <a:spLocks/>
          </p:cNvSpPr>
          <p:nvPr/>
        </p:nvSpPr>
        <p:spPr bwMode="auto">
          <a:xfrm rot="2460000">
            <a:off x="882650" y="1284288"/>
            <a:ext cx="2084388" cy="2589212"/>
          </a:xfrm>
          <a:custGeom>
            <a:avLst/>
            <a:gdLst>
              <a:gd name="T0" fmla="*/ 0 w 792088"/>
              <a:gd name="T1" fmla="*/ 0 h 918822"/>
              <a:gd name="T2" fmla="*/ 2147483646 w 792088"/>
              <a:gd name="T3" fmla="*/ 2147483646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C8E1254-4632-4557-AB90-3ED5695B4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79575"/>
            <a:ext cx="103981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22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序列四</a:t>
            </a:r>
            <a:endParaRPr lang="zh-CN" altLang="en-US" sz="2000"/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5E9084C1-A37A-4EDC-8F7E-F3BCDC25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-28575"/>
            <a:ext cx="554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92851D0A-DF60-48E3-956D-DB8F8A2DE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-28575"/>
            <a:ext cx="114776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add your website</a:t>
            </a:r>
            <a:endParaRPr lang="zh-CN" altLang="en-US" sz="2000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EFA18454-C340-4BFA-85FC-8D9A13867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112963"/>
            <a:ext cx="165735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6" name="虚线箭头 46">
            <a:extLst>
              <a:ext uri="{FF2B5EF4-FFF2-40B4-BE49-F238E27FC236}">
                <a16:creationId xmlns:a16="http://schemas.microsoft.com/office/drawing/2014/main" id="{4DB72167-BC56-4A2D-985C-1B8E67C0C9B7}"/>
              </a:ext>
            </a:extLst>
          </p:cNvPr>
          <p:cNvSpPr>
            <a:spLocks/>
          </p:cNvSpPr>
          <p:nvPr/>
        </p:nvSpPr>
        <p:spPr bwMode="auto">
          <a:xfrm>
            <a:off x="3290888" y="2357438"/>
            <a:ext cx="401637" cy="222250"/>
          </a:xfrm>
          <a:custGeom>
            <a:avLst/>
            <a:gdLst>
              <a:gd name="T0" fmla="*/ 281 w 839382"/>
              <a:gd name="T1" fmla="*/ 172 h 466836"/>
              <a:gd name="T2" fmla="*/ 248 w 839382"/>
              <a:gd name="T3" fmla="*/ 204 h 466836"/>
              <a:gd name="T4" fmla="*/ 248 w 839382"/>
              <a:gd name="T5" fmla="*/ 129 h 466836"/>
              <a:gd name="T6" fmla="*/ 281 w 839382"/>
              <a:gd name="T7" fmla="*/ 160 h 466836"/>
              <a:gd name="T8" fmla="*/ 248 w 839382"/>
              <a:gd name="T9" fmla="*/ 129 h 466836"/>
              <a:gd name="T10" fmla="*/ 331 w 839382"/>
              <a:gd name="T11" fmla="*/ 128 h 466836"/>
              <a:gd name="T12" fmla="*/ 298 w 839382"/>
              <a:gd name="T13" fmla="*/ 159 h 466836"/>
              <a:gd name="T14" fmla="*/ 347 w 839382"/>
              <a:gd name="T15" fmla="*/ 86 h 466836"/>
              <a:gd name="T16" fmla="*/ 380 w 839382"/>
              <a:gd name="T17" fmla="*/ 118 h 466836"/>
              <a:gd name="T18" fmla="*/ 347 w 839382"/>
              <a:gd name="T19" fmla="*/ 86 h 466836"/>
              <a:gd name="T20" fmla="*/ 281 w 839382"/>
              <a:gd name="T21" fmla="*/ 86 h 466836"/>
              <a:gd name="T22" fmla="*/ 248 w 839382"/>
              <a:gd name="T23" fmla="*/ 118 h 466836"/>
              <a:gd name="T24" fmla="*/ 199 w 839382"/>
              <a:gd name="T25" fmla="*/ 86 h 466836"/>
              <a:gd name="T26" fmla="*/ 231 w 839382"/>
              <a:gd name="T27" fmla="*/ 118 h 466836"/>
              <a:gd name="T28" fmla="*/ 199 w 839382"/>
              <a:gd name="T29" fmla="*/ 86 h 466836"/>
              <a:gd name="T30" fmla="*/ 181 w 839382"/>
              <a:gd name="T31" fmla="*/ 86 h 466836"/>
              <a:gd name="T32" fmla="*/ 149 w 839382"/>
              <a:gd name="T33" fmla="*/ 118 h 466836"/>
              <a:gd name="T34" fmla="*/ 100 w 839382"/>
              <a:gd name="T35" fmla="*/ 86 h 466836"/>
              <a:gd name="T36" fmla="*/ 132 w 839382"/>
              <a:gd name="T37" fmla="*/ 118 h 466836"/>
              <a:gd name="T38" fmla="*/ 100 w 839382"/>
              <a:gd name="T39" fmla="*/ 86 h 466836"/>
              <a:gd name="T40" fmla="*/ 82 w 839382"/>
              <a:gd name="T41" fmla="*/ 86 h 466836"/>
              <a:gd name="T42" fmla="*/ 50 w 839382"/>
              <a:gd name="T43" fmla="*/ 118 h 466836"/>
              <a:gd name="T44" fmla="*/ 0 w 839382"/>
              <a:gd name="T45" fmla="*/ 86 h 466836"/>
              <a:gd name="T46" fmla="*/ 33 w 839382"/>
              <a:gd name="T47" fmla="*/ 118 h 466836"/>
              <a:gd name="T48" fmla="*/ 0 w 839382"/>
              <a:gd name="T49" fmla="*/ 86 h 466836"/>
              <a:gd name="T50" fmla="*/ 331 w 839382"/>
              <a:gd name="T51" fmla="*/ 84 h 466836"/>
              <a:gd name="T52" fmla="*/ 298 w 839382"/>
              <a:gd name="T53" fmla="*/ 116 h 466836"/>
              <a:gd name="T54" fmla="*/ 248 w 839382"/>
              <a:gd name="T55" fmla="*/ 43 h 466836"/>
              <a:gd name="T56" fmla="*/ 281 w 839382"/>
              <a:gd name="T57" fmla="*/ 74 h 466836"/>
              <a:gd name="T58" fmla="*/ 248 w 839382"/>
              <a:gd name="T59" fmla="*/ 43 h 466836"/>
              <a:gd name="T60" fmla="*/ 331 w 839382"/>
              <a:gd name="T61" fmla="*/ 41 h 466836"/>
              <a:gd name="T62" fmla="*/ 298 w 839382"/>
              <a:gd name="T63" fmla="*/ 72 h 466836"/>
              <a:gd name="T64" fmla="*/ 248 w 839382"/>
              <a:gd name="T65" fmla="*/ 0 h 466836"/>
              <a:gd name="T66" fmla="*/ 281 w 839382"/>
              <a:gd name="T67" fmla="*/ 31 h 466836"/>
              <a:gd name="T68" fmla="*/ 248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7" name="前进箭头 342">
            <a:extLst>
              <a:ext uri="{FF2B5EF4-FFF2-40B4-BE49-F238E27FC236}">
                <a16:creationId xmlns:a16="http://schemas.microsoft.com/office/drawing/2014/main" id="{E68ADCCF-5F17-4E74-A303-EA3D811C8A0F}"/>
              </a:ext>
            </a:extLst>
          </p:cNvPr>
          <p:cNvSpPr>
            <a:spLocks/>
          </p:cNvSpPr>
          <p:nvPr/>
        </p:nvSpPr>
        <p:spPr bwMode="auto">
          <a:xfrm rot="-420000">
            <a:off x="4702175" y="925513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1999 h 918822"/>
              <a:gd name="T4" fmla="*/ 0 w 792088"/>
              <a:gd name="T5" fmla="*/ 100400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8" name="前进箭头 342">
            <a:extLst>
              <a:ext uri="{FF2B5EF4-FFF2-40B4-BE49-F238E27FC236}">
                <a16:creationId xmlns:a16="http://schemas.microsoft.com/office/drawing/2014/main" id="{9E814E7D-EB32-47EC-BAF7-66FA8B2D2C00}"/>
              </a:ext>
            </a:extLst>
          </p:cNvPr>
          <p:cNvSpPr>
            <a:spLocks/>
          </p:cNvSpPr>
          <p:nvPr/>
        </p:nvSpPr>
        <p:spPr bwMode="auto">
          <a:xfrm rot="5880000">
            <a:off x="5003006" y="2680495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5714 h 918822"/>
              <a:gd name="T4" fmla="*/ 0 w 792088"/>
              <a:gd name="T5" fmla="*/ 1011429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7899" name="图片 2">
            <a:extLst>
              <a:ext uri="{FF2B5EF4-FFF2-40B4-BE49-F238E27FC236}">
                <a16:creationId xmlns:a16="http://schemas.microsoft.com/office/drawing/2014/main" id="{0748CF3D-6C62-4353-801B-FC00767D6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546350"/>
            <a:ext cx="55483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前进箭头 342">
            <a:extLst>
              <a:ext uri="{FF2B5EF4-FFF2-40B4-BE49-F238E27FC236}">
                <a16:creationId xmlns:a16="http://schemas.microsoft.com/office/drawing/2014/main" id="{9C60E939-3494-4323-8294-EDF7DBA870CB}"/>
              </a:ext>
            </a:extLst>
          </p:cNvPr>
          <p:cNvSpPr>
            <a:spLocks/>
          </p:cNvSpPr>
          <p:nvPr/>
        </p:nvSpPr>
        <p:spPr bwMode="auto">
          <a:xfrm rot="-2820000">
            <a:off x="392906" y="-80169"/>
            <a:ext cx="493713" cy="612775"/>
          </a:xfrm>
          <a:custGeom>
            <a:avLst/>
            <a:gdLst>
              <a:gd name="T0" fmla="*/ 0 w 792088"/>
              <a:gd name="T1" fmla="*/ 0 h 918822"/>
              <a:gd name="T2" fmla="*/ 5119 w 792088"/>
              <a:gd name="T3" fmla="*/ 5803 h 918822"/>
              <a:gd name="T4" fmla="*/ 0 w 792088"/>
              <a:gd name="T5" fmla="*/ 1160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8131" name="前进箭头 342">
            <a:extLst>
              <a:ext uri="{FF2B5EF4-FFF2-40B4-BE49-F238E27FC236}">
                <a16:creationId xmlns:a16="http://schemas.microsoft.com/office/drawing/2014/main" id="{F994C4C9-33CE-4D4F-8211-3353F616E4F9}"/>
              </a:ext>
            </a:extLst>
          </p:cNvPr>
          <p:cNvSpPr>
            <a:spLocks/>
          </p:cNvSpPr>
          <p:nvPr/>
        </p:nvSpPr>
        <p:spPr bwMode="auto">
          <a:xfrm rot="2460000">
            <a:off x="882650" y="1284288"/>
            <a:ext cx="2084388" cy="2589212"/>
          </a:xfrm>
          <a:custGeom>
            <a:avLst/>
            <a:gdLst>
              <a:gd name="T0" fmla="*/ 0 w 792088"/>
              <a:gd name="T1" fmla="*/ 0 h 918822"/>
              <a:gd name="T2" fmla="*/ 2147483646 w 792088"/>
              <a:gd name="T3" fmla="*/ 2147483646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1F1FA32-F3D5-4A53-B232-771572584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79575"/>
            <a:ext cx="103981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22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序列五</a:t>
            </a:r>
            <a:endParaRPr lang="zh-CN" altLang="en-US" sz="2000"/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DECAC235-856A-42F5-A643-AFEBF4B3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-28575"/>
            <a:ext cx="554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235D58B7-6661-4AE9-988E-A269D9AA5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-28575"/>
            <a:ext cx="114776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add your website</a:t>
            </a:r>
            <a:endParaRPr lang="zh-CN" altLang="en-US" sz="2000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697E02EA-7CEC-4E2B-B4E2-59E54B101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112963"/>
            <a:ext cx="165735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8136" name="虚线箭头 46">
            <a:extLst>
              <a:ext uri="{FF2B5EF4-FFF2-40B4-BE49-F238E27FC236}">
                <a16:creationId xmlns:a16="http://schemas.microsoft.com/office/drawing/2014/main" id="{1EAC824D-157A-446B-8681-BABB6B103E83}"/>
              </a:ext>
            </a:extLst>
          </p:cNvPr>
          <p:cNvSpPr>
            <a:spLocks/>
          </p:cNvSpPr>
          <p:nvPr/>
        </p:nvSpPr>
        <p:spPr bwMode="auto">
          <a:xfrm>
            <a:off x="3290888" y="2357438"/>
            <a:ext cx="401637" cy="222250"/>
          </a:xfrm>
          <a:custGeom>
            <a:avLst/>
            <a:gdLst>
              <a:gd name="T0" fmla="*/ 281 w 839382"/>
              <a:gd name="T1" fmla="*/ 172 h 466836"/>
              <a:gd name="T2" fmla="*/ 248 w 839382"/>
              <a:gd name="T3" fmla="*/ 204 h 466836"/>
              <a:gd name="T4" fmla="*/ 248 w 839382"/>
              <a:gd name="T5" fmla="*/ 129 h 466836"/>
              <a:gd name="T6" fmla="*/ 281 w 839382"/>
              <a:gd name="T7" fmla="*/ 160 h 466836"/>
              <a:gd name="T8" fmla="*/ 248 w 839382"/>
              <a:gd name="T9" fmla="*/ 129 h 466836"/>
              <a:gd name="T10" fmla="*/ 331 w 839382"/>
              <a:gd name="T11" fmla="*/ 128 h 466836"/>
              <a:gd name="T12" fmla="*/ 298 w 839382"/>
              <a:gd name="T13" fmla="*/ 159 h 466836"/>
              <a:gd name="T14" fmla="*/ 347 w 839382"/>
              <a:gd name="T15" fmla="*/ 86 h 466836"/>
              <a:gd name="T16" fmla="*/ 380 w 839382"/>
              <a:gd name="T17" fmla="*/ 118 h 466836"/>
              <a:gd name="T18" fmla="*/ 347 w 839382"/>
              <a:gd name="T19" fmla="*/ 86 h 466836"/>
              <a:gd name="T20" fmla="*/ 281 w 839382"/>
              <a:gd name="T21" fmla="*/ 86 h 466836"/>
              <a:gd name="T22" fmla="*/ 248 w 839382"/>
              <a:gd name="T23" fmla="*/ 118 h 466836"/>
              <a:gd name="T24" fmla="*/ 199 w 839382"/>
              <a:gd name="T25" fmla="*/ 86 h 466836"/>
              <a:gd name="T26" fmla="*/ 231 w 839382"/>
              <a:gd name="T27" fmla="*/ 118 h 466836"/>
              <a:gd name="T28" fmla="*/ 199 w 839382"/>
              <a:gd name="T29" fmla="*/ 86 h 466836"/>
              <a:gd name="T30" fmla="*/ 181 w 839382"/>
              <a:gd name="T31" fmla="*/ 86 h 466836"/>
              <a:gd name="T32" fmla="*/ 149 w 839382"/>
              <a:gd name="T33" fmla="*/ 118 h 466836"/>
              <a:gd name="T34" fmla="*/ 100 w 839382"/>
              <a:gd name="T35" fmla="*/ 86 h 466836"/>
              <a:gd name="T36" fmla="*/ 132 w 839382"/>
              <a:gd name="T37" fmla="*/ 118 h 466836"/>
              <a:gd name="T38" fmla="*/ 100 w 839382"/>
              <a:gd name="T39" fmla="*/ 86 h 466836"/>
              <a:gd name="T40" fmla="*/ 82 w 839382"/>
              <a:gd name="T41" fmla="*/ 86 h 466836"/>
              <a:gd name="T42" fmla="*/ 50 w 839382"/>
              <a:gd name="T43" fmla="*/ 118 h 466836"/>
              <a:gd name="T44" fmla="*/ 0 w 839382"/>
              <a:gd name="T45" fmla="*/ 86 h 466836"/>
              <a:gd name="T46" fmla="*/ 33 w 839382"/>
              <a:gd name="T47" fmla="*/ 118 h 466836"/>
              <a:gd name="T48" fmla="*/ 0 w 839382"/>
              <a:gd name="T49" fmla="*/ 86 h 466836"/>
              <a:gd name="T50" fmla="*/ 331 w 839382"/>
              <a:gd name="T51" fmla="*/ 84 h 466836"/>
              <a:gd name="T52" fmla="*/ 298 w 839382"/>
              <a:gd name="T53" fmla="*/ 116 h 466836"/>
              <a:gd name="T54" fmla="*/ 248 w 839382"/>
              <a:gd name="T55" fmla="*/ 43 h 466836"/>
              <a:gd name="T56" fmla="*/ 281 w 839382"/>
              <a:gd name="T57" fmla="*/ 74 h 466836"/>
              <a:gd name="T58" fmla="*/ 248 w 839382"/>
              <a:gd name="T59" fmla="*/ 43 h 466836"/>
              <a:gd name="T60" fmla="*/ 331 w 839382"/>
              <a:gd name="T61" fmla="*/ 41 h 466836"/>
              <a:gd name="T62" fmla="*/ 298 w 839382"/>
              <a:gd name="T63" fmla="*/ 72 h 466836"/>
              <a:gd name="T64" fmla="*/ 248 w 839382"/>
              <a:gd name="T65" fmla="*/ 0 h 466836"/>
              <a:gd name="T66" fmla="*/ 281 w 839382"/>
              <a:gd name="T67" fmla="*/ 31 h 466836"/>
              <a:gd name="T68" fmla="*/ 248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8137" name="前进箭头 342">
            <a:extLst>
              <a:ext uri="{FF2B5EF4-FFF2-40B4-BE49-F238E27FC236}">
                <a16:creationId xmlns:a16="http://schemas.microsoft.com/office/drawing/2014/main" id="{134BEC12-C777-4818-A397-F01CBFAC66F1}"/>
              </a:ext>
            </a:extLst>
          </p:cNvPr>
          <p:cNvSpPr>
            <a:spLocks/>
          </p:cNvSpPr>
          <p:nvPr/>
        </p:nvSpPr>
        <p:spPr bwMode="auto">
          <a:xfrm rot="-420000">
            <a:off x="4702175" y="925513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1999 h 918822"/>
              <a:gd name="T4" fmla="*/ 0 w 792088"/>
              <a:gd name="T5" fmla="*/ 100400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8138" name="前进箭头 342">
            <a:extLst>
              <a:ext uri="{FF2B5EF4-FFF2-40B4-BE49-F238E27FC236}">
                <a16:creationId xmlns:a16="http://schemas.microsoft.com/office/drawing/2014/main" id="{F97B54DB-42AA-46A8-90F3-3561D70361AF}"/>
              </a:ext>
            </a:extLst>
          </p:cNvPr>
          <p:cNvSpPr>
            <a:spLocks/>
          </p:cNvSpPr>
          <p:nvPr/>
        </p:nvSpPr>
        <p:spPr bwMode="auto">
          <a:xfrm rot="5880000">
            <a:off x="5003006" y="2680495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5714 h 918822"/>
              <a:gd name="T4" fmla="*/ 0 w 792088"/>
              <a:gd name="T5" fmla="*/ 1011429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前进箭头 342">
            <a:extLst>
              <a:ext uri="{FF2B5EF4-FFF2-40B4-BE49-F238E27FC236}">
                <a16:creationId xmlns:a16="http://schemas.microsoft.com/office/drawing/2014/main" id="{1C92EC8E-45F6-46AD-BCA6-36EE6021F373}"/>
              </a:ext>
            </a:extLst>
          </p:cNvPr>
          <p:cNvSpPr>
            <a:spLocks/>
          </p:cNvSpPr>
          <p:nvPr/>
        </p:nvSpPr>
        <p:spPr bwMode="auto">
          <a:xfrm rot="-2820000">
            <a:off x="392906" y="-80169"/>
            <a:ext cx="493713" cy="612775"/>
          </a:xfrm>
          <a:custGeom>
            <a:avLst/>
            <a:gdLst>
              <a:gd name="T0" fmla="*/ 0 w 792088"/>
              <a:gd name="T1" fmla="*/ 0 h 918822"/>
              <a:gd name="T2" fmla="*/ 5119 w 792088"/>
              <a:gd name="T3" fmla="*/ 5803 h 918822"/>
              <a:gd name="T4" fmla="*/ 0 w 792088"/>
              <a:gd name="T5" fmla="*/ 1160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8371" name="前进箭头 342">
            <a:extLst>
              <a:ext uri="{FF2B5EF4-FFF2-40B4-BE49-F238E27FC236}">
                <a16:creationId xmlns:a16="http://schemas.microsoft.com/office/drawing/2014/main" id="{AF47CE64-4000-4984-B675-D5C25E20E689}"/>
              </a:ext>
            </a:extLst>
          </p:cNvPr>
          <p:cNvSpPr>
            <a:spLocks/>
          </p:cNvSpPr>
          <p:nvPr/>
        </p:nvSpPr>
        <p:spPr bwMode="auto">
          <a:xfrm rot="2460000">
            <a:off x="882650" y="1284288"/>
            <a:ext cx="2084388" cy="2589212"/>
          </a:xfrm>
          <a:custGeom>
            <a:avLst/>
            <a:gdLst>
              <a:gd name="T0" fmla="*/ 0 w 792088"/>
              <a:gd name="T1" fmla="*/ 0 h 918822"/>
              <a:gd name="T2" fmla="*/ 2147483646 w 792088"/>
              <a:gd name="T3" fmla="*/ 2147483646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94F5E158-9877-41CA-94B2-032412DE2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1679575"/>
            <a:ext cx="142081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22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/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2121F7E6-7EAB-4B80-8996-9776DDFA0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-28575"/>
            <a:ext cx="554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8ACFC713-C141-4179-89EF-2218403F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-28575"/>
            <a:ext cx="114776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add your website</a:t>
            </a:r>
            <a:endParaRPr lang="zh-CN" altLang="en-US" sz="2000"/>
          </a:p>
        </p:txBody>
      </p:sp>
      <p:sp>
        <p:nvSpPr>
          <p:cNvPr id="58375" name="Line 7">
            <a:extLst>
              <a:ext uri="{FF2B5EF4-FFF2-40B4-BE49-F238E27FC236}">
                <a16:creationId xmlns:a16="http://schemas.microsoft.com/office/drawing/2014/main" id="{8DBEB40C-5BB1-417B-9C9E-0F3FB5C39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112963"/>
            <a:ext cx="165735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8376" name="虚线箭头 46">
            <a:extLst>
              <a:ext uri="{FF2B5EF4-FFF2-40B4-BE49-F238E27FC236}">
                <a16:creationId xmlns:a16="http://schemas.microsoft.com/office/drawing/2014/main" id="{A3EA5AAD-6BEB-4CEF-8600-30EF0585C733}"/>
              </a:ext>
            </a:extLst>
          </p:cNvPr>
          <p:cNvSpPr>
            <a:spLocks/>
          </p:cNvSpPr>
          <p:nvPr/>
        </p:nvSpPr>
        <p:spPr bwMode="auto">
          <a:xfrm>
            <a:off x="3290888" y="2357438"/>
            <a:ext cx="401637" cy="222250"/>
          </a:xfrm>
          <a:custGeom>
            <a:avLst/>
            <a:gdLst>
              <a:gd name="T0" fmla="*/ 281 w 839382"/>
              <a:gd name="T1" fmla="*/ 172 h 466836"/>
              <a:gd name="T2" fmla="*/ 248 w 839382"/>
              <a:gd name="T3" fmla="*/ 204 h 466836"/>
              <a:gd name="T4" fmla="*/ 248 w 839382"/>
              <a:gd name="T5" fmla="*/ 129 h 466836"/>
              <a:gd name="T6" fmla="*/ 281 w 839382"/>
              <a:gd name="T7" fmla="*/ 160 h 466836"/>
              <a:gd name="T8" fmla="*/ 248 w 839382"/>
              <a:gd name="T9" fmla="*/ 129 h 466836"/>
              <a:gd name="T10" fmla="*/ 331 w 839382"/>
              <a:gd name="T11" fmla="*/ 128 h 466836"/>
              <a:gd name="T12" fmla="*/ 298 w 839382"/>
              <a:gd name="T13" fmla="*/ 159 h 466836"/>
              <a:gd name="T14" fmla="*/ 347 w 839382"/>
              <a:gd name="T15" fmla="*/ 86 h 466836"/>
              <a:gd name="T16" fmla="*/ 380 w 839382"/>
              <a:gd name="T17" fmla="*/ 118 h 466836"/>
              <a:gd name="T18" fmla="*/ 347 w 839382"/>
              <a:gd name="T19" fmla="*/ 86 h 466836"/>
              <a:gd name="T20" fmla="*/ 281 w 839382"/>
              <a:gd name="T21" fmla="*/ 86 h 466836"/>
              <a:gd name="T22" fmla="*/ 248 w 839382"/>
              <a:gd name="T23" fmla="*/ 118 h 466836"/>
              <a:gd name="T24" fmla="*/ 199 w 839382"/>
              <a:gd name="T25" fmla="*/ 86 h 466836"/>
              <a:gd name="T26" fmla="*/ 231 w 839382"/>
              <a:gd name="T27" fmla="*/ 118 h 466836"/>
              <a:gd name="T28" fmla="*/ 199 w 839382"/>
              <a:gd name="T29" fmla="*/ 86 h 466836"/>
              <a:gd name="T30" fmla="*/ 181 w 839382"/>
              <a:gd name="T31" fmla="*/ 86 h 466836"/>
              <a:gd name="T32" fmla="*/ 149 w 839382"/>
              <a:gd name="T33" fmla="*/ 118 h 466836"/>
              <a:gd name="T34" fmla="*/ 100 w 839382"/>
              <a:gd name="T35" fmla="*/ 86 h 466836"/>
              <a:gd name="T36" fmla="*/ 132 w 839382"/>
              <a:gd name="T37" fmla="*/ 118 h 466836"/>
              <a:gd name="T38" fmla="*/ 100 w 839382"/>
              <a:gd name="T39" fmla="*/ 86 h 466836"/>
              <a:gd name="T40" fmla="*/ 82 w 839382"/>
              <a:gd name="T41" fmla="*/ 86 h 466836"/>
              <a:gd name="T42" fmla="*/ 50 w 839382"/>
              <a:gd name="T43" fmla="*/ 118 h 466836"/>
              <a:gd name="T44" fmla="*/ 0 w 839382"/>
              <a:gd name="T45" fmla="*/ 86 h 466836"/>
              <a:gd name="T46" fmla="*/ 33 w 839382"/>
              <a:gd name="T47" fmla="*/ 118 h 466836"/>
              <a:gd name="T48" fmla="*/ 0 w 839382"/>
              <a:gd name="T49" fmla="*/ 86 h 466836"/>
              <a:gd name="T50" fmla="*/ 331 w 839382"/>
              <a:gd name="T51" fmla="*/ 84 h 466836"/>
              <a:gd name="T52" fmla="*/ 298 w 839382"/>
              <a:gd name="T53" fmla="*/ 116 h 466836"/>
              <a:gd name="T54" fmla="*/ 248 w 839382"/>
              <a:gd name="T55" fmla="*/ 43 h 466836"/>
              <a:gd name="T56" fmla="*/ 281 w 839382"/>
              <a:gd name="T57" fmla="*/ 74 h 466836"/>
              <a:gd name="T58" fmla="*/ 248 w 839382"/>
              <a:gd name="T59" fmla="*/ 43 h 466836"/>
              <a:gd name="T60" fmla="*/ 331 w 839382"/>
              <a:gd name="T61" fmla="*/ 41 h 466836"/>
              <a:gd name="T62" fmla="*/ 298 w 839382"/>
              <a:gd name="T63" fmla="*/ 72 h 466836"/>
              <a:gd name="T64" fmla="*/ 248 w 839382"/>
              <a:gd name="T65" fmla="*/ 0 h 466836"/>
              <a:gd name="T66" fmla="*/ 281 w 839382"/>
              <a:gd name="T67" fmla="*/ 31 h 466836"/>
              <a:gd name="T68" fmla="*/ 248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8377" name="前进箭头 342">
            <a:extLst>
              <a:ext uri="{FF2B5EF4-FFF2-40B4-BE49-F238E27FC236}">
                <a16:creationId xmlns:a16="http://schemas.microsoft.com/office/drawing/2014/main" id="{7B14FFD4-D2DA-4F7C-BF32-1B3C3FFCE074}"/>
              </a:ext>
            </a:extLst>
          </p:cNvPr>
          <p:cNvSpPr>
            <a:spLocks/>
          </p:cNvSpPr>
          <p:nvPr/>
        </p:nvSpPr>
        <p:spPr bwMode="auto">
          <a:xfrm rot="-420000">
            <a:off x="4702175" y="925513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1999 h 918822"/>
              <a:gd name="T4" fmla="*/ 0 w 792088"/>
              <a:gd name="T5" fmla="*/ 100400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8378" name="前进箭头 342">
            <a:extLst>
              <a:ext uri="{FF2B5EF4-FFF2-40B4-BE49-F238E27FC236}">
                <a16:creationId xmlns:a16="http://schemas.microsoft.com/office/drawing/2014/main" id="{C8AD3F04-0E55-4874-AF1E-3135F90450AA}"/>
              </a:ext>
            </a:extLst>
          </p:cNvPr>
          <p:cNvSpPr>
            <a:spLocks/>
          </p:cNvSpPr>
          <p:nvPr/>
        </p:nvSpPr>
        <p:spPr bwMode="auto">
          <a:xfrm rot="5880000">
            <a:off x="5003006" y="2680495"/>
            <a:ext cx="790575" cy="957262"/>
          </a:xfrm>
          <a:custGeom>
            <a:avLst/>
            <a:gdLst>
              <a:gd name="T0" fmla="*/ 0 w 792088"/>
              <a:gd name="T1" fmla="*/ 0 h 918822"/>
              <a:gd name="T2" fmla="*/ 565514 w 792088"/>
              <a:gd name="T3" fmla="*/ 505714 h 918822"/>
              <a:gd name="T4" fmla="*/ 0 w 792088"/>
              <a:gd name="T5" fmla="*/ 1011429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44</Words>
  <Characters>0</Characters>
  <Application>Microsoft Office PowerPoint</Application>
  <DocSecurity>0</DocSecurity>
  <PresentationFormat>自定义</PresentationFormat>
  <Lines>0</Lines>
  <Paragraphs>25</Paragraphs>
  <Slides>7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Calibri Light</vt:lpstr>
      <vt:lpstr>Calibri</vt:lpstr>
      <vt:lpstr>微软雅黑</vt:lpstr>
      <vt:lpstr>Myriad Pro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description/>
  <cp:lastModifiedBy/>
  <cp:revision>1</cp:revision>
  <dcterms:created xsi:type="dcterms:W3CDTF">2017-03-06T06:58:52Z</dcterms:created>
  <dcterms:modified xsi:type="dcterms:W3CDTF">2018-03-04T13:39:17Z</dcterms:modified>
</cp:coreProperties>
</file>