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87" r:id="rId7"/>
    <p:sldId id="288" r:id="rId8"/>
    <p:sldId id="289" r:id="rId9"/>
    <p:sldId id="290" r:id="rId10"/>
    <p:sldId id="29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91" autoAdjust="0"/>
    <p:restoredTop sz="94660"/>
  </p:normalViewPr>
  <p:slideViewPr>
    <p:cSldViewPr snapToGrid="0">
      <p:cViewPr varScale="1">
        <p:scale>
          <a:sx n="63" d="100"/>
          <a:sy n="63"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BC54D8-1889-441E-A5C5-0F82ADB443D2}" type="datetimeFigureOut">
              <a:rPr lang="zh-CN" altLang="en-US" smtClean="0"/>
              <a:t>2021/3/11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3C1BD-59FF-41AC-B7FA-7C68CBF7D6C4}" type="slidenum">
              <a:rPr lang="zh-CN" altLang="en-US" smtClean="0"/>
              <a:t>‹#›</a:t>
            </a:fld>
            <a:endParaRPr lang="zh-CN" altLang="en-US"/>
          </a:p>
        </p:txBody>
      </p:sp>
    </p:spTree>
    <p:extLst>
      <p:ext uri="{BB962C8B-B14F-4D97-AF65-F5344CB8AC3E}">
        <p14:creationId xmlns:p14="http://schemas.microsoft.com/office/powerpoint/2010/main" val="1139893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8BB77-600D-447F-BE6E-3F83BF8A8F9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4455B9-025D-4EB8-B1CE-4972CD7391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72E9DD6-CDB8-4627-9E51-05992203DF34}"/>
              </a:ext>
            </a:extLst>
          </p:cNvPr>
          <p:cNvSpPr>
            <a:spLocks noGrp="1"/>
          </p:cNvSpPr>
          <p:nvPr>
            <p:ph type="dt" sz="half" idx="10"/>
          </p:nvPr>
        </p:nvSpPr>
        <p:spPr/>
        <p:txBody>
          <a:bodyPr/>
          <a:lstStyle/>
          <a:p>
            <a:fld id="{3694DE29-63D9-4436-BF1C-A85317439927}" type="datetimeFigureOut">
              <a:rPr lang="zh-CN" altLang="en-US" smtClean="0"/>
              <a:t>2021/3/11</a:t>
            </a:fld>
            <a:endParaRPr lang="zh-CN" altLang="en-US"/>
          </a:p>
        </p:txBody>
      </p:sp>
      <p:sp>
        <p:nvSpPr>
          <p:cNvPr id="5" name="页脚占位符 4">
            <a:extLst>
              <a:ext uri="{FF2B5EF4-FFF2-40B4-BE49-F238E27FC236}">
                <a16:creationId xmlns:a16="http://schemas.microsoft.com/office/drawing/2014/main" id="{0593317A-BAF6-44F7-830A-35D154FB07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1B9FDF-622D-461B-BD59-133313950F8B}"/>
              </a:ext>
            </a:extLst>
          </p:cNvPr>
          <p:cNvSpPr>
            <a:spLocks noGrp="1"/>
          </p:cNvSpPr>
          <p:nvPr>
            <p:ph type="sldNum" sz="quarter" idx="12"/>
          </p:nvPr>
        </p:nvSpPr>
        <p:spPr/>
        <p:txBody>
          <a:bodyPr/>
          <a:lstStyle/>
          <a:p>
            <a:fld id="{9DAAADDB-6F5E-45E4-82E7-914877FC32D1}" type="slidenum">
              <a:rPr lang="zh-CN" altLang="en-US" smtClean="0"/>
              <a:t>‹#›</a:t>
            </a:fld>
            <a:endParaRPr lang="zh-CN" altLang="en-US"/>
          </a:p>
        </p:txBody>
      </p:sp>
    </p:spTree>
    <p:extLst>
      <p:ext uri="{BB962C8B-B14F-4D97-AF65-F5344CB8AC3E}">
        <p14:creationId xmlns:p14="http://schemas.microsoft.com/office/powerpoint/2010/main" val="132158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84D3B-FA34-4DD7-9850-E34A326F916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6368FA3-025B-47A6-A3DF-3E953C24022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44D3854-8F43-439B-B2B3-66F6CF4C341D}"/>
              </a:ext>
            </a:extLst>
          </p:cNvPr>
          <p:cNvSpPr>
            <a:spLocks noGrp="1"/>
          </p:cNvSpPr>
          <p:nvPr>
            <p:ph type="dt" sz="half" idx="10"/>
          </p:nvPr>
        </p:nvSpPr>
        <p:spPr/>
        <p:txBody>
          <a:bodyPr/>
          <a:lstStyle/>
          <a:p>
            <a:fld id="{3694DE29-63D9-4436-BF1C-A85317439927}" type="datetimeFigureOut">
              <a:rPr lang="zh-CN" altLang="en-US" smtClean="0"/>
              <a:t>2021/3/11</a:t>
            </a:fld>
            <a:endParaRPr lang="zh-CN" altLang="en-US"/>
          </a:p>
        </p:txBody>
      </p:sp>
      <p:sp>
        <p:nvSpPr>
          <p:cNvPr id="5" name="页脚占位符 4">
            <a:extLst>
              <a:ext uri="{FF2B5EF4-FFF2-40B4-BE49-F238E27FC236}">
                <a16:creationId xmlns:a16="http://schemas.microsoft.com/office/drawing/2014/main" id="{2D5AA1E5-AAB4-4A52-A1FA-FFF0A9005C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00E66A-0B70-44CE-A0FC-105A250A68B2}"/>
              </a:ext>
            </a:extLst>
          </p:cNvPr>
          <p:cNvSpPr>
            <a:spLocks noGrp="1"/>
          </p:cNvSpPr>
          <p:nvPr>
            <p:ph type="sldNum" sz="quarter" idx="12"/>
          </p:nvPr>
        </p:nvSpPr>
        <p:spPr/>
        <p:txBody>
          <a:bodyPr/>
          <a:lstStyle/>
          <a:p>
            <a:fld id="{9DAAADDB-6F5E-45E4-82E7-914877FC32D1}" type="slidenum">
              <a:rPr lang="zh-CN" altLang="en-US" smtClean="0"/>
              <a:t>‹#›</a:t>
            </a:fld>
            <a:endParaRPr lang="zh-CN" altLang="en-US"/>
          </a:p>
        </p:txBody>
      </p:sp>
    </p:spTree>
    <p:extLst>
      <p:ext uri="{BB962C8B-B14F-4D97-AF65-F5344CB8AC3E}">
        <p14:creationId xmlns:p14="http://schemas.microsoft.com/office/powerpoint/2010/main" val="1708990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5009777-B01A-41AB-A57F-92C27EDE101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9D7C31D-BE0B-4C6B-B75E-C63824811BF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D614338-73EE-4DF1-99EA-CBF808699B72}"/>
              </a:ext>
            </a:extLst>
          </p:cNvPr>
          <p:cNvSpPr>
            <a:spLocks noGrp="1"/>
          </p:cNvSpPr>
          <p:nvPr>
            <p:ph type="dt" sz="half" idx="10"/>
          </p:nvPr>
        </p:nvSpPr>
        <p:spPr/>
        <p:txBody>
          <a:bodyPr/>
          <a:lstStyle/>
          <a:p>
            <a:fld id="{3694DE29-63D9-4436-BF1C-A85317439927}" type="datetimeFigureOut">
              <a:rPr lang="zh-CN" altLang="en-US" smtClean="0"/>
              <a:t>2021/3/11</a:t>
            </a:fld>
            <a:endParaRPr lang="zh-CN" altLang="en-US"/>
          </a:p>
        </p:txBody>
      </p:sp>
      <p:sp>
        <p:nvSpPr>
          <p:cNvPr id="5" name="页脚占位符 4">
            <a:extLst>
              <a:ext uri="{FF2B5EF4-FFF2-40B4-BE49-F238E27FC236}">
                <a16:creationId xmlns:a16="http://schemas.microsoft.com/office/drawing/2014/main" id="{528E2212-236D-4A0D-986F-96B5D3A190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8C0E29-3CDF-45EB-AA93-601A9C5BEEFD}"/>
              </a:ext>
            </a:extLst>
          </p:cNvPr>
          <p:cNvSpPr>
            <a:spLocks noGrp="1"/>
          </p:cNvSpPr>
          <p:nvPr>
            <p:ph type="sldNum" sz="quarter" idx="12"/>
          </p:nvPr>
        </p:nvSpPr>
        <p:spPr/>
        <p:txBody>
          <a:bodyPr/>
          <a:lstStyle/>
          <a:p>
            <a:fld id="{9DAAADDB-6F5E-45E4-82E7-914877FC32D1}" type="slidenum">
              <a:rPr lang="zh-CN" altLang="en-US" smtClean="0"/>
              <a:t>‹#›</a:t>
            </a:fld>
            <a:endParaRPr lang="zh-CN" altLang="en-US"/>
          </a:p>
        </p:txBody>
      </p:sp>
    </p:spTree>
    <p:extLst>
      <p:ext uri="{BB962C8B-B14F-4D97-AF65-F5344CB8AC3E}">
        <p14:creationId xmlns:p14="http://schemas.microsoft.com/office/powerpoint/2010/main" val="414341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B2C09-C088-4646-8501-DAD4C29EAC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21B66E-2557-410F-9D92-C75F761928F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73312D0-9F04-456F-BE18-5EFADEB9C4E7}"/>
              </a:ext>
            </a:extLst>
          </p:cNvPr>
          <p:cNvSpPr>
            <a:spLocks noGrp="1"/>
          </p:cNvSpPr>
          <p:nvPr>
            <p:ph type="dt" sz="half" idx="10"/>
          </p:nvPr>
        </p:nvSpPr>
        <p:spPr/>
        <p:txBody>
          <a:bodyPr/>
          <a:lstStyle/>
          <a:p>
            <a:fld id="{3694DE29-63D9-4436-BF1C-A85317439927}" type="datetimeFigureOut">
              <a:rPr lang="zh-CN" altLang="en-US" smtClean="0"/>
              <a:t>2021/3/11</a:t>
            </a:fld>
            <a:endParaRPr lang="zh-CN" altLang="en-US"/>
          </a:p>
        </p:txBody>
      </p:sp>
      <p:sp>
        <p:nvSpPr>
          <p:cNvPr id="5" name="页脚占位符 4">
            <a:extLst>
              <a:ext uri="{FF2B5EF4-FFF2-40B4-BE49-F238E27FC236}">
                <a16:creationId xmlns:a16="http://schemas.microsoft.com/office/drawing/2014/main" id="{EBC6A67D-7A83-4F8E-A7E0-5E6691089A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FCBEA9-99A8-4905-97A9-197476C27E7A}"/>
              </a:ext>
            </a:extLst>
          </p:cNvPr>
          <p:cNvSpPr>
            <a:spLocks noGrp="1"/>
          </p:cNvSpPr>
          <p:nvPr>
            <p:ph type="sldNum" sz="quarter" idx="12"/>
          </p:nvPr>
        </p:nvSpPr>
        <p:spPr/>
        <p:txBody>
          <a:bodyPr/>
          <a:lstStyle/>
          <a:p>
            <a:fld id="{9DAAADDB-6F5E-45E4-82E7-914877FC32D1}" type="slidenum">
              <a:rPr lang="zh-CN" altLang="en-US" smtClean="0"/>
              <a:t>‹#›</a:t>
            </a:fld>
            <a:endParaRPr lang="zh-CN" altLang="en-US"/>
          </a:p>
        </p:txBody>
      </p:sp>
    </p:spTree>
    <p:extLst>
      <p:ext uri="{BB962C8B-B14F-4D97-AF65-F5344CB8AC3E}">
        <p14:creationId xmlns:p14="http://schemas.microsoft.com/office/powerpoint/2010/main" val="1226903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5AB51-EA74-42A5-9425-BE0B86DA7EE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73F5E3-C309-4E5A-B9A0-667E62CDDD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28654ED-1CBA-4587-8F08-FF33B299A1A2}"/>
              </a:ext>
            </a:extLst>
          </p:cNvPr>
          <p:cNvSpPr>
            <a:spLocks noGrp="1"/>
          </p:cNvSpPr>
          <p:nvPr>
            <p:ph type="dt" sz="half" idx="10"/>
          </p:nvPr>
        </p:nvSpPr>
        <p:spPr/>
        <p:txBody>
          <a:bodyPr/>
          <a:lstStyle/>
          <a:p>
            <a:fld id="{3694DE29-63D9-4436-BF1C-A85317439927}" type="datetimeFigureOut">
              <a:rPr lang="zh-CN" altLang="en-US" smtClean="0"/>
              <a:t>2021/3/11</a:t>
            </a:fld>
            <a:endParaRPr lang="zh-CN" altLang="en-US"/>
          </a:p>
        </p:txBody>
      </p:sp>
      <p:sp>
        <p:nvSpPr>
          <p:cNvPr id="5" name="页脚占位符 4">
            <a:extLst>
              <a:ext uri="{FF2B5EF4-FFF2-40B4-BE49-F238E27FC236}">
                <a16:creationId xmlns:a16="http://schemas.microsoft.com/office/drawing/2014/main" id="{F0C9B3CB-3DA8-480E-9164-81927596D4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21E64A-C8B6-4484-BE94-72ADE04708BC}"/>
              </a:ext>
            </a:extLst>
          </p:cNvPr>
          <p:cNvSpPr>
            <a:spLocks noGrp="1"/>
          </p:cNvSpPr>
          <p:nvPr>
            <p:ph type="sldNum" sz="quarter" idx="12"/>
          </p:nvPr>
        </p:nvSpPr>
        <p:spPr/>
        <p:txBody>
          <a:bodyPr/>
          <a:lstStyle/>
          <a:p>
            <a:fld id="{9DAAADDB-6F5E-45E4-82E7-914877FC32D1}" type="slidenum">
              <a:rPr lang="zh-CN" altLang="en-US" smtClean="0"/>
              <a:t>‹#›</a:t>
            </a:fld>
            <a:endParaRPr lang="zh-CN" altLang="en-US"/>
          </a:p>
        </p:txBody>
      </p:sp>
    </p:spTree>
    <p:extLst>
      <p:ext uri="{BB962C8B-B14F-4D97-AF65-F5344CB8AC3E}">
        <p14:creationId xmlns:p14="http://schemas.microsoft.com/office/powerpoint/2010/main" val="3499405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39B3E-5281-4EA9-88E4-3A0C396154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ED715B-47F0-4298-9C6A-1584762745A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3082942-3AC3-466F-B8C1-46811747A88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E2F22A2-CDA9-4615-BAE9-5A8718689DD0}"/>
              </a:ext>
            </a:extLst>
          </p:cNvPr>
          <p:cNvSpPr>
            <a:spLocks noGrp="1"/>
          </p:cNvSpPr>
          <p:nvPr>
            <p:ph type="dt" sz="half" idx="10"/>
          </p:nvPr>
        </p:nvSpPr>
        <p:spPr/>
        <p:txBody>
          <a:bodyPr/>
          <a:lstStyle/>
          <a:p>
            <a:fld id="{3694DE29-63D9-4436-BF1C-A85317439927}" type="datetimeFigureOut">
              <a:rPr lang="zh-CN" altLang="en-US" smtClean="0"/>
              <a:t>2021/3/11</a:t>
            </a:fld>
            <a:endParaRPr lang="zh-CN" altLang="en-US"/>
          </a:p>
        </p:txBody>
      </p:sp>
      <p:sp>
        <p:nvSpPr>
          <p:cNvPr id="6" name="页脚占位符 5">
            <a:extLst>
              <a:ext uri="{FF2B5EF4-FFF2-40B4-BE49-F238E27FC236}">
                <a16:creationId xmlns:a16="http://schemas.microsoft.com/office/drawing/2014/main" id="{957CA687-5A8C-4A7C-AEDF-897BECDEFD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1A6194-BD3C-43D0-81AC-78EBBABC7957}"/>
              </a:ext>
            </a:extLst>
          </p:cNvPr>
          <p:cNvSpPr>
            <a:spLocks noGrp="1"/>
          </p:cNvSpPr>
          <p:nvPr>
            <p:ph type="sldNum" sz="quarter" idx="12"/>
          </p:nvPr>
        </p:nvSpPr>
        <p:spPr/>
        <p:txBody>
          <a:bodyPr/>
          <a:lstStyle/>
          <a:p>
            <a:fld id="{9DAAADDB-6F5E-45E4-82E7-914877FC32D1}" type="slidenum">
              <a:rPr lang="zh-CN" altLang="en-US" smtClean="0"/>
              <a:t>‹#›</a:t>
            </a:fld>
            <a:endParaRPr lang="zh-CN" altLang="en-US"/>
          </a:p>
        </p:txBody>
      </p:sp>
    </p:spTree>
    <p:extLst>
      <p:ext uri="{BB962C8B-B14F-4D97-AF65-F5344CB8AC3E}">
        <p14:creationId xmlns:p14="http://schemas.microsoft.com/office/powerpoint/2010/main" val="200641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3B9FE-2109-4866-BBE3-77F8CC8239D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E338CF9-1678-497E-9FD6-01D42D53E0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C829E85-B29E-4495-9B27-4280D85722F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3AF3B2D-114D-470F-ACEA-19CB1CD6C7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79CB980-B375-49A7-A969-3F832CC94E5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BC96F47-ACFA-4915-BB7C-1C492DCDFD19}"/>
              </a:ext>
            </a:extLst>
          </p:cNvPr>
          <p:cNvSpPr>
            <a:spLocks noGrp="1"/>
          </p:cNvSpPr>
          <p:nvPr>
            <p:ph type="dt" sz="half" idx="10"/>
          </p:nvPr>
        </p:nvSpPr>
        <p:spPr/>
        <p:txBody>
          <a:bodyPr/>
          <a:lstStyle/>
          <a:p>
            <a:fld id="{3694DE29-63D9-4436-BF1C-A85317439927}" type="datetimeFigureOut">
              <a:rPr lang="zh-CN" altLang="en-US" smtClean="0"/>
              <a:t>2021/3/11</a:t>
            </a:fld>
            <a:endParaRPr lang="zh-CN" altLang="en-US"/>
          </a:p>
        </p:txBody>
      </p:sp>
      <p:sp>
        <p:nvSpPr>
          <p:cNvPr id="8" name="页脚占位符 7">
            <a:extLst>
              <a:ext uri="{FF2B5EF4-FFF2-40B4-BE49-F238E27FC236}">
                <a16:creationId xmlns:a16="http://schemas.microsoft.com/office/drawing/2014/main" id="{8C479FB9-2298-47F9-9D28-CD9187B7FE1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E9A2BAB-52A5-48C7-AC4C-6CCD292702AB}"/>
              </a:ext>
            </a:extLst>
          </p:cNvPr>
          <p:cNvSpPr>
            <a:spLocks noGrp="1"/>
          </p:cNvSpPr>
          <p:nvPr>
            <p:ph type="sldNum" sz="quarter" idx="12"/>
          </p:nvPr>
        </p:nvSpPr>
        <p:spPr/>
        <p:txBody>
          <a:bodyPr/>
          <a:lstStyle/>
          <a:p>
            <a:fld id="{9DAAADDB-6F5E-45E4-82E7-914877FC32D1}" type="slidenum">
              <a:rPr lang="zh-CN" altLang="en-US" smtClean="0"/>
              <a:t>‹#›</a:t>
            </a:fld>
            <a:endParaRPr lang="zh-CN" altLang="en-US"/>
          </a:p>
        </p:txBody>
      </p:sp>
    </p:spTree>
    <p:extLst>
      <p:ext uri="{BB962C8B-B14F-4D97-AF65-F5344CB8AC3E}">
        <p14:creationId xmlns:p14="http://schemas.microsoft.com/office/powerpoint/2010/main" val="3834156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D321D-E66A-47DC-BD5D-C3273EE0CB1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80DE49A-83EE-47BD-853C-3BB5CCC9EC8F}"/>
              </a:ext>
            </a:extLst>
          </p:cNvPr>
          <p:cNvSpPr>
            <a:spLocks noGrp="1"/>
          </p:cNvSpPr>
          <p:nvPr>
            <p:ph type="dt" sz="half" idx="10"/>
          </p:nvPr>
        </p:nvSpPr>
        <p:spPr/>
        <p:txBody>
          <a:bodyPr/>
          <a:lstStyle/>
          <a:p>
            <a:fld id="{3694DE29-63D9-4436-BF1C-A85317439927}" type="datetimeFigureOut">
              <a:rPr lang="zh-CN" altLang="en-US" smtClean="0"/>
              <a:t>2021/3/11</a:t>
            </a:fld>
            <a:endParaRPr lang="zh-CN" altLang="en-US"/>
          </a:p>
        </p:txBody>
      </p:sp>
      <p:sp>
        <p:nvSpPr>
          <p:cNvPr id="4" name="页脚占位符 3">
            <a:extLst>
              <a:ext uri="{FF2B5EF4-FFF2-40B4-BE49-F238E27FC236}">
                <a16:creationId xmlns:a16="http://schemas.microsoft.com/office/drawing/2014/main" id="{309DC0D7-285F-451A-9208-6EF3EB245DD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23725BE-F7D7-4F29-8D0C-F1CB70D2730C}"/>
              </a:ext>
            </a:extLst>
          </p:cNvPr>
          <p:cNvSpPr>
            <a:spLocks noGrp="1"/>
          </p:cNvSpPr>
          <p:nvPr>
            <p:ph type="sldNum" sz="quarter" idx="12"/>
          </p:nvPr>
        </p:nvSpPr>
        <p:spPr/>
        <p:txBody>
          <a:bodyPr/>
          <a:lstStyle/>
          <a:p>
            <a:fld id="{9DAAADDB-6F5E-45E4-82E7-914877FC32D1}" type="slidenum">
              <a:rPr lang="zh-CN" altLang="en-US" smtClean="0"/>
              <a:t>‹#›</a:t>
            </a:fld>
            <a:endParaRPr lang="zh-CN" altLang="en-US"/>
          </a:p>
        </p:txBody>
      </p:sp>
    </p:spTree>
    <p:extLst>
      <p:ext uri="{BB962C8B-B14F-4D97-AF65-F5344CB8AC3E}">
        <p14:creationId xmlns:p14="http://schemas.microsoft.com/office/powerpoint/2010/main" val="376436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D410608-3D55-4A4C-A277-6D1E49AD92EF}"/>
              </a:ext>
            </a:extLst>
          </p:cNvPr>
          <p:cNvSpPr>
            <a:spLocks noGrp="1"/>
          </p:cNvSpPr>
          <p:nvPr>
            <p:ph type="dt" sz="half" idx="10"/>
          </p:nvPr>
        </p:nvSpPr>
        <p:spPr/>
        <p:txBody>
          <a:bodyPr/>
          <a:lstStyle/>
          <a:p>
            <a:fld id="{3694DE29-63D9-4436-BF1C-A85317439927}" type="datetimeFigureOut">
              <a:rPr lang="zh-CN" altLang="en-US" smtClean="0"/>
              <a:t>2021/3/11</a:t>
            </a:fld>
            <a:endParaRPr lang="zh-CN" altLang="en-US"/>
          </a:p>
        </p:txBody>
      </p:sp>
      <p:sp>
        <p:nvSpPr>
          <p:cNvPr id="3" name="页脚占位符 2">
            <a:extLst>
              <a:ext uri="{FF2B5EF4-FFF2-40B4-BE49-F238E27FC236}">
                <a16:creationId xmlns:a16="http://schemas.microsoft.com/office/drawing/2014/main" id="{8AF43AF2-DE9A-48F4-BD9A-B72B1298EC3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899AA56-E368-47F8-9E75-63801CE78792}"/>
              </a:ext>
            </a:extLst>
          </p:cNvPr>
          <p:cNvSpPr>
            <a:spLocks noGrp="1"/>
          </p:cNvSpPr>
          <p:nvPr>
            <p:ph type="sldNum" sz="quarter" idx="12"/>
          </p:nvPr>
        </p:nvSpPr>
        <p:spPr/>
        <p:txBody>
          <a:bodyPr/>
          <a:lstStyle/>
          <a:p>
            <a:fld id="{9DAAADDB-6F5E-45E4-82E7-914877FC32D1}" type="slidenum">
              <a:rPr lang="zh-CN" altLang="en-US" smtClean="0"/>
              <a:t>‹#›</a:t>
            </a:fld>
            <a:endParaRPr lang="zh-CN" altLang="en-US"/>
          </a:p>
        </p:txBody>
      </p:sp>
    </p:spTree>
    <p:extLst>
      <p:ext uri="{BB962C8B-B14F-4D97-AF65-F5344CB8AC3E}">
        <p14:creationId xmlns:p14="http://schemas.microsoft.com/office/powerpoint/2010/main" val="1683185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33249F-876E-4620-A3E7-1E9373352E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80CB61F-F9BC-4DFA-B1D7-E8D5203D7E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F3AE01A-0A2C-43B2-BE0F-A3675F665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B780C10-ABA4-48A6-8CA5-903FAF94838F}"/>
              </a:ext>
            </a:extLst>
          </p:cNvPr>
          <p:cNvSpPr>
            <a:spLocks noGrp="1"/>
          </p:cNvSpPr>
          <p:nvPr>
            <p:ph type="dt" sz="half" idx="10"/>
          </p:nvPr>
        </p:nvSpPr>
        <p:spPr/>
        <p:txBody>
          <a:bodyPr/>
          <a:lstStyle/>
          <a:p>
            <a:fld id="{3694DE29-63D9-4436-BF1C-A85317439927}" type="datetimeFigureOut">
              <a:rPr lang="zh-CN" altLang="en-US" smtClean="0"/>
              <a:t>2021/3/11</a:t>
            </a:fld>
            <a:endParaRPr lang="zh-CN" altLang="en-US"/>
          </a:p>
        </p:txBody>
      </p:sp>
      <p:sp>
        <p:nvSpPr>
          <p:cNvPr id="6" name="页脚占位符 5">
            <a:extLst>
              <a:ext uri="{FF2B5EF4-FFF2-40B4-BE49-F238E27FC236}">
                <a16:creationId xmlns:a16="http://schemas.microsoft.com/office/drawing/2014/main" id="{CDF8F4C6-2038-4EC1-8706-F2200246D0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FD185C-8FD4-4548-A349-82E46DD59CF3}"/>
              </a:ext>
            </a:extLst>
          </p:cNvPr>
          <p:cNvSpPr>
            <a:spLocks noGrp="1"/>
          </p:cNvSpPr>
          <p:nvPr>
            <p:ph type="sldNum" sz="quarter" idx="12"/>
          </p:nvPr>
        </p:nvSpPr>
        <p:spPr/>
        <p:txBody>
          <a:bodyPr/>
          <a:lstStyle/>
          <a:p>
            <a:fld id="{9DAAADDB-6F5E-45E4-82E7-914877FC32D1}" type="slidenum">
              <a:rPr lang="zh-CN" altLang="en-US" smtClean="0"/>
              <a:t>‹#›</a:t>
            </a:fld>
            <a:endParaRPr lang="zh-CN" altLang="en-US"/>
          </a:p>
        </p:txBody>
      </p:sp>
    </p:spTree>
    <p:extLst>
      <p:ext uri="{BB962C8B-B14F-4D97-AF65-F5344CB8AC3E}">
        <p14:creationId xmlns:p14="http://schemas.microsoft.com/office/powerpoint/2010/main" val="842511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0207E-5B54-485F-AB4C-0C69DC7C3C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0C90E79-6DAB-428E-8D57-D4D8696AB4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F3B78C1-588C-4B97-8AC0-D4DFCF510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E101569-63FE-48D7-B161-2BA71999C5FA}"/>
              </a:ext>
            </a:extLst>
          </p:cNvPr>
          <p:cNvSpPr>
            <a:spLocks noGrp="1"/>
          </p:cNvSpPr>
          <p:nvPr>
            <p:ph type="dt" sz="half" idx="10"/>
          </p:nvPr>
        </p:nvSpPr>
        <p:spPr/>
        <p:txBody>
          <a:bodyPr/>
          <a:lstStyle/>
          <a:p>
            <a:fld id="{3694DE29-63D9-4436-BF1C-A85317439927}" type="datetimeFigureOut">
              <a:rPr lang="zh-CN" altLang="en-US" smtClean="0"/>
              <a:t>2021/3/11</a:t>
            </a:fld>
            <a:endParaRPr lang="zh-CN" altLang="en-US"/>
          </a:p>
        </p:txBody>
      </p:sp>
      <p:sp>
        <p:nvSpPr>
          <p:cNvPr id="6" name="页脚占位符 5">
            <a:extLst>
              <a:ext uri="{FF2B5EF4-FFF2-40B4-BE49-F238E27FC236}">
                <a16:creationId xmlns:a16="http://schemas.microsoft.com/office/drawing/2014/main" id="{DFE8951B-EACF-44EC-BB74-1F22B3E390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E0B305-83DE-4282-9DAC-1FDBD602E46C}"/>
              </a:ext>
            </a:extLst>
          </p:cNvPr>
          <p:cNvSpPr>
            <a:spLocks noGrp="1"/>
          </p:cNvSpPr>
          <p:nvPr>
            <p:ph type="sldNum" sz="quarter" idx="12"/>
          </p:nvPr>
        </p:nvSpPr>
        <p:spPr/>
        <p:txBody>
          <a:bodyPr/>
          <a:lstStyle/>
          <a:p>
            <a:fld id="{9DAAADDB-6F5E-45E4-82E7-914877FC32D1}" type="slidenum">
              <a:rPr lang="zh-CN" altLang="en-US" smtClean="0"/>
              <a:t>‹#›</a:t>
            </a:fld>
            <a:endParaRPr lang="zh-CN" altLang="en-US"/>
          </a:p>
        </p:txBody>
      </p:sp>
    </p:spTree>
    <p:extLst>
      <p:ext uri="{BB962C8B-B14F-4D97-AF65-F5344CB8AC3E}">
        <p14:creationId xmlns:p14="http://schemas.microsoft.com/office/powerpoint/2010/main" val="2296304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FB504A9-9EF4-40A8-AA0B-7A411F69A7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3B208D-828E-4D8C-BE5E-23AF368BD6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7DE9012-EE61-4A16-9330-3FB3A01238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94DE29-63D9-4436-BF1C-A85317439927}" type="datetimeFigureOut">
              <a:rPr lang="zh-CN" altLang="en-US" smtClean="0"/>
              <a:t>2021/3/11</a:t>
            </a:fld>
            <a:endParaRPr lang="zh-CN" altLang="en-US"/>
          </a:p>
        </p:txBody>
      </p:sp>
      <p:sp>
        <p:nvSpPr>
          <p:cNvPr id="5" name="页脚占位符 4">
            <a:extLst>
              <a:ext uri="{FF2B5EF4-FFF2-40B4-BE49-F238E27FC236}">
                <a16:creationId xmlns:a16="http://schemas.microsoft.com/office/drawing/2014/main" id="{A03F0F21-321A-4A0E-916A-1A5EF69754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F616F64-8953-44CC-8D41-5C31027373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AADDB-6F5E-45E4-82E7-914877FC32D1}" type="slidenum">
              <a:rPr lang="zh-CN" altLang="en-US" smtClean="0"/>
              <a:t>‹#›</a:t>
            </a:fld>
            <a:endParaRPr lang="zh-CN" altLang="en-US"/>
          </a:p>
        </p:txBody>
      </p:sp>
    </p:spTree>
    <p:extLst>
      <p:ext uri="{BB962C8B-B14F-4D97-AF65-F5344CB8AC3E}">
        <p14:creationId xmlns:p14="http://schemas.microsoft.com/office/powerpoint/2010/main" val="3375894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apple.com/v/apple-events/home/n/images/overview/hero__d6adldydsqye_large_2x.jpg">
            <a:extLst>
              <a:ext uri="{FF2B5EF4-FFF2-40B4-BE49-F238E27FC236}">
                <a16:creationId xmlns:a16="http://schemas.microsoft.com/office/drawing/2014/main" id="{3A5B64CE-24FD-41F6-B37E-0C45E17A3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8615" y="0"/>
            <a:ext cx="2500923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D476857F-53F2-494C-A8C3-811743885A5F}"/>
              </a:ext>
            </a:extLst>
          </p:cNvPr>
          <p:cNvSpPr>
            <a:spLocks noGrp="1"/>
          </p:cNvSpPr>
          <p:nvPr>
            <p:ph type="ctrTitle"/>
          </p:nvPr>
        </p:nvSpPr>
        <p:spPr>
          <a:xfrm>
            <a:off x="1523999" y="4902629"/>
            <a:ext cx="9144000" cy="938213"/>
          </a:xfrm>
        </p:spPr>
        <p:txBody>
          <a:bodyPr>
            <a:normAutofit/>
          </a:bodyPr>
          <a:lstStyle/>
          <a:p>
            <a:r>
              <a:rPr lang="en-US" altLang="zh-CN" sz="4800" dirty="0">
                <a:solidFill>
                  <a:schemeClr val="bg1"/>
                </a:solidFill>
                <a:latin typeface="Arial" panose="020B0604020202020204" pitchFamily="34" charset="0"/>
                <a:cs typeface="Arial" panose="020B0604020202020204" pitchFamily="34" charset="0"/>
              </a:rPr>
              <a:t>Future Interaction Special Event</a:t>
            </a:r>
            <a:endParaRPr lang="zh-CN" altLang="en-US" sz="4800" dirty="0">
              <a:solidFill>
                <a:schemeClr val="bg1"/>
              </a:solidFill>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16A3D683-ECAD-4533-924C-8610CC0CA6A9}"/>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4776838" y="1247148"/>
            <a:ext cx="2638323" cy="2638323"/>
          </a:xfrm>
          <a:prstGeom prst="rect">
            <a:avLst/>
          </a:prstGeom>
        </p:spPr>
      </p:pic>
      <p:pic>
        <p:nvPicPr>
          <p:cNvPr id="3" name="Picture 2" descr="π - Wiktionary">
            <a:extLst>
              <a:ext uri="{FF2B5EF4-FFF2-40B4-BE49-F238E27FC236}">
                <a16:creationId xmlns:a16="http://schemas.microsoft.com/office/drawing/2014/main" id="{D8037334-66CE-47EC-9E44-E80AF4179A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7720" y="-180857"/>
            <a:ext cx="1249329" cy="124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442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F6FA0-A905-47A1-B2D2-35F58A0CD2DC}"/>
              </a:ext>
            </a:extLst>
          </p:cNvPr>
          <p:cNvSpPr>
            <a:spLocks noGrp="1"/>
          </p:cNvSpPr>
          <p:nvPr>
            <p:ph type="title"/>
          </p:nvPr>
        </p:nvSpPr>
        <p:spPr/>
        <p:txBody>
          <a:bodyPr/>
          <a:lstStyle/>
          <a:p>
            <a:r>
              <a:rPr lang="zh-CN" altLang="en-US" dirty="0"/>
              <a:t>产品视频</a:t>
            </a:r>
          </a:p>
        </p:txBody>
      </p:sp>
      <p:sp>
        <p:nvSpPr>
          <p:cNvPr id="3" name="内容占位符 2">
            <a:extLst>
              <a:ext uri="{FF2B5EF4-FFF2-40B4-BE49-F238E27FC236}">
                <a16:creationId xmlns:a16="http://schemas.microsoft.com/office/drawing/2014/main" id="{05F72E59-3AB0-4CB9-B8A8-F61D1269C53A}"/>
              </a:ext>
            </a:extLst>
          </p:cNvPr>
          <p:cNvSpPr>
            <a:spLocks noGrp="1"/>
          </p:cNvSpPr>
          <p:nvPr>
            <p:ph idx="1"/>
          </p:nvPr>
        </p:nvSpPr>
        <p:spPr/>
        <p:txBody>
          <a:bodyPr/>
          <a:lstStyle/>
          <a:p>
            <a:r>
              <a:rPr lang="en-US" altLang="zh-CN" dirty="0"/>
              <a:t>DEMO</a:t>
            </a:r>
            <a:r>
              <a:rPr lang="zh-CN" altLang="en-US" dirty="0"/>
              <a:t>视频</a:t>
            </a:r>
            <a:endParaRPr lang="en-US" altLang="zh-CN" dirty="0"/>
          </a:p>
          <a:p>
            <a:r>
              <a:rPr lang="zh-CN" altLang="en-US" dirty="0"/>
              <a:t>兴趣小聚，见面，聊两句，碰一碰。</a:t>
            </a:r>
            <a:endParaRPr lang="en-US" altLang="zh-CN" dirty="0"/>
          </a:p>
          <a:p>
            <a:r>
              <a:rPr lang="zh-CN" altLang="en-US" dirty="0"/>
              <a:t>浏览，找到兴趣共同点</a:t>
            </a:r>
            <a:endParaRPr lang="en-US" altLang="zh-CN" dirty="0"/>
          </a:p>
          <a:p>
            <a:r>
              <a:rPr lang="zh-CN" altLang="en-US" dirty="0"/>
              <a:t>再次相见，约咖啡</a:t>
            </a:r>
            <a:endParaRPr lang="en-US" altLang="zh-CN" dirty="0"/>
          </a:p>
          <a:p>
            <a:endParaRPr lang="en-US" altLang="zh-CN" dirty="0"/>
          </a:p>
          <a:p>
            <a:r>
              <a:rPr lang="zh-CN" altLang="en-US" dirty="0"/>
              <a:t>产品宣发三个视频</a:t>
            </a:r>
            <a:endParaRPr lang="en-US" altLang="zh-CN" dirty="0"/>
          </a:p>
        </p:txBody>
      </p:sp>
    </p:spTree>
    <p:extLst>
      <p:ext uri="{BB962C8B-B14F-4D97-AF65-F5344CB8AC3E}">
        <p14:creationId xmlns:p14="http://schemas.microsoft.com/office/powerpoint/2010/main" val="2056208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BE27AB-1D03-40DD-AD6F-599A353A3A6E}"/>
              </a:ext>
            </a:extLst>
          </p:cNvPr>
          <p:cNvSpPr>
            <a:spLocks noGrp="1"/>
          </p:cNvSpPr>
          <p:nvPr>
            <p:ph type="title"/>
          </p:nvPr>
        </p:nvSpPr>
        <p:spPr/>
        <p:txBody>
          <a:bodyPr/>
          <a:lstStyle/>
          <a:p>
            <a:r>
              <a:rPr lang="zh-CN" altLang="en-US" dirty="0"/>
              <a:t>硬件 软件 生态</a:t>
            </a:r>
          </a:p>
        </p:txBody>
      </p:sp>
      <p:sp>
        <p:nvSpPr>
          <p:cNvPr id="3" name="内容占位符 2">
            <a:extLst>
              <a:ext uri="{FF2B5EF4-FFF2-40B4-BE49-F238E27FC236}">
                <a16:creationId xmlns:a16="http://schemas.microsoft.com/office/drawing/2014/main" id="{C6E4D4A6-9AA3-4339-B3E4-255860A7C752}"/>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13359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A55B05-8552-4651-ADF3-DE5C1917B60F}"/>
              </a:ext>
            </a:extLst>
          </p:cNvPr>
          <p:cNvSpPr>
            <a:spLocks noGrp="1"/>
          </p:cNvSpPr>
          <p:nvPr>
            <p:ph type="title"/>
          </p:nvPr>
        </p:nvSpPr>
        <p:spPr/>
        <p:txBody>
          <a:bodyPr/>
          <a:lstStyle/>
          <a:p>
            <a:r>
              <a:rPr lang="zh-CN" altLang="en-US" dirty="0"/>
              <a:t>硬件</a:t>
            </a:r>
          </a:p>
        </p:txBody>
      </p:sp>
      <p:sp>
        <p:nvSpPr>
          <p:cNvPr id="3" name="内容占位符 2">
            <a:extLst>
              <a:ext uri="{FF2B5EF4-FFF2-40B4-BE49-F238E27FC236}">
                <a16:creationId xmlns:a16="http://schemas.microsoft.com/office/drawing/2014/main" id="{1BF8AFDF-5A83-4E39-B801-C70D4CE05807}"/>
              </a:ext>
            </a:extLst>
          </p:cNvPr>
          <p:cNvSpPr>
            <a:spLocks noGrp="1"/>
          </p:cNvSpPr>
          <p:nvPr>
            <p:ph idx="1"/>
          </p:nvPr>
        </p:nvSpPr>
        <p:spPr>
          <a:xfrm>
            <a:off x="838200" y="1825624"/>
            <a:ext cx="10515600" cy="4829175"/>
          </a:xfrm>
        </p:spPr>
        <p:txBody>
          <a:bodyPr>
            <a:normAutofit/>
          </a:bodyPr>
          <a:lstStyle/>
          <a:p>
            <a:r>
              <a:rPr lang="en-US" altLang="zh-CN" dirty="0"/>
              <a:t>NFC</a:t>
            </a:r>
            <a:r>
              <a:rPr lang="zh-CN" altLang="en-US" dirty="0"/>
              <a:t>加持</a:t>
            </a:r>
            <a:endParaRPr lang="en-US" altLang="zh-CN" dirty="0"/>
          </a:p>
          <a:p>
            <a:r>
              <a:rPr lang="zh-CN" altLang="en-US" dirty="0"/>
              <a:t>多样化封装可供选择</a:t>
            </a:r>
            <a:endParaRPr lang="en-US" altLang="zh-CN" dirty="0"/>
          </a:p>
          <a:p>
            <a:pPr lvl="1"/>
            <a:r>
              <a:rPr lang="en-US" altLang="zh-CN" dirty="0"/>
              <a:t>PCB</a:t>
            </a:r>
            <a:r>
              <a:rPr lang="zh-CN" altLang="en-US" dirty="0"/>
              <a:t>基板卡片</a:t>
            </a:r>
            <a:endParaRPr lang="en-US" altLang="zh-CN" dirty="0"/>
          </a:p>
          <a:p>
            <a:pPr lvl="1"/>
            <a:r>
              <a:rPr lang="zh-CN" altLang="en-US" dirty="0"/>
              <a:t>塑封标签（方卡或圆卡）</a:t>
            </a:r>
            <a:endParaRPr lang="en-US" altLang="zh-CN" dirty="0"/>
          </a:p>
          <a:p>
            <a:pPr lvl="1"/>
            <a:r>
              <a:rPr lang="zh-CN" altLang="en-US" dirty="0"/>
              <a:t>贴纸</a:t>
            </a:r>
            <a:endParaRPr lang="en-US" altLang="zh-CN" dirty="0"/>
          </a:p>
          <a:p>
            <a:pPr lvl="1"/>
            <a:r>
              <a:rPr lang="zh-CN" altLang="en-US" dirty="0"/>
              <a:t>手机壳</a:t>
            </a:r>
            <a:endParaRPr lang="en-US" altLang="zh-CN" dirty="0"/>
          </a:p>
          <a:p>
            <a:pPr lvl="1"/>
            <a:r>
              <a:rPr lang="zh-CN" altLang="en-US" dirty="0"/>
              <a:t>美甲芯片</a:t>
            </a:r>
            <a:endParaRPr lang="en-US" altLang="zh-CN" dirty="0"/>
          </a:p>
          <a:p>
            <a:r>
              <a:rPr lang="zh-CN" altLang="en-US" dirty="0"/>
              <a:t>内置电纸屏，显示二维码等信息</a:t>
            </a:r>
            <a:endParaRPr lang="en-US" altLang="zh-CN" dirty="0"/>
          </a:p>
          <a:p>
            <a:r>
              <a:rPr lang="zh-CN" altLang="en-US" dirty="0"/>
              <a:t>表面触摸按键，支持录入并切换不同卡片，门卡、水卡、会员卡</a:t>
            </a:r>
            <a:endParaRPr lang="en-US" altLang="zh-CN" dirty="0"/>
          </a:p>
          <a:p>
            <a:r>
              <a:rPr lang="zh-CN" altLang="en-US" dirty="0"/>
              <a:t>定制款及联名款卡片</a:t>
            </a:r>
          </a:p>
        </p:txBody>
      </p:sp>
    </p:spTree>
    <p:extLst>
      <p:ext uri="{BB962C8B-B14F-4D97-AF65-F5344CB8AC3E}">
        <p14:creationId xmlns:p14="http://schemas.microsoft.com/office/powerpoint/2010/main" val="286617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4B196-ED37-4ACB-A13B-BEC9CE0456B7}"/>
              </a:ext>
            </a:extLst>
          </p:cNvPr>
          <p:cNvSpPr>
            <a:spLocks noGrp="1"/>
          </p:cNvSpPr>
          <p:nvPr>
            <p:ph type="title"/>
          </p:nvPr>
        </p:nvSpPr>
        <p:spPr/>
        <p:txBody>
          <a:bodyPr/>
          <a:lstStyle/>
          <a:p>
            <a:r>
              <a:rPr lang="zh-CN" altLang="en-US" dirty="0"/>
              <a:t>软件</a:t>
            </a:r>
          </a:p>
        </p:txBody>
      </p:sp>
      <p:sp>
        <p:nvSpPr>
          <p:cNvPr id="3" name="内容占位符 2">
            <a:extLst>
              <a:ext uri="{FF2B5EF4-FFF2-40B4-BE49-F238E27FC236}">
                <a16:creationId xmlns:a16="http://schemas.microsoft.com/office/drawing/2014/main" id="{5B2C5133-3385-43B4-B0FF-109EC4478D01}"/>
              </a:ext>
            </a:extLst>
          </p:cNvPr>
          <p:cNvSpPr>
            <a:spLocks noGrp="1"/>
          </p:cNvSpPr>
          <p:nvPr>
            <p:ph idx="1"/>
          </p:nvPr>
        </p:nvSpPr>
        <p:spPr/>
        <p:txBody>
          <a:bodyPr/>
          <a:lstStyle/>
          <a:p>
            <a:r>
              <a:rPr lang="zh-CN" altLang="en-US" dirty="0"/>
              <a:t>多端自适应网页（安卓、苹果）</a:t>
            </a:r>
            <a:endParaRPr lang="en-US" altLang="zh-CN" dirty="0"/>
          </a:p>
          <a:p>
            <a:r>
              <a:rPr lang="zh-CN" altLang="en-US" dirty="0"/>
              <a:t>更多功能的</a:t>
            </a:r>
            <a:r>
              <a:rPr lang="en-US" altLang="zh-CN" dirty="0"/>
              <a:t>APP</a:t>
            </a:r>
            <a:r>
              <a:rPr lang="zh-CN" altLang="en-US" dirty="0"/>
              <a:t>（</a:t>
            </a:r>
            <a:r>
              <a:rPr lang="en-US" altLang="zh-CN" dirty="0"/>
              <a:t>Google Store</a:t>
            </a:r>
            <a:r>
              <a:rPr lang="zh-CN" altLang="en-US" dirty="0"/>
              <a:t>、</a:t>
            </a:r>
            <a:r>
              <a:rPr lang="en-US" altLang="zh-CN" dirty="0"/>
              <a:t>Apple Store</a:t>
            </a:r>
            <a:r>
              <a:rPr lang="zh-CN" altLang="en-US" dirty="0"/>
              <a:t>）</a:t>
            </a:r>
            <a:endParaRPr lang="en-US" altLang="zh-CN" dirty="0"/>
          </a:p>
          <a:p>
            <a:r>
              <a:rPr lang="zh-CN" altLang="en-US" dirty="0"/>
              <a:t>自然交互，接续自动弹出的提示框</a:t>
            </a:r>
            <a:endParaRPr lang="en-US" altLang="zh-CN" dirty="0"/>
          </a:p>
          <a:p>
            <a:r>
              <a:rPr lang="zh-CN" altLang="en-US" dirty="0"/>
              <a:t>好友</a:t>
            </a:r>
            <a:r>
              <a:rPr lang="en-US" altLang="zh-CN" dirty="0"/>
              <a:t>Follow</a:t>
            </a:r>
            <a:r>
              <a:rPr lang="zh-CN" altLang="en-US" dirty="0"/>
              <a:t>系统，查看</a:t>
            </a:r>
            <a:r>
              <a:rPr lang="en-US" altLang="zh-CN" dirty="0"/>
              <a:t>Follower</a:t>
            </a:r>
            <a:r>
              <a:rPr lang="zh-CN" altLang="en-US" dirty="0"/>
              <a:t>共享给你的</a:t>
            </a:r>
            <a:r>
              <a:rPr lang="en-US" altLang="zh-CN" dirty="0"/>
              <a:t>TA</a:t>
            </a:r>
            <a:r>
              <a:rPr lang="zh-CN" altLang="en-US" dirty="0"/>
              <a:t>的信息吧</a:t>
            </a:r>
            <a:r>
              <a:rPr lang="en-US" altLang="zh-CN" dirty="0"/>
              <a:t>~</a:t>
            </a:r>
          </a:p>
          <a:p>
            <a:r>
              <a:rPr lang="zh-CN" altLang="en-US" dirty="0"/>
              <a:t>内置文字</a:t>
            </a:r>
            <a:r>
              <a:rPr lang="en-US" altLang="zh-CN" dirty="0"/>
              <a:t>/</a:t>
            </a:r>
            <a:r>
              <a:rPr lang="zh-CN" altLang="en-US" dirty="0"/>
              <a:t>视频</a:t>
            </a:r>
            <a:r>
              <a:rPr lang="en-US" altLang="zh-CN" dirty="0"/>
              <a:t>/</a:t>
            </a:r>
            <a:r>
              <a:rPr lang="zh-CN" altLang="en-US" dirty="0"/>
              <a:t>语音聊天，还有兴趣广场，一起攒事儿</a:t>
            </a:r>
            <a:endParaRPr lang="en-US" altLang="zh-CN" dirty="0"/>
          </a:p>
          <a:p>
            <a:r>
              <a:rPr lang="zh-CN" altLang="en-US" dirty="0"/>
              <a:t>自定义主页预设，可当场选择想给</a:t>
            </a:r>
            <a:r>
              <a:rPr lang="en-US" altLang="zh-CN" dirty="0"/>
              <a:t>TA</a:t>
            </a:r>
            <a:r>
              <a:rPr lang="zh-CN" altLang="en-US" dirty="0"/>
              <a:t>看的信息，真正做到千人千面</a:t>
            </a:r>
            <a:endParaRPr lang="en-US" altLang="zh-CN" dirty="0"/>
          </a:p>
          <a:p>
            <a:r>
              <a:rPr lang="zh-CN" altLang="en-US" dirty="0"/>
              <a:t>和不同社交软件联动，在其他软件里面展示自己不同角度的闪光点吧</a:t>
            </a:r>
          </a:p>
        </p:txBody>
      </p:sp>
    </p:spTree>
    <p:extLst>
      <p:ext uri="{BB962C8B-B14F-4D97-AF65-F5344CB8AC3E}">
        <p14:creationId xmlns:p14="http://schemas.microsoft.com/office/powerpoint/2010/main" val="462689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D269A-511B-4FC0-B920-8592F34D05CF}"/>
              </a:ext>
            </a:extLst>
          </p:cNvPr>
          <p:cNvSpPr>
            <a:spLocks noGrp="1"/>
          </p:cNvSpPr>
          <p:nvPr>
            <p:ph type="title"/>
          </p:nvPr>
        </p:nvSpPr>
        <p:spPr/>
        <p:txBody>
          <a:bodyPr/>
          <a:lstStyle/>
          <a:p>
            <a:r>
              <a:rPr lang="zh-CN" altLang="en-US" dirty="0"/>
              <a:t>服务</a:t>
            </a:r>
          </a:p>
        </p:txBody>
      </p:sp>
      <p:sp>
        <p:nvSpPr>
          <p:cNvPr id="3" name="内容占位符 2">
            <a:extLst>
              <a:ext uri="{FF2B5EF4-FFF2-40B4-BE49-F238E27FC236}">
                <a16:creationId xmlns:a16="http://schemas.microsoft.com/office/drawing/2014/main" id="{D9BDC466-3BFA-4FB9-AE3C-D9CA31C47C06}"/>
              </a:ext>
            </a:extLst>
          </p:cNvPr>
          <p:cNvSpPr>
            <a:spLocks noGrp="1"/>
          </p:cNvSpPr>
          <p:nvPr>
            <p:ph idx="1"/>
          </p:nvPr>
        </p:nvSpPr>
        <p:spPr/>
        <p:txBody>
          <a:bodyPr/>
          <a:lstStyle/>
          <a:p>
            <a:r>
              <a:rPr lang="zh-CN" altLang="en-US" dirty="0"/>
              <a:t>组织线下主题兴趣小聚，给有共同兴趣话题的人提供机会</a:t>
            </a:r>
            <a:endParaRPr lang="en-US" altLang="zh-CN" dirty="0"/>
          </a:p>
          <a:p>
            <a:r>
              <a:rPr lang="zh-CN" altLang="en-US" dirty="0"/>
              <a:t>免费提供服务，无广告</a:t>
            </a:r>
          </a:p>
        </p:txBody>
      </p:sp>
    </p:spTree>
    <p:extLst>
      <p:ext uri="{BB962C8B-B14F-4D97-AF65-F5344CB8AC3E}">
        <p14:creationId xmlns:p14="http://schemas.microsoft.com/office/powerpoint/2010/main" val="2875431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121C7-2F2B-49ED-81B0-15011FE5FBF8}"/>
              </a:ext>
            </a:extLst>
          </p:cNvPr>
          <p:cNvSpPr>
            <a:spLocks noGrp="1"/>
          </p:cNvSpPr>
          <p:nvPr>
            <p:ph type="title"/>
          </p:nvPr>
        </p:nvSpPr>
        <p:spPr/>
        <p:txBody>
          <a:bodyPr/>
          <a:lstStyle/>
          <a:p>
            <a:r>
              <a:rPr lang="zh-CN" altLang="en-US" dirty="0"/>
              <a:t>问题提出</a:t>
            </a:r>
          </a:p>
        </p:txBody>
      </p:sp>
      <p:sp>
        <p:nvSpPr>
          <p:cNvPr id="3" name="内容占位符 2">
            <a:extLst>
              <a:ext uri="{FF2B5EF4-FFF2-40B4-BE49-F238E27FC236}">
                <a16:creationId xmlns:a16="http://schemas.microsoft.com/office/drawing/2014/main" id="{E586B560-5EB3-425A-8D95-AC7E9D9A5010}"/>
              </a:ext>
            </a:extLst>
          </p:cNvPr>
          <p:cNvSpPr>
            <a:spLocks noGrp="1"/>
          </p:cNvSpPr>
          <p:nvPr>
            <p:ph idx="1"/>
          </p:nvPr>
        </p:nvSpPr>
        <p:spPr/>
        <p:txBody>
          <a:bodyPr/>
          <a:lstStyle/>
          <a:p>
            <a:r>
              <a:rPr lang="zh-CN" altLang="en-US" dirty="0"/>
              <a:t>友商们已经做了很多陌生人社交软件，但是探探下架了，陌陌搞直播了，主打灵魂交友的</a:t>
            </a:r>
            <a:r>
              <a:rPr lang="en-US" altLang="zh-CN" dirty="0"/>
              <a:t>Soul</a:t>
            </a:r>
            <a:r>
              <a:rPr lang="zh-CN" altLang="en-US" dirty="0"/>
              <a:t>变味了，连微信附近的人也差不多凉了。</a:t>
            </a:r>
            <a:endParaRPr lang="en-US" altLang="zh-CN" dirty="0"/>
          </a:p>
          <a:p>
            <a:r>
              <a:rPr lang="zh-CN" altLang="en-US" dirty="0"/>
              <a:t>想要交到好朋友、拓展自己社交圈子、想之后认真谈恋爱的用户，其实并不会去使用这些被打上约炮标签的地理位置服务交友软件，这些软件不具有可持续性，用户粘性和商业潜力都有限</a:t>
            </a:r>
            <a:endParaRPr lang="en-US" altLang="zh-CN" dirty="0"/>
          </a:p>
          <a:p>
            <a:r>
              <a:rPr lang="zh-CN" altLang="en-US" dirty="0"/>
              <a:t>另一边，婚恋网站充斥着婚托和骗子，平台服务费也动辄上万。世纪佳缘、百合网上丑闻频出，甚至有程序员被骗婚自杀。</a:t>
            </a:r>
          </a:p>
        </p:txBody>
      </p:sp>
    </p:spTree>
    <p:extLst>
      <p:ext uri="{BB962C8B-B14F-4D97-AF65-F5344CB8AC3E}">
        <p14:creationId xmlns:p14="http://schemas.microsoft.com/office/powerpoint/2010/main" val="1561567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1FFB1-CF89-4255-8592-DB811D120D66}"/>
              </a:ext>
            </a:extLst>
          </p:cNvPr>
          <p:cNvSpPr>
            <a:spLocks noGrp="1"/>
          </p:cNvSpPr>
          <p:nvPr>
            <p:ph type="title"/>
          </p:nvPr>
        </p:nvSpPr>
        <p:spPr/>
        <p:txBody>
          <a:bodyPr/>
          <a:lstStyle/>
          <a:p>
            <a:r>
              <a:rPr lang="zh-CN" altLang="en-US" dirty="0"/>
              <a:t>社交流程</a:t>
            </a:r>
          </a:p>
        </p:txBody>
      </p:sp>
      <p:sp>
        <p:nvSpPr>
          <p:cNvPr id="3" name="内容占位符 2">
            <a:extLst>
              <a:ext uri="{FF2B5EF4-FFF2-40B4-BE49-F238E27FC236}">
                <a16:creationId xmlns:a16="http://schemas.microsoft.com/office/drawing/2014/main" id="{6FE6F2C6-0D79-443E-9B8C-9DBD1147991C}"/>
              </a:ext>
            </a:extLst>
          </p:cNvPr>
          <p:cNvSpPr>
            <a:spLocks noGrp="1"/>
          </p:cNvSpPr>
          <p:nvPr>
            <p:ph idx="1"/>
          </p:nvPr>
        </p:nvSpPr>
        <p:spPr/>
        <p:txBody>
          <a:bodyPr/>
          <a:lstStyle/>
          <a:p>
            <a:r>
              <a:rPr lang="zh-CN" altLang="en-US" dirty="0"/>
              <a:t>相比于约炮应用，我们提供相识机会，但更注重引导关系的发展。</a:t>
            </a:r>
            <a:endParaRPr lang="en-US" altLang="zh-CN" dirty="0"/>
          </a:p>
          <a:p>
            <a:r>
              <a:rPr lang="zh-CN" altLang="en-US" dirty="0"/>
              <a:t>相识：线下见面认识，真实的你们给双方增加信任，生活在你身边的人，为以后的关系发展提供更多的机会</a:t>
            </a:r>
            <a:endParaRPr lang="en-US" altLang="zh-CN" dirty="0"/>
          </a:p>
          <a:p>
            <a:r>
              <a:rPr lang="zh-CN" altLang="en-US" dirty="0"/>
              <a:t>了解：除了两人见面聊天，平台联动的其他社交帐号也给你提供了多面展示自己和寻求共同话题的机会。比如咱俩都是</a:t>
            </a:r>
            <a:r>
              <a:rPr lang="en-US" altLang="zh-CN" dirty="0"/>
              <a:t>UP</a:t>
            </a:r>
            <a:r>
              <a:rPr lang="zh-CN" altLang="en-US" dirty="0"/>
              <a:t>主。</a:t>
            </a:r>
            <a:endParaRPr lang="en-US" altLang="zh-CN" dirty="0"/>
          </a:p>
          <a:p>
            <a:r>
              <a:rPr lang="zh-CN" altLang="en-US" dirty="0"/>
              <a:t>发展：兴趣小组聚会，进一步提供见面的机会</a:t>
            </a:r>
          </a:p>
        </p:txBody>
      </p:sp>
    </p:spTree>
    <p:extLst>
      <p:ext uri="{BB962C8B-B14F-4D97-AF65-F5344CB8AC3E}">
        <p14:creationId xmlns:p14="http://schemas.microsoft.com/office/powerpoint/2010/main" val="1844302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9E07C-8789-4E96-98B5-240A55841FF4}"/>
              </a:ext>
            </a:extLst>
          </p:cNvPr>
          <p:cNvSpPr>
            <a:spLocks noGrp="1"/>
          </p:cNvSpPr>
          <p:nvPr>
            <p:ph type="title"/>
          </p:nvPr>
        </p:nvSpPr>
        <p:spPr/>
        <p:txBody>
          <a:bodyPr/>
          <a:lstStyle/>
          <a:p>
            <a:r>
              <a:rPr lang="zh-CN" altLang="en-US" dirty="0"/>
              <a:t>信息安全和心理负担</a:t>
            </a:r>
          </a:p>
        </p:txBody>
      </p:sp>
      <p:sp>
        <p:nvSpPr>
          <p:cNvPr id="3" name="内容占位符 2">
            <a:extLst>
              <a:ext uri="{FF2B5EF4-FFF2-40B4-BE49-F238E27FC236}">
                <a16:creationId xmlns:a16="http://schemas.microsoft.com/office/drawing/2014/main" id="{EEFD6DB6-406B-416A-81DC-450C5FA542AB}"/>
              </a:ext>
            </a:extLst>
          </p:cNvPr>
          <p:cNvSpPr>
            <a:spLocks noGrp="1"/>
          </p:cNvSpPr>
          <p:nvPr>
            <p:ph idx="1"/>
          </p:nvPr>
        </p:nvSpPr>
        <p:spPr/>
        <p:txBody>
          <a:bodyPr/>
          <a:lstStyle/>
          <a:p>
            <a:r>
              <a:rPr lang="en-US" altLang="zh-CN" dirty="0"/>
              <a:t>LBS</a:t>
            </a:r>
            <a:r>
              <a:rPr lang="zh-CN" altLang="en-US" dirty="0"/>
              <a:t>应用普遍存在的问题，海量个人信息（特别是位置信息）泄露的可能性</a:t>
            </a:r>
            <a:endParaRPr lang="en-US" altLang="zh-CN" dirty="0"/>
          </a:p>
          <a:p>
            <a:endParaRPr lang="en-US" altLang="zh-CN" dirty="0"/>
          </a:p>
          <a:p>
            <a:r>
              <a:rPr lang="zh-CN" altLang="en-US" dirty="0"/>
              <a:t>不再要求用户提供位置权限</a:t>
            </a:r>
            <a:endParaRPr lang="en-US" altLang="zh-CN" dirty="0"/>
          </a:p>
          <a:p>
            <a:r>
              <a:rPr lang="zh-CN" altLang="en-US" dirty="0"/>
              <a:t>用户不必向公网公布个人信息，如照片，也不必给平台提供任何信息</a:t>
            </a:r>
            <a:endParaRPr lang="en-US" altLang="zh-CN" dirty="0"/>
          </a:p>
          <a:p>
            <a:r>
              <a:rPr lang="zh-CN" altLang="en-US" dirty="0"/>
              <a:t>卡片加密，每张卡都有</a:t>
            </a:r>
            <a:r>
              <a:rPr lang="en-US" altLang="zh-CN" dirty="0"/>
              <a:t>UID</a:t>
            </a:r>
            <a:r>
              <a:rPr lang="zh-CN" altLang="en-US" dirty="0"/>
              <a:t>，丢卡可随时锁定卡片</a:t>
            </a:r>
            <a:endParaRPr lang="en-US" altLang="zh-CN" dirty="0"/>
          </a:p>
        </p:txBody>
      </p:sp>
    </p:spTree>
    <p:extLst>
      <p:ext uri="{BB962C8B-B14F-4D97-AF65-F5344CB8AC3E}">
        <p14:creationId xmlns:p14="http://schemas.microsoft.com/office/powerpoint/2010/main" val="312196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A07E35-4CAD-4D61-B6E1-6267A37B4418}"/>
              </a:ext>
            </a:extLst>
          </p:cNvPr>
          <p:cNvSpPr>
            <a:spLocks noGrp="1"/>
          </p:cNvSpPr>
          <p:nvPr>
            <p:ph type="title"/>
          </p:nvPr>
        </p:nvSpPr>
        <p:spPr/>
        <p:txBody>
          <a:bodyPr/>
          <a:lstStyle/>
          <a:p>
            <a:r>
              <a:rPr lang="en-US" altLang="zh-CN" dirty="0"/>
              <a:t>Slogan</a:t>
            </a:r>
            <a:endParaRPr lang="zh-CN" altLang="en-US" dirty="0"/>
          </a:p>
        </p:txBody>
      </p:sp>
      <p:sp>
        <p:nvSpPr>
          <p:cNvPr id="3" name="内容占位符 2">
            <a:extLst>
              <a:ext uri="{FF2B5EF4-FFF2-40B4-BE49-F238E27FC236}">
                <a16:creationId xmlns:a16="http://schemas.microsoft.com/office/drawing/2014/main" id="{5473A968-B496-4B8B-B062-F77C8BEBA77F}"/>
              </a:ext>
            </a:extLst>
          </p:cNvPr>
          <p:cNvSpPr>
            <a:spLocks noGrp="1"/>
          </p:cNvSpPr>
          <p:nvPr>
            <p:ph idx="1"/>
          </p:nvPr>
        </p:nvSpPr>
        <p:spPr/>
        <p:txBody>
          <a:bodyPr/>
          <a:lstStyle/>
          <a:p>
            <a:r>
              <a:rPr lang="en-US" altLang="zh-CN" dirty="0" err="1"/>
              <a:t>iTag</a:t>
            </a:r>
            <a:r>
              <a:rPr lang="en-US" altLang="zh-CN" dirty="0"/>
              <a:t>-</a:t>
            </a:r>
            <a:r>
              <a:rPr lang="zh-CN" altLang="en-US" dirty="0"/>
              <a:t>从见面开始的微微熟社交生态</a:t>
            </a:r>
          </a:p>
        </p:txBody>
      </p:sp>
    </p:spTree>
    <p:extLst>
      <p:ext uri="{BB962C8B-B14F-4D97-AF65-F5344CB8AC3E}">
        <p14:creationId xmlns:p14="http://schemas.microsoft.com/office/powerpoint/2010/main" val="434728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524</Words>
  <Application>Microsoft Office PowerPoint</Application>
  <PresentationFormat>宽屏</PresentationFormat>
  <Paragraphs>48</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Future Interaction Special Event</vt:lpstr>
      <vt:lpstr>硬件 软件 生态</vt:lpstr>
      <vt:lpstr>硬件</vt:lpstr>
      <vt:lpstr>软件</vt:lpstr>
      <vt:lpstr>服务</vt:lpstr>
      <vt:lpstr>问题提出</vt:lpstr>
      <vt:lpstr>社交流程</vt:lpstr>
      <vt:lpstr>信息安全和心理负担</vt:lpstr>
      <vt:lpstr>Slogan</vt:lpstr>
      <vt:lpstr>产品视频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交叉班女生节特别活动</dc:title>
  <dc:creator>张 庭梁</dc:creator>
  <cp:lastModifiedBy>Tingliang Zhang</cp:lastModifiedBy>
  <cp:revision>25</cp:revision>
  <dcterms:created xsi:type="dcterms:W3CDTF">2021-03-06T12:19:36Z</dcterms:created>
  <dcterms:modified xsi:type="dcterms:W3CDTF">2021-03-11T02:06:53Z</dcterms:modified>
</cp:coreProperties>
</file>