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58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20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CB88B-AE2B-45CC-AB73-2D1730951DF7}" type="datetimeFigureOut">
              <a:rPr lang="zh-CN" altLang="en-US" smtClean="0"/>
              <a:t>2021-03-07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D944D-B3FE-4C11-B47B-C279D83BD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995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D944D-B3FE-4C11-B47B-C279D83BD4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475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Opps</a:t>
            </a:r>
            <a:r>
              <a:rPr lang="en-US" altLang="zh-CN" dirty="0"/>
              <a:t>, </a:t>
            </a:r>
            <a:r>
              <a:rPr lang="zh-CN" altLang="en-US" dirty="0"/>
              <a:t>放错</a:t>
            </a:r>
            <a:r>
              <a:rPr lang="en-US" altLang="zh-CN" dirty="0"/>
              <a:t>PPT</a:t>
            </a:r>
            <a:r>
              <a:rPr lang="zh-CN" altLang="en-US" dirty="0"/>
              <a:t>了，这个是下周的</a:t>
            </a:r>
            <a:r>
              <a:rPr lang="en-US" altLang="zh-CN" dirty="0"/>
              <a:t>PPT</a:t>
            </a:r>
            <a:r>
              <a:rPr lang="zh-CN" altLang="en-US" dirty="0"/>
              <a:t>，首先给大家道歉，由于代工厂产能问题，本来</a:t>
            </a:r>
            <a:r>
              <a:rPr lang="en-US" altLang="zh-CN" dirty="0"/>
              <a:t>2</a:t>
            </a:r>
            <a:r>
              <a:rPr lang="zh-CN" altLang="en-US" dirty="0"/>
              <a:t>天的工期硬是拖了一周，今天下午才发货，所以我们的女生节礼物得推迟下发布，大家可以期待下下周的女生节礼物特别活动，我对不起大家。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D944D-B3FE-4C11-B47B-C279D83BD4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1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8BB77-600D-447F-BE6E-3F83BF8A8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4455B9-025D-4EB8-B1CE-4972CD739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2E9DD6-CDB8-4627-9E51-05992203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93317A-BAF6-44F7-830A-35D154FB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1B9FDF-622D-461B-BD59-13331395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58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84D3B-FA34-4DD7-9850-E34A326F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368FA3-025B-47A6-A3DF-3E953C240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4D3854-8F43-439B-B2B3-66F6CF4C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5AA1E5-AAB4-4A52-A1FA-FFF0A900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00E66A-0B70-44CE-A0FC-105A250A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9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009777-B01A-41AB-A57F-92C27EDE1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D7C31D-BE0B-4C6B-B75E-C63824811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614338-73EE-4DF1-99EA-CBF80869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8E2212-236D-4A0D-986F-96B5D3A1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C0E29-3CDF-45EB-AA93-601A9C5B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41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B2C09-C088-4646-8501-DAD4C29E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1B66E-2557-410F-9D92-C75F76192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3312D0-9F04-456F-BE18-5EFADEB9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6A67D-7A83-4F8E-A7E0-5E669108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FCBEA9-99A8-4905-97A9-197476C2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90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5AB51-EA74-42A5-9425-BE0B86DA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73F5E3-C309-4E5A-B9A0-667E62CDD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654ED-1CBA-4587-8F08-FF33B299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C9B3CB-3DA8-480E-9164-81927596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1E64A-C8B6-4484-BE94-72ADE047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40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39B3E-5281-4EA9-88E4-3A0C3961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ED715B-47F0-4298-9C6A-158476274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082942-3AC3-466F-B8C1-46811747A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2F22A2-CDA9-4615-BAE9-5A871868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7CA687-5A8C-4A7C-AEDF-897BECDE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1A6194-BD3C-43D0-81AC-78EBBABC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4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3B9FE-2109-4866-BBE3-77F8CC82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338CF9-1678-497E-9FD6-01D42D53E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829E85-B29E-4495-9B27-4280D8572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AF3B2D-114D-470F-ACEA-19CB1CD6C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9CB980-B375-49A7-A969-3F832CC94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C96F47-ACFA-4915-BB7C-1C492DCD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479FB9-2298-47F9-9D28-CD9187B7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9A2BAB-52A5-48C7-AC4C-6CCD2927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15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D321D-E66A-47DC-BD5D-C3273EE0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0DE49A-83EE-47BD-853C-3BB5CCC9E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9DC0D7-285F-451A-9208-6EF3EB245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3725BE-F7D7-4F29-8D0C-F1CB70D2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36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410608-3D55-4A4C-A277-6D1E49AD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F43AF2-DE9A-48F4-BD9A-B72B1298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99AA56-E368-47F8-9E75-63801CE7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18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3249F-876E-4620-A3E7-1E9373352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CB61F-F9BC-4DFA-B1D7-E8D5203D7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3AE01A-0A2C-43B2-BE0F-A3675F665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780C10-ABA4-48A6-8CA5-903FAF948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F8F4C6-2038-4EC1-8706-F2200246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FD185C-8FD4-4548-A349-82E46DD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51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0207E-5B54-485F-AB4C-0C69DC7C3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C90E79-6DAB-428E-8D57-D4D8696AB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3B78C1-588C-4B97-8AC0-D4DFCF510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101569-63FE-48D7-B161-2BA71999C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E8951B-EACF-44EC-BB74-1F22B3E3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E0B305-83DE-4282-9DAC-1FDBD602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30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B504A9-9EF4-40A8-AA0B-7A411F69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3B208D-828E-4D8C-BE5E-23AF368BD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E9012-EE61-4A16-9330-3FB3A0123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4DE29-63D9-4436-BF1C-A85317439927}" type="datetimeFigureOut">
              <a:rPr lang="zh-CN" altLang="en-US" smtClean="0"/>
              <a:t>2021-03-07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F0F21-321A-4A0E-916A-1A5EF6975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616F64-8953-44CC-8D41-5C3102737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89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6857F-53F2-494C-A8C3-811743885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9893"/>
            <a:ext cx="9144000" cy="938213"/>
          </a:xfrm>
        </p:spPr>
        <p:txBody>
          <a:bodyPr>
            <a:normAutofit/>
          </a:bodyPr>
          <a:lstStyle/>
          <a:p>
            <a:r>
              <a:rPr lang="en-US" altLang="zh-CN" sz="4800" dirty="0" err="1">
                <a:latin typeface="Arial" panose="020B0604020202020204" pitchFamily="34" charset="0"/>
                <a:cs typeface="Arial" panose="020B0604020202020204" pitchFamily="34" charset="0"/>
              </a:rPr>
              <a:t>Girlsday</a:t>
            </a: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 Special Event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44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6F960-3FAE-4C89-ACAD-B6A287BA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祝小仙女们女生节快乐！</a:t>
            </a:r>
          </a:p>
        </p:txBody>
      </p:sp>
    </p:spTree>
    <p:extLst>
      <p:ext uri="{BB962C8B-B14F-4D97-AF65-F5344CB8AC3E}">
        <p14:creationId xmlns:p14="http://schemas.microsoft.com/office/powerpoint/2010/main" val="3444955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apple.com/v/apple-events/home/n/images/overview/hero__d6adldydsqye_large_2x.jpg">
            <a:extLst>
              <a:ext uri="{FF2B5EF4-FFF2-40B4-BE49-F238E27FC236}">
                <a16:creationId xmlns:a16="http://schemas.microsoft.com/office/drawing/2014/main" id="{3A5B64CE-24FD-41F6-B37E-0C45E17A3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08615" y="0"/>
            <a:ext cx="2500923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476857F-53F2-494C-A8C3-811743885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902629"/>
            <a:ext cx="9144000" cy="938213"/>
          </a:xfrm>
        </p:spPr>
        <p:txBody>
          <a:bodyPr>
            <a:normAutofit/>
          </a:bodyPr>
          <a:lstStyle/>
          <a:p>
            <a:r>
              <a:rPr lang="en-US" altLang="zh-CN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Girlsday</a:t>
            </a:r>
            <a:r>
              <a:rPr lang="en-US" altLang="zh-CN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Special Event</a:t>
            </a:r>
            <a:endParaRPr lang="zh-CN" alt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A3D683-ECAD-4533-924C-8610CC0CA6A9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838" y="1247148"/>
            <a:ext cx="2638323" cy="263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8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E27AB-1D03-40DD-AD6F-599A353A3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E4D4A6-9AA3-4339-B3E4-255860A7C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597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81</Words>
  <Application>Microsoft Office PowerPoint</Application>
  <PresentationFormat>宽屏</PresentationFormat>
  <Paragraphs>6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Girlsday Special Event</vt:lpstr>
      <vt:lpstr>祝小仙女们女生节快乐！</vt:lpstr>
      <vt:lpstr>Girlsday Special Event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交叉班女生节特别活动</dc:title>
  <dc:creator>张 庭梁</dc:creator>
  <cp:lastModifiedBy>张 庭梁</cp:lastModifiedBy>
  <cp:revision>6</cp:revision>
  <dcterms:created xsi:type="dcterms:W3CDTF">2021-03-06T12:19:36Z</dcterms:created>
  <dcterms:modified xsi:type="dcterms:W3CDTF">2021-03-07T01:40:55Z</dcterms:modified>
</cp:coreProperties>
</file>