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54D8-1889-441E-A5C5-0F82ADB443D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C1BD-59FF-41AC-B7FA-7C68CBF7D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9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什么叫良心企业，这就叫良心企业</a:t>
            </a:r>
            <a:r>
              <a:rPr lang="en-US" altLang="zh-CN" dirty="0"/>
              <a:t>——</a:t>
            </a:r>
            <a:r>
              <a:rPr lang="zh-CN" altLang="en-US" dirty="0"/>
              <a:t>清美交互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FD03-A274-4E36-9040-D9554D0661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3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8BB77-600D-447F-BE6E-3F83BF8A8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4455B9-025D-4EB8-B1CE-4972CD739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E9DD6-CDB8-4627-9E51-05992203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3317A-BAF6-44F7-830A-35D154F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B9FDF-622D-461B-BD59-1333139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84D3B-FA34-4DD7-9850-E34A326F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68FA3-025B-47A6-A3DF-3E953C24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D3854-8F43-439B-B2B3-66F6CF4C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A1E5-AAB4-4A52-A1FA-FFF0A90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0E66A-0B70-44CE-A0FC-105A250A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09777-B01A-41AB-A57F-92C27EDE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7C31D-BE0B-4C6B-B75E-C6382481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14338-73EE-4DF1-99EA-CBF8086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E2212-236D-4A0D-986F-96B5D3A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C0E29-3CDF-45EB-AA93-601A9C5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B2C09-C088-4646-8501-DAD4C29E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66E-2557-410F-9D92-C75F7619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312D0-9F04-456F-BE18-5EFADEB9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6A67D-7A83-4F8E-A7E0-5E669108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CBEA9-99A8-4905-97A9-197476C2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AB51-EA74-42A5-9425-BE0B86DA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3F5E3-C309-4E5A-B9A0-667E62CD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54ED-1CBA-4587-8F08-FF33B29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9B3CB-3DA8-480E-9164-81927596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1E64A-C8B6-4484-BE94-72ADE047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9B3E-5281-4EA9-88E4-3A0C396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715B-47F0-4298-9C6A-15847627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82942-3AC3-466F-B8C1-46811747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22A2-CDA9-4615-BAE9-5A871868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CA687-5A8C-4A7C-AEDF-897BECDE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A6194-BD3C-43D0-81AC-78EBBABC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B9FE-2109-4866-BBE3-77F8CC8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8CF9-1678-497E-9FD6-01D42D53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29E85-B29E-4495-9B27-4280D857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AF3B2D-114D-470F-ACEA-19CB1CD6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9CB980-B375-49A7-A969-3F832CC9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96F47-ACFA-4915-BB7C-1C492DC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79FB9-2298-47F9-9D28-CD9187B7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A2BAB-52A5-48C7-AC4C-6CCD2927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5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D321D-E66A-47DC-BD5D-C3273EE0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DE49A-83EE-47BD-853C-3BB5CCC9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DC0D7-285F-451A-9208-6EF3EB24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725BE-F7D7-4F29-8D0C-F1CB70D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6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0608-3D55-4A4C-A277-6D1E49AD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43AF2-DE9A-48F4-BD9A-B72B129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9AA56-E368-47F8-9E75-63801CE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249F-876E-4620-A3E7-1E93733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CB61F-F9BC-4DFA-B1D7-E8D5203D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AE01A-0A2C-43B2-BE0F-A3675F66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80C10-ABA4-48A6-8CA5-903FAF94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8F4C6-2038-4EC1-8706-F220024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D185C-8FD4-4548-A349-82E46DD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0207E-5B54-485F-AB4C-0C69DC7C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90E79-6DAB-428E-8D57-D4D8696A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B78C1-588C-4B97-8AC0-D4DFCF51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01569-63FE-48D7-B161-2BA71999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8951B-EACF-44EC-BB74-1F22B3E3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0B305-83DE-4282-9DAC-1FDBD602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504A9-9EF4-40A8-AA0B-7A411F69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B208D-828E-4D8C-BE5E-23AF368B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9012-EE61-4A16-9330-3FB3A012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DE29-63D9-4436-BF1C-A8531743992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0F21-321A-4A0E-916A-1A5EF6975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16F64-8953-44CC-8D41-5C3102737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pple.com/v/apple-events/home/n/images/overview/hero__d6adldydsqye_large_2x.jpg">
            <a:extLst>
              <a:ext uri="{FF2B5EF4-FFF2-40B4-BE49-F238E27FC236}">
                <a16:creationId xmlns:a16="http://schemas.microsoft.com/office/drawing/2014/main" id="{3A5B64CE-24FD-41F6-B37E-0C45E17A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8615" y="0"/>
            <a:ext cx="250092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76857F-53F2-494C-A8C3-81174388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902629"/>
            <a:ext cx="9144000" cy="93821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Interaction Special Event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A3D683-ECAD-4533-924C-8610CC0C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38" y="1247148"/>
            <a:ext cx="2638323" cy="26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4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7A34A-CAF6-4289-844A-6EDA3AC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E8D1C-6804-415A-8ABE-C715AFF7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真实世界中见过，甚至能验证身份（比如看看学生证），大大增加了安全感，妈妈再也不用担心我被假人骗的团团转啦</a:t>
            </a:r>
            <a:r>
              <a:rPr lang="en-US" altLang="zh-CN" dirty="0"/>
              <a:t>~</a:t>
            </a:r>
          </a:p>
          <a:p>
            <a:endParaRPr lang="en-US" altLang="zh-CN" dirty="0"/>
          </a:p>
          <a:p>
            <a:r>
              <a:rPr lang="zh-CN" altLang="en-US" dirty="0"/>
              <a:t>路上碰见合适的，就大胆去给</a:t>
            </a:r>
            <a:r>
              <a:rPr lang="en-US" altLang="zh-CN" dirty="0"/>
              <a:t>TA</a:t>
            </a:r>
            <a:r>
              <a:rPr lang="zh-CN" altLang="en-US" dirty="0"/>
              <a:t>你的卡片吧</a:t>
            </a:r>
            <a:r>
              <a:rPr lang="en-US" altLang="zh-CN" dirty="0"/>
              <a:t>~</a:t>
            </a:r>
          </a:p>
          <a:p>
            <a:endParaRPr lang="en-US" altLang="zh-CN" dirty="0"/>
          </a:p>
          <a:p>
            <a:r>
              <a:rPr lang="zh-CN" altLang="en-US" dirty="0"/>
              <a:t>从不同角度寻找共同兴趣和话题，增加做朋友的可能性</a:t>
            </a:r>
          </a:p>
        </p:txBody>
      </p:sp>
    </p:spTree>
    <p:extLst>
      <p:ext uri="{BB962C8B-B14F-4D97-AF65-F5344CB8AC3E}">
        <p14:creationId xmlns:p14="http://schemas.microsoft.com/office/powerpoint/2010/main" val="397854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E27AB-1D03-40DD-AD6F-599A353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 软件 生态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4D4A6-9AA3-4339-B3E4-255860A7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9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55B05-8552-4651-ADF3-DE5C1917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8AFDF-5A83-4E39-B801-C70D4CE0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en-US" altLang="zh-CN" dirty="0"/>
              <a:t>NFC</a:t>
            </a:r>
            <a:r>
              <a:rPr lang="zh-CN" altLang="en-US" dirty="0"/>
              <a:t>加持</a:t>
            </a:r>
            <a:endParaRPr lang="en-US" altLang="zh-CN" dirty="0"/>
          </a:p>
          <a:p>
            <a:r>
              <a:rPr lang="zh-CN" altLang="en-US" dirty="0"/>
              <a:t>多样化封装可供选择</a:t>
            </a:r>
            <a:endParaRPr lang="en-US" altLang="zh-CN" dirty="0"/>
          </a:p>
          <a:p>
            <a:pPr lvl="1"/>
            <a:r>
              <a:rPr lang="en-US" altLang="zh-CN" dirty="0"/>
              <a:t>PCB</a:t>
            </a:r>
            <a:r>
              <a:rPr lang="zh-CN" altLang="en-US" dirty="0"/>
              <a:t>基板卡片</a:t>
            </a:r>
            <a:endParaRPr lang="en-US" altLang="zh-CN" dirty="0"/>
          </a:p>
          <a:p>
            <a:pPr lvl="1"/>
            <a:r>
              <a:rPr lang="zh-CN" altLang="en-US" dirty="0"/>
              <a:t>塑封标签（方卡或圆卡）</a:t>
            </a:r>
            <a:endParaRPr lang="en-US" altLang="zh-CN" dirty="0"/>
          </a:p>
          <a:p>
            <a:pPr lvl="1"/>
            <a:r>
              <a:rPr lang="zh-CN" altLang="en-US" dirty="0"/>
              <a:t>贴纸</a:t>
            </a:r>
            <a:endParaRPr lang="en-US" altLang="zh-CN" dirty="0"/>
          </a:p>
          <a:p>
            <a:pPr lvl="1"/>
            <a:r>
              <a:rPr lang="zh-CN" altLang="en-US" dirty="0"/>
              <a:t>手机壳</a:t>
            </a:r>
            <a:endParaRPr lang="en-US" altLang="zh-CN" dirty="0"/>
          </a:p>
          <a:p>
            <a:pPr lvl="1"/>
            <a:r>
              <a:rPr lang="zh-CN" altLang="en-US" dirty="0"/>
              <a:t>美甲芯片</a:t>
            </a:r>
            <a:endParaRPr lang="en-US" altLang="zh-CN" dirty="0"/>
          </a:p>
          <a:p>
            <a:r>
              <a:rPr lang="zh-CN" altLang="en-US" dirty="0"/>
              <a:t>内置电纸屏，显示二维码等信息</a:t>
            </a:r>
            <a:endParaRPr lang="en-US" altLang="zh-CN" dirty="0"/>
          </a:p>
          <a:p>
            <a:r>
              <a:rPr lang="zh-CN" altLang="en-US" dirty="0"/>
              <a:t>表面触摸按键，支持录入并切换不同卡片，门卡、水卡、会员卡</a:t>
            </a:r>
            <a:endParaRPr lang="en-US" altLang="zh-CN" dirty="0"/>
          </a:p>
          <a:p>
            <a:r>
              <a:rPr lang="zh-CN" altLang="en-US" dirty="0"/>
              <a:t>定制款及联名款卡片</a:t>
            </a:r>
          </a:p>
        </p:txBody>
      </p:sp>
    </p:spTree>
    <p:extLst>
      <p:ext uri="{BB962C8B-B14F-4D97-AF65-F5344CB8AC3E}">
        <p14:creationId xmlns:p14="http://schemas.microsoft.com/office/powerpoint/2010/main" val="28661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4B196-ED37-4ACB-A13B-BEC9CE04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5133-3385-43B4-B0FF-109EC447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多端自适应网页（安卓、苹果）</a:t>
            </a:r>
            <a:endParaRPr lang="en-US" altLang="zh-CN" dirty="0"/>
          </a:p>
          <a:p>
            <a:r>
              <a:rPr lang="zh-CN" altLang="en-US" dirty="0"/>
              <a:t>更多功能的</a:t>
            </a:r>
            <a:r>
              <a:rPr lang="en-US" altLang="zh-CN" dirty="0"/>
              <a:t>APP</a:t>
            </a:r>
            <a:r>
              <a:rPr lang="zh-CN" altLang="en-US" dirty="0"/>
              <a:t>（</a:t>
            </a:r>
            <a:r>
              <a:rPr lang="en-US" altLang="zh-CN" dirty="0"/>
              <a:t>Google Store</a:t>
            </a:r>
            <a:r>
              <a:rPr lang="zh-CN" altLang="en-US" dirty="0"/>
              <a:t>、</a:t>
            </a:r>
            <a:r>
              <a:rPr lang="en-US" altLang="zh-CN" dirty="0"/>
              <a:t>Apple Store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接续自动弹出的提示框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68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D269A-511B-4FC0-B920-8592F34D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DC466-3BFA-4FB9-AE3C-D9CA31C4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43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82B6A-886D-40C5-AD68-7B623D4C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iTag</a:t>
            </a:r>
            <a:r>
              <a:rPr lang="zh-CN" altLang="en-US" dirty="0"/>
              <a:t>的构想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BEFE0-40D6-4139-81B0-CDBF27823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此章节纯属虚构，具体请以实物为准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如有雷同，他抄我的</a:t>
            </a:r>
          </a:p>
        </p:txBody>
      </p:sp>
    </p:spTree>
    <p:extLst>
      <p:ext uri="{BB962C8B-B14F-4D97-AF65-F5344CB8AC3E}">
        <p14:creationId xmlns:p14="http://schemas.microsoft.com/office/powerpoint/2010/main" val="20344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B766-D8B3-4867-BDCA-07B5ADFB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B920F-A4A2-4DFB-9311-93CCFBB4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信息安全问题：</a:t>
            </a:r>
            <a:r>
              <a:rPr lang="en-US" altLang="zh-CN" dirty="0"/>
              <a:t>LBS</a:t>
            </a:r>
            <a:r>
              <a:rPr lang="zh-CN" altLang="en-US" dirty="0"/>
              <a:t>应用普遍存在的问题，海量个人信息（特别是位置信息）泄露的可能性</a:t>
            </a:r>
          </a:p>
          <a:p>
            <a:r>
              <a:rPr lang="zh-CN" altLang="en-US" dirty="0"/>
              <a:t>用户人身安全问题</a:t>
            </a:r>
          </a:p>
          <a:p>
            <a:r>
              <a:rPr lang="zh-CN" altLang="en-US" dirty="0"/>
              <a:t>荷尔蒙导向应用的不可持续性和用户留存率低</a:t>
            </a:r>
          </a:p>
          <a:p>
            <a:r>
              <a:rPr lang="zh-CN" altLang="en-US" dirty="0"/>
              <a:t>很多人不愿意不希望自己的真实照片被公开，被挑选。</a:t>
            </a:r>
          </a:p>
          <a:p>
            <a:r>
              <a:rPr lang="zh-CN" altLang="en-US" dirty="0"/>
              <a:t>关键词审核过于严格，实名信息审查过于敷衍了事</a:t>
            </a:r>
          </a:p>
          <a:p>
            <a:r>
              <a:rPr lang="zh-CN" altLang="en-US" dirty="0"/>
              <a:t>大量虚假用户和骗子，平台鱼龙混杂</a:t>
            </a:r>
          </a:p>
          <a:p>
            <a:r>
              <a:rPr lang="zh-CN" altLang="en-US" dirty="0"/>
              <a:t>平台收费过高，线下分店通过和代理商和托儿一起蒙骗客户盈利</a:t>
            </a:r>
          </a:p>
          <a:p>
            <a:r>
              <a:rPr lang="zh-CN" altLang="en-US" dirty="0"/>
              <a:t>流量中心化：少数用户获得多数资源</a:t>
            </a:r>
            <a:r>
              <a:rPr lang="en-US" altLang="zh-CN" dirty="0"/>
              <a:t>——</a:t>
            </a:r>
            <a:r>
              <a:rPr lang="zh-CN" altLang="en-US" dirty="0"/>
              <a:t>社交资本太单一，基本就只以颜值为主</a:t>
            </a:r>
          </a:p>
        </p:txBody>
      </p:sp>
    </p:spTree>
    <p:extLst>
      <p:ext uri="{BB962C8B-B14F-4D97-AF65-F5344CB8AC3E}">
        <p14:creationId xmlns:p14="http://schemas.microsoft.com/office/powerpoint/2010/main" val="356319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587A-3FBF-4951-A6CB-96D09049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B1E57-B13B-4100-A60D-202E0512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不再要求用户提供位置权限</a:t>
            </a:r>
            <a:endParaRPr lang="en-US" altLang="zh-CN" dirty="0"/>
          </a:p>
          <a:p>
            <a:r>
              <a:rPr lang="zh-CN" altLang="en-US" dirty="0"/>
              <a:t>用户不必向公网公布个人信息，也不必给平台提供任何信息</a:t>
            </a:r>
            <a:endParaRPr lang="en-US" altLang="zh-CN" dirty="0"/>
          </a:p>
          <a:p>
            <a:r>
              <a:rPr lang="zh-CN" altLang="en-US" dirty="0"/>
              <a:t>提倡长期关系，而非荷尔蒙驱动关系</a:t>
            </a:r>
            <a:endParaRPr lang="en-US" altLang="zh-CN" dirty="0"/>
          </a:p>
          <a:p>
            <a:r>
              <a:rPr lang="zh-CN" altLang="en-US" dirty="0"/>
              <a:t>多元的社交资本，避免流量中心化</a:t>
            </a:r>
            <a:endParaRPr lang="en-US" altLang="zh-CN" dirty="0"/>
          </a:p>
          <a:p>
            <a:r>
              <a:rPr lang="zh-CN" altLang="en-US" dirty="0"/>
              <a:t>安全的兴趣广场</a:t>
            </a:r>
            <a:endParaRPr lang="en-US" altLang="zh-CN" dirty="0"/>
          </a:p>
          <a:p>
            <a:r>
              <a:rPr lang="zh-CN" altLang="en-US" dirty="0"/>
              <a:t>可持续发展，高的用户留存度</a:t>
            </a:r>
            <a:endParaRPr lang="en-US" altLang="zh-CN" dirty="0"/>
          </a:p>
          <a:p>
            <a:r>
              <a:rPr lang="zh-CN" altLang="en-US" dirty="0"/>
              <a:t>全免费平台，无广告环境</a:t>
            </a:r>
          </a:p>
        </p:txBody>
      </p:sp>
    </p:spTree>
    <p:extLst>
      <p:ext uri="{BB962C8B-B14F-4D97-AF65-F5344CB8AC3E}">
        <p14:creationId xmlns:p14="http://schemas.microsoft.com/office/powerpoint/2010/main" val="201614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7BB8-375A-4A99-8063-73D9C586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494FB-26E8-473C-BD38-BFD171E8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一款从线下开始的陌生人社交应用：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NFC</a:t>
            </a:r>
            <a:r>
              <a:rPr lang="zh-CN" altLang="en-US" dirty="0"/>
              <a:t>卡片加持，只有刷卡才能加好友哦</a:t>
            </a:r>
            <a:endParaRPr lang="en-US" altLang="zh-CN" dirty="0"/>
          </a:p>
          <a:p>
            <a:r>
              <a:rPr lang="zh-CN" altLang="en-US" dirty="0"/>
              <a:t>自定义主页预设，可当场选择想给</a:t>
            </a:r>
            <a:r>
              <a:rPr lang="en-US" altLang="zh-CN" dirty="0"/>
              <a:t>TA</a:t>
            </a:r>
            <a:r>
              <a:rPr lang="zh-CN" altLang="en-US" dirty="0"/>
              <a:t>看的信息，真正做到千人千面</a:t>
            </a:r>
            <a:endParaRPr lang="en-US" altLang="zh-CN" dirty="0"/>
          </a:p>
          <a:p>
            <a:r>
              <a:rPr lang="zh-CN" altLang="en-US" dirty="0"/>
              <a:t>和不同社交软件联动，在其他软件里面展示自己不同角度的闪光点吧</a:t>
            </a:r>
            <a:endParaRPr lang="en-US" altLang="zh-CN" dirty="0"/>
          </a:p>
          <a:p>
            <a:r>
              <a:rPr lang="zh-CN" altLang="en-US" dirty="0"/>
              <a:t>组织线下主题兴趣小聚，给有共同兴趣话题的人提供机会</a:t>
            </a:r>
            <a:endParaRPr lang="en-US" altLang="zh-CN" dirty="0"/>
          </a:p>
          <a:p>
            <a:r>
              <a:rPr lang="zh-CN" altLang="en-US" dirty="0"/>
              <a:t>定制联名款卡片，你就是人群中最亮的崽</a:t>
            </a:r>
            <a:endParaRPr lang="en-US" altLang="zh-CN" dirty="0"/>
          </a:p>
          <a:p>
            <a:r>
              <a:rPr lang="zh-CN" altLang="en-US" dirty="0"/>
              <a:t>好友</a:t>
            </a:r>
            <a:r>
              <a:rPr lang="en-US" altLang="zh-CN" dirty="0"/>
              <a:t>Follow</a:t>
            </a:r>
            <a:r>
              <a:rPr lang="zh-CN" altLang="en-US" dirty="0"/>
              <a:t>系统，查看</a:t>
            </a:r>
            <a:r>
              <a:rPr lang="en-US" altLang="zh-CN" dirty="0"/>
              <a:t>Follower</a:t>
            </a:r>
            <a:r>
              <a:rPr lang="zh-CN" altLang="en-US" dirty="0"/>
              <a:t>共享给你的</a:t>
            </a:r>
            <a:r>
              <a:rPr lang="en-US" altLang="zh-CN" dirty="0"/>
              <a:t>TA</a:t>
            </a:r>
            <a:r>
              <a:rPr lang="zh-CN" altLang="en-US" dirty="0"/>
              <a:t>的信息吧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免费提供服务，无广告</a:t>
            </a:r>
          </a:p>
        </p:txBody>
      </p:sp>
    </p:spTree>
    <p:extLst>
      <p:ext uri="{BB962C8B-B14F-4D97-AF65-F5344CB8AC3E}">
        <p14:creationId xmlns:p14="http://schemas.microsoft.com/office/powerpoint/2010/main" val="2917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471</Words>
  <Application>Microsoft Office PowerPoint</Application>
  <PresentationFormat>宽屏</PresentationFormat>
  <Paragraphs>57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Future Interaction Special Event</vt:lpstr>
      <vt:lpstr>硬件 软件 生态</vt:lpstr>
      <vt:lpstr>硬件</vt:lpstr>
      <vt:lpstr>软件</vt:lpstr>
      <vt:lpstr>服务</vt:lpstr>
      <vt:lpstr>iTag的构想</vt:lpstr>
      <vt:lpstr>痛点</vt:lpstr>
      <vt:lpstr>提出</vt:lpstr>
      <vt:lpstr>解决</vt:lpstr>
      <vt:lpstr>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交叉班女生节特别活动</dc:title>
  <dc:creator>张 庭梁</dc:creator>
  <cp:lastModifiedBy>Tingliang Zhang</cp:lastModifiedBy>
  <cp:revision>10</cp:revision>
  <dcterms:created xsi:type="dcterms:W3CDTF">2021-03-06T12:19:36Z</dcterms:created>
  <dcterms:modified xsi:type="dcterms:W3CDTF">2021-03-07T09:08:19Z</dcterms:modified>
</cp:coreProperties>
</file>