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CB88B-AE2B-45CC-AB73-2D1730951DF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944D-B3FE-4C11-B47B-C279D83B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D944D-B3FE-4C11-B47B-C279D83BD4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7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Opps</a:t>
            </a:r>
            <a:r>
              <a:rPr lang="en-US" altLang="zh-CN" dirty="0"/>
              <a:t>, </a:t>
            </a:r>
            <a:r>
              <a:rPr lang="zh-CN" altLang="en-US" dirty="0"/>
              <a:t>放错</a:t>
            </a:r>
            <a:r>
              <a:rPr lang="en-US" altLang="zh-CN" dirty="0"/>
              <a:t>PPT</a:t>
            </a:r>
            <a:r>
              <a:rPr lang="zh-CN" altLang="en-US" dirty="0"/>
              <a:t>了，这个是下周的</a:t>
            </a:r>
            <a:r>
              <a:rPr lang="en-US" altLang="zh-CN" dirty="0"/>
              <a:t>PPT</a:t>
            </a:r>
            <a:r>
              <a:rPr lang="zh-CN" altLang="en-US" dirty="0"/>
              <a:t>，首先给大家道歉，由于代工厂产能问题，本来</a:t>
            </a:r>
            <a:r>
              <a:rPr lang="en-US" altLang="zh-CN" dirty="0"/>
              <a:t>2</a:t>
            </a:r>
            <a:r>
              <a:rPr lang="zh-CN" altLang="en-US" dirty="0"/>
              <a:t>天的工期硬是拖了一周，今天下午才发货，所以我们的女生节礼物得推迟下发布，大家可以期待下下周的女生节礼物特别活动，我对不起大家。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D944D-B3FE-4C11-B47B-C279D83BD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9893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F960-3FAE-4C89-ACAD-B6A287B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祝小仙女们女生节快乐！</a:t>
            </a:r>
          </a:p>
        </p:txBody>
      </p:sp>
    </p:spTree>
    <p:extLst>
      <p:ext uri="{BB962C8B-B14F-4D97-AF65-F5344CB8AC3E}">
        <p14:creationId xmlns:p14="http://schemas.microsoft.com/office/powerpoint/2010/main" val="34449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ple.com/v/apple-events/home/n/images/overview/hero__d6adldydsqye_large_2x.jpg">
            <a:extLst>
              <a:ext uri="{FF2B5EF4-FFF2-40B4-BE49-F238E27FC236}">
                <a16:creationId xmlns:a16="http://schemas.microsoft.com/office/drawing/2014/main" id="{3A5B64CE-24FD-41F6-B37E-0C45E17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8615" y="0"/>
            <a:ext cx="250092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02629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Girlsday</a:t>
            </a: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Special Event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3D683-ECAD-4533-924C-8610CC0CA6A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38" y="1247148"/>
            <a:ext cx="2638323" cy="2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F947A-528A-4748-8CD7-12A7B63F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一夜狼人、</a:t>
            </a:r>
            <a:r>
              <a:rPr lang="en-US" altLang="zh-CN" dirty="0"/>
              <a:t>UNO</a:t>
            </a:r>
            <a:r>
              <a:rPr lang="zh-CN" altLang="en-US" dirty="0"/>
              <a:t>、扑克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854B8-0BA0-4D6F-87A5-B6AB6790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FFBD-453A-4480-8367-CABCC175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</a:t>
            </a:r>
            <a:r>
              <a:rPr lang="zh-CN" altLang="en-US" dirty="0"/>
              <a:t>、玩</a:t>
            </a:r>
            <a:r>
              <a:rPr lang="en-US" altLang="zh-CN" dirty="0"/>
              <a:t>PS4</a:t>
            </a:r>
            <a:r>
              <a:rPr lang="zh-CN" altLang="en-US" dirty="0"/>
              <a:t>、玩电脑游戏、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8A82E-EE7D-4089-B690-42B6E15F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12C66-4D02-45FC-87E0-BA8466D3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看电影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59EF0-4E41-4604-A61C-A6E9AEE5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</Words>
  <Application>Microsoft Office PowerPoint</Application>
  <PresentationFormat>宽屏</PresentationFormat>
  <Paragraphs>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Girlsday Special Event</vt:lpstr>
      <vt:lpstr>祝小仙女们女生节快乐！</vt:lpstr>
      <vt:lpstr>Girlsday Special Event</vt:lpstr>
      <vt:lpstr>一夜狼人、UNO、扑克</vt:lpstr>
      <vt:lpstr>VR、玩PS4、玩电脑游戏、Switch</vt:lpstr>
      <vt:lpstr>看电影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张 庭梁</cp:lastModifiedBy>
  <cp:revision>9</cp:revision>
  <dcterms:created xsi:type="dcterms:W3CDTF">2021-03-06T12:19:36Z</dcterms:created>
  <dcterms:modified xsi:type="dcterms:W3CDTF">2021-03-07T02:26:13Z</dcterms:modified>
</cp:coreProperties>
</file>