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702425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 snapToObjects="1">
      <p:cViewPr>
        <p:scale>
          <a:sx n="76" d="100"/>
          <a:sy n="76" d="100"/>
        </p:scale>
        <p:origin x="22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682" y="1272011"/>
            <a:ext cx="5697061" cy="2705947"/>
          </a:xfrm>
        </p:spPr>
        <p:txBody>
          <a:bodyPr anchor="b"/>
          <a:lstStyle>
            <a:lvl1pPr algn="ctr">
              <a:defRPr sz="4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03" y="4082310"/>
            <a:ext cx="5026819" cy="1876530"/>
          </a:xfrm>
        </p:spPr>
        <p:txBody>
          <a:bodyPr/>
          <a:lstStyle>
            <a:lvl1pPr marL="0" indent="0" algn="ctr">
              <a:buNone/>
              <a:defRPr sz="1759"/>
            </a:lvl1pPr>
            <a:lvl2pPr marL="335128" indent="0" algn="ctr">
              <a:buNone/>
              <a:defRPr sz="1466"/>
            </a:lvl2pPr>
            <a:lvl3pPr marL="670255" indent="0" algn="ctr">
              <a:buNone/>
              <a:defRPr sz="1319"/>
            </a:lvl3pPr>
            <a:lvl4pPr marL="1005383" indent="0" algn="ctr">
              <a:buNone/>
              <a:defRPr sz="1173"/>
            </a:lvl4pPr>
            <a:lvl5pPr marL="1340510" indent="0" algn="ctr">
              <a:buNone/>
              <a:defRPr sz="1173"/>
            </a:lvl5pPr>
            <a:lvl6pPr marL="1675638" indent="0" algn="ctr">
              <a:buNone/>
              <a:defRPr sz="1173"/>
            </a:lvl6pPr>
            <a:lvl7pPr marL="2010766" indent="0" algn="ctr">
              <a:buNone/>
              <a:defRPr sz="1173"/>
            </a:lvl7pPr>
            <a:lvl8pPr marL="2345893" indent="0" algn="ctr">
              <a:buNone/>
              <a:defRPr sz="1173"/>
            </a:lvl8pPr>
            <a:lvl9pPr marL="2681021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6423" y="413808"/>
            <a:ext cx="144521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792" y="413808"/>
            <a:ext cx="4251851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1937705"/>
            <a:ext cx="5780842" cy="3233102"/>
          </a:xfrm>
        </p:spPr>
        <p:txBody>
          <a:bodyPr anchor="b"/>
          <a:lstStyle>
            <a:lvl1pPr>
              <a:defRPr sz="4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01" y="5201393"/>
            <a:ext cx="5780842" cy="1700212"/>
          </a:xfrm>
        </p:spPr>
        <p:txBody>
          <a:bodyPr/>
          <a:lstStyle>
            <a:lvl1pPr marL="0" indent="0">
              <a:buNone/>
              <a:defRPr sz="1759">
                <a:solidFill>
                  <a:schemeClr val="tx1"/>
                </a:solidFill>
              </a:defRPr>
            </a:lvl1pPr>
            <a:lvl2pPr marL="335128" indent="0">
              <a:buNone/>
              <a:defRPr sz="1466">
                <a:solidFill>
                  <a:schemeClr val="tx1">
                    <a:tint val="75000"/>
                  </a:schemeClr>
                </a:solidFill>
              </a:defRPr>
            </a:lvl2pPr>
            <a:lvl3pPr marL="670255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3pPr>
            <a:lvl4pPr marL="100538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0510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563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0766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589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1021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792" y="2069042"/>
            <a:ext cx="284853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102" y="2069042"/>
            <a:ext cx="284853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64" y="413810"/>
            <a:ext cx="5780842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66" y="1905318"/>
            <a:ext cx="2835439" cy="933767"/>
          </a:xfrm>
        </p:spPr>
        <p:txBody>
          <a:bodyPr anchor="b"/>
          <a:lstStyle>
            <a:lvl1pPr marL="0" indent="0">
              <a:buNone/>
              <a:defRPr sz="1759" b="1"/>
            </a:lvl1pPr>
            <a:lvl2pPr marL="335128" indent="0">
              <a:buNone/>
              <a:defRPr sz="1466" b="1"/>
            </a:lvl2pPr>
            <a:lvl3pPr marL="670255" indent="0">
              <a:buNone/>
              <a:defRPr sz="1319" b="1"/>
            </a:lvl3pPr>
            <a:lvl4pPr marL="1005383" indent="0">
              <a:buNone/>
              <a:defRPr sz="1173" b="1"/>
            </a:lvl4pPr>
            <a:lvl5pPr marL="1340510" indent="0">
              <a:buNone/>
              <a:defRPr sz="1173" b="1"/>
            </a:lvl5pPr>
            <a:lvl6pPr marL="1675638" indent="0">
              <a:buNone/>
              <a:defRPr sz="1173" b="1"/>
            </a:lvl6pPr>
            <a:lvl7pPr marL="2010766" indent="0">
              <a:buNone/>
              <a:defRPr sz="1173" b="1"/>
            </a:lvl7pPr>
            <a:lvl8pPr marL="2345893" indent="0">
              <a:buNone/>
              <a:defRPr sz="1173" b="1"/>
            </a:lvl8pPr>
            <a:lvl9pPr marL="2681021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66" y="2839085"/>
            <a:ext cx="283543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93103" y="1905318"/>
            <a:ext cx="2849404" cy="933767"/>
          </a:xfrm>
        </p:spPr>
        <p:txBody>
          <a:bodyPr anchor="b"/>
          <a:lstStyle>
            <a:lvl1pPr marL="0" indent="0">
              <a:buNone/>
              <a:defRPr sz="1759" b="1"/>
            </a:lvl1pPr>
            <a:lvl2pPr marL="335128" indent="0">
              <a:buNone/>
              <a:defRPr sz="1466" b="1"/>
            </a:lvl2pPr>
            <a:lvl3pPr marL="670255" indent="0">
              <a:buNone/>
              <a:defRPr sz="1319" b="1"/>
            </a:lvl3pPr>
            <a:lvl4pPr marL="1005383" indent="0">
              <a:buNone/>
              <a:defRPr sz="1173" b="1"/>
            </a:lvl4pPr>
            <a:lvl5pPr marL="1340510" indent="0">
              <a:buNone/>
              <a:defRPr sz="1173" b="1"/>
            </a:lvl5pPr>
            <a:lvl6pPr marL="1675638" indent="0">
              <a:buNone/>
              <a:defRPr sz="1173" b="1"/>
            </a:lvl6pPr>
            <a:lvl7pPr marL="2010766" indent="0">
              <a:buNone/>
              <a:defRPr sz="1173" b="1"/>
            </a:lvl7pPr>
            <a:lvl8pPr marL="2345893" indent="0">
              <a:buNone/>
              <a:defRPr sz="1173" b="1"/>
            </a:lvl8pPr>
            <a:lvl9pPr marL="2681021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93103" y="2839085"/>
            <a:ext cx="28494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64" y="518160"/>
            <a:ext cx="2161707" cy="1813560"/>
          </a:xfrm>
        </p:spPr>
        <p:txBody>
          <a:bodyPr anchor="b"/>
          <a:lstStyle>
            <a:lvl1pPr>
              <a:defRPr sz="2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403" y="1119083"/>
            <a:ext cx="3393103" cy="5523442"/>
          </a:xfrm>
        </p:spPr>
        <p:txBody>
          <a:bodyPr/>
          <a:lstStyle>
            <a:lvl1pPr>
              <a:defRPr sz="2346"/>
            </a:lvl1pPr>
            <a:lvl2pPr>
              <a:defRPr sz="2052"/>
            </a:lvl2pPr>
            <a:lvl3pPr>
              <a:defRPr sz="1759"/>
            </a:lvl3pPr>
            <a:lvl4pPr>
              <a:defRPr sz="1466"/>
            </a:lvl4pPr>
            <a:lvl5pPr>
              <a:defRPr sz="1466"/>
            </a:lvl5pPr>
            <a:lvl6pPr>
              <a:defRPr sz="1466"/>
            </a:lvl6pPr>
            <a:lvl7pPr>
              <a:defRPr sz="1466"/>
            </a:lvl7pPr>
            <a:lvl8pPr>
              <a:defRPr sz="1466"/>
            </a:lvl8pPr>
            <a:lvl9pPr>
              <a:defRPr sz="14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664" y="2331720"/>
            <a:ext cx="2161707" cy="4319800"/>
          </a:xfrm>
        </p:spPr>
        <p:txBody>
          <a:bodyPr/>
          <a:lstStyle>
            <a:lvl1pPr marL="0" indent="0">
              <a:buNone/>
              <a:defRPr sz="1173"/>
            </a:lvl1pPr>
            <a:lvl2pPr marL="335128" indent="0">
              <a:buNone/>
              <a:defRPr sz="1026"/>
            </a:lvl2pPr>
            <a:lvl3pPr marL="670255" indent="0">
              <a:buNone/>
              <a:defRPr sz="880"/>
            </a:lvl3pPr>
            <a:lvl4pPr marL="1005383" indent="0">
              <a:buNone/>
              <a:defRPr sz="733"/>
            </a:lvl4pPr>
            <a:lvl5pPr marL="1340510" indent="0">
              <a:buNone/>
              <a:defRPr sz="733"/>
            </a:lvl5pPr>
            <a:lvl6pPr marL="1675638" indent="0">
              <a:buNone/>
              <a:defRPr sz="733"/>
            </a:lvl6pPr>
            <a:lvl7pPr marL="2010766" indent="0">
              <a:buNone/>
              <a:defRPr sz="733"/>
            </a:lvl7pPr>
            <a:lvl8pPr marL="2345893" indent="0">
              <a:buNone/>
              <a:defRPr sz="733"/>
            </a:lvl8pPr>
            <a:lvl9pPr marL="2681021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64" y="518160"/>
            <a:ext cx="2161707" cy="1813560"/>
          </a:xfrm>
        </p:spPr>
        <p:txBody>
          <a:bodyPr anchor="b"/>
          <a:lstStyle>
            <a:lvl1pPr>
              <a:defRPr sz="2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49403" y="1119083"/>
            <a:ext cx="3393103" cy="5523442"/>
          </a:xfrm>
        </p:spPr>
        <p:txBody>
          <a:bodyPr anchor="t"/>
          <a:lstStyle>
            <a:lvl1pPr marL="0" indent="0">
              <a:buNone/>
              <a:defRPr sz="2346"/>
            </a:lvl1pPr>
            <a:lvl2pPr marL="335128" indent="0">
              <a:buNone/>
              <a:defRPr sz="2052"/>
            </a:lvl2pPr>
            <a:lvl3pPr marL="670255" indent="0">
              <a:buNone/>
              <a:defRPr sz="1759"/>
            </a:lvl3pPr>
            <a:lvl4pPr marL="1005383" indent="0">
              <a:buNone/>
              <a:defRPr sz="1466"/>
            </a:lvl4pPr>
            <a:lvl5pPr marL="1340510" indent="0">
              <a:buNone/>
              <a:defRPr sz="1466"/>
            </a:lvl5pPr>
            <a:lvl6pPr marL="1675638" indent="0">
              <a:buNone/>
              <a:defRPr sz="1466"/>
            </a:lvl6pPr>
            <a:lvl7pPr marL="2010766" indent="0">
              <a:buNone/>
              <a:defRPr sz="1466"/>
            </a:lvl7pPr>
            <a:lvl8pPr marL="2345893" indent="0">
              <a:buNone/>
              <a:defRPr sz="1466"/>
            </a:lvl8pPr>
            <a:lvl9pPr marL="2681021" indent="0">
              <a:buNone/>
              <a:defRPr sz="14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664" y="2331720"/>
            <a:ext cx="2161707" cy="4319800"/>
          </a:xfrm>
        </p:spPr>
        <p:txBody>
          <a:bodyPr/>
          <a:lstStyle>
            <a:lvl1pPr marL="0" indent="0">
              <a:buNone/>
              <a:defRPr sz="1173"/>
            </a:lvl1pPr>
            <a:lvl2pPr marL="335128" indent="0">
              <a:buNone/>
              <a:defRPr sz="1026"/>
            </a:lvl2pPr>
            <a:lvl3pPr marL="670255" indent="0">
              <a:buNone/>
              <a:defRPr sz="880"/>
            </a:lvl3pPr>
            <a:lvl4pPr marL="1005383" indent="0">
              <a:buNone/>
              <a:defRPr sz="733"/>
            </a:lvl4pPr>
            <a:lvl5pPr marL="1340510" indent="0">
              <a:buNone/>
              <a:defRPr sz="733"/>
            </a:lvl5pPr>
            <a:lvl6pPr marL="1675638" indent="0">
              <a:buNone/>
              <a:defRPr sz="733"/>
            </a:lvl6pPr>
            <a:lvl7pPr marL="2010766" indent="0">
              <a:buNone/>
              <a:defRPr sz="733"/>
            </a:lvl7pPr>
            <a:lvl8pPr marL="2345893" indent="0">
              <a:buNone/>
              <a:defRPr sz="733"/>
            </a:lvl8pPr>
            <a:lvl9pPr marL="2681021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792" y="413810"/>
            <a:ext cx="5780842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92" y="2069042"/>
            <a:ext cx="5780842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792" y="7203865"/>
            <a:ext cx="150804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CA85-279B-FD4D-9051-B766B3E1AEF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0179" y="7203865"/>
            <a:ext cx="2262068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33587" y="7203865"/>
            <a:ext cx="150804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6E50-3210-1D48-B1D9-B4D45588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255" rtl="0" eaLnBrk="1" latinLnBrk="0" hangingPunct="1">
        <a:lnSpc>
          <a:spcPct val="90000"/>
        </a:lnSpc>
        <a:spcBef>
          <a:spcPct val="0"/>
        </a:spcBef>
        <a:buNone/>
        <a:defRPr sz="32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564" indent="-167564" algn="l" defTabSz="670255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1pPr>
      <a:lvl2pPr marL="502691" indent="-167564" algn="l" defTabSz="67025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2pPr>
      <a:lvl3pPr marL="837819" indent="-167564" algn="l" defTabSz="67025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6" kern="1200">
          <a:solidFill>
            <a:schemeClr val="tx1"/>
          </a:solidFill>
          <a:latin typeface="+mn-lt"/>
          <a:ea typeface="+mn-ea"/>
          <a:cs typeface="+mn-cs"/>
        </a:defRPr>
      </a:lvl3pPr>
      <a:lvl4pPr marL="1172947" indent="-167564" algn="l" defTabSz="67025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508074" indent="-167564" algn="l" defTabSz="67025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843202" indent="-167564" algn="l" defTabSz="67025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178329" indent="-167564" algn="l" defTabSz="67025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513457" indent="-167564" algn="l" defTabSz="67025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848585" indent="-167564" algn="l" defTabSz="67025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5128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70255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5383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40510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5638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10766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5893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81021" algn="l" defTabSz="670255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5441F-3FCE-074B-9787-62CF29B3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2" y="3886200"/>
            <a:ext cx="6570133" cy="3650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75268-AC63-FA4B-BC3A-6A4FE06A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21" y="0"/>
            <a:ext cx="5142981" cy="36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Dinglin Xia</dc:creator>
  <cp:lastModifiedBy>Dinglin Xia</cp:lastModifiedBy>
  <cp:revision>1</cp:revision>
  <dcterms:created xsi:type="dcterms:W3CDTF">2023-11-16T02:59:43Z</dcterms:created>
  <dcterms:modified xsi:type="dcterms:W3CDTF">2023-11-16T03:03:34Z</dcterms:modified>
</cp:coreProperties>
</file>