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slides/slide33.xml" ContentType="application/vnd.openxmlformats-officedocument.presentationml.slide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
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sz="1862">
                <a:solidFill>
                  <a:srgbClr val="595959"/>
                </a:solidFill>
                <a:latin typeface="Arial Unicode MS"/>
                <a:ea typeface="黑体"/>
              </a:rPr>
              <a:t>Chart Title</a:t>
            </a:r>
          </a:p>
        </c:rich>
      </c:tx>
      <c:layout/>
    </c:title>
    <c:view3D>
      <c:rotX val="90"/>
      <c:rotY val="0"/>
      <c:rAngAx val="0"/>
      <c:perspective val="0"/>
    </c:view3D>
    <c:floor>
      <c:spPr>
        <a:noFill/>
        <a:ln w="9360">
          <a:noFill/>
        </a:ln>
      </c:spPr>
    </c:floor>
    <c:backWall>
      <c:spPr>
        <a:noFill/>
        <a:ln w="9360">
          <a:noFill/>
        </a:ln>
      </c:spPr>
    </c:backWall>
    <c:plotArea>
      <c:layout/>
      <c:bar3DChart>
        <c:barDir val="col"/>
        <c:grouping val="standard"/>
        <c:ser>
          <c:idx val="0"/>
          <c:order val="0"/>
          <c:tx>
            <c:strRef>
              <c:f>label 0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67d98"/>
            </a:solidFill>
            <a:ln w="9360">
              <a:solidFill>
                <a:srgbClr val="867d98"/>
              </a:solidFill>
              <a:round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c4cfd9"/>
            </a:solidFill>
            <a:ln w="9360">
              <a:solidFill>
                <a:srgbClr val="c4cfd9"/>
              </a:solidFill>
              <a:round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5abe9e"/>
            </a:solidFill>
            <a:ln w="9360">
              <a:solidFill>
                <a:srgbClr val="5abe9e"/>
              </a:solidFill>
              <a:round/>
            </a:ln>
          </c:spPr>
          <c:cat>
            <c:strRef>
              <c:f>categories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gapWidth val="100"/>
        <c:shape val="box"/>
        <c:axId val="62100518"/>
        <c:axId val="70483651"/>
        <c:axId val="50279875"/>
      </c:bar3DChart>
      <c:catAx>
        <c:axId val="62100518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70483651"/>
        <c:crosses val="autoZero"/>
        <c:auto val="1"/>
        <c:lblAlgn val="ctr"/>
        <c:lblOffset val="100"/>
      </c:catAx>
      <c:valAx>
        <c:axId val="7048365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majorTickMark val="none"/>
        <c:minorTickMark val="none"/>
        <c:tickLblPos val="none"/>
        <c:spPr>
          <a:ln w="9360">
            <a:noFill/>
          </a:ln>
        </c:spPr>
        <c:crossAx val="62100518"/>
        <c:crossesAt val="0"/>
      </c:valAx>
      <c:catAx>
        <c:axId val="50279875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crossAx val="70483651"/>
        <c:crossesAt val="0"/>
        <c:auto val="1"/>
        <c:lblAlgn val="ctr"/>
        <c:lblOffset val="100"/>
      </c:catAx>
      <c:spPr>
        <a:noFill/>
        <a:ln w="9360">
          <a:noFill/>
        </a:ln>
      </c:spPr>
    </c:plotArea>
    <c:legend>
      <c:legendPos val="b"/>
      <c:overlay val="0"/>
      <c:spPr>
        <a:noFill/>
        <a:ln>
          <a:noFill/>
        </a:ln>
      </c:spPr>
    </c:legend>
    <c:plotVisOnly val="1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6E72752-A955-4019-AF23-BA58725690C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8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7945ECC-1F77-4FB6-BC43-360D0007E44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8D51E6-8D51-4EFD-B11A-7D756D4E34D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80B30F3-04F8-47D4-8F5C-3AC3A779D72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D66D73-3C54-4B5D-848A-43759CB89EC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013847C-35DF-4F1E-86AD-554DE45427A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DBF383A-D488-48F2-9FED-18AE2C5BA9E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1A41BD-D3E9-4E33-812D-341A4B4CAD4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BE7483E-595C-4909-819A-59897F80189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1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519D0B3-8533-4C7D-8B9E-80F770D92B6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3840EF7-1888-48CD-9580-CFAED88B9DE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624FC50-4C06-45F1-8F60-0F073712E88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8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012A6C72-4C29-430B-B1E2-98108CF4941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44DE6F1-6D85-47A2-BC31-1C22888499F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6EFAD6-13DC-4DB1-93E5-0D0F553B4E5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2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E7CA3DB-25FD-40F0-A976-16077EB70DC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3584245-6CDD-40EE-B013-A0868E541C2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FB1203C-8DD1-4EA8-B879-9930FC8897E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34554B2-63FD-4BEA-841F-BE83487B484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689ABC8-5438-4AE4-93F6-F825C3DD01F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3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5460B2E-17FB-4032-B7FE-9768F2602A6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82BDED4-2A7C-4ADF-89B9-B6B3DD9E3F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8A92358-1D78-43E7-A2AE-5173F72A39A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3531ED2D-190D-4E32-80D6-DE795663C47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0260831-F884-4B96-8AD2-7F257F732FD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896CEC4-C097-4FC7-BBD2-A80C0E72655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4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CA90C66-954D-4018-B5CB-14AE1E3CFEA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5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529B0A5-9026-4147-8F1B-DCFE8CDD65D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9FA2AC6-BC12-472B-840B-956797B3738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4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2901F67-181D-4264-BDC1-D046FD31881A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6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28D4151-16D3-4B6C-AE51-E097F73F3D2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498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C55662F-3F49-48EF-A447-6607E69DF55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0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62B248-6472-49B8-9095-817B19A31C7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502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7EA4382-6C9E-4646-B76B-F12566B1193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Arial Unicode MS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 Unicode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Arial Unicode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Arial Unicode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0"/>
            <a:ext cx="9143640" cy="527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7" name="CustomShape 2"/>
          <p:cNvSpPr/>
          <p:nvPr/>
        </p:nvSpPr>
        <p:spPr>
          <a:xfrm rot="2700000">
            <a:off x="488160" y="379440"/>
            <a:ext cx="216360" cy="2163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8" name="CustomShape 3"/>
          <p:cNvSpPr/>
          <p:nvPr/>
        </p:nvSpPr>
        <p:spPr>
          <a:xfrm rot="2700000">
            <a:off x="469440" y="712800"/>
            <a:ext cx="108000" cy="108000"/>
          </a:xfrm>
          <a:prstGeom prst="rect">
            <a:avLst/>
          </a:prstGeom>
          <a:solidFill>
            <a:srgbClr val="bde5d8"/>
          </a:solidFill>
          <a:ln w="25560">
            <a:noFill/>
          </a:ln>
        </p:spPr>
      </p:sp>
      <p:sp>
        <p:nvSpPr>
          <p:cNvPr id="39" name="CustomShape 4"/>
          <p:cNvSpPr/>
          <p:nvPr/>
        </p:nvSpPr>
        <p:spPr>
          <a:xfrm flipV="1" rot="2700000">
            <a:off x="132120" y="388080"/>
            <a:ext cx="297720" cy="2977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0" name="CustomShape 5"/>
          <p:cNvSpPr/>
          <p:nvPr/>
        </p:nvSpPr>
        <p:spPr>
          <a:xfrm rot="2700000">
            <a:off x="290880" y="602280"/>
            <a:ext cx="136080" cy="1360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1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zh-CN">
                <a:latin typeface="Arial Unicode MS"/>
              </a:rPr>
              <a:t>Click to edit the title text format</a:t>
            </a:r>
            <a:endParaRPr/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Arial Unicode MS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Arial Unicode MS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Arial Unicode MS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Arial Unicode MS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 rot="5400000">
            <a:off x="-949680" y="-552240"/>
            <a:ext cx="3197160" cy="15984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83" name="CustomShape 2"/>
          <p:cNvSpPr/>
          <p:nvPr/>
        </p:nvSpPr>
        <p:spPr>
          <a:xfrm rot="5400000">
            <a:off x="-335520" y="1125720"/>
            <a:ext cx="1342800" cy="6710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84" name="CustomShape 3"/>
          <p:cNvSpPr/>
          <p:nvPr/>
        </p:nvSpPr>
        <p:spPr>
          <a:xfrm rot="5400000">
            <a:off x="440640" y="1590120"/>
            <a:ext cx="803880" cy="401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85" name="CustomShape 4"/>
          <p:cNvSpPr/>
          <p:nvPr/>
        </p:nvSpPr>
        <p:spPr>
          <a:xfrm rot="5400000">
            <a:off x="315360" y="412200"/>
            <a:ext cx="1302480" cy="6498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86" name="CustomShape 5"/>
          <p:cNvSpPr/>
          <p:nvPr/>
        </p:nvSpPr>
        <p:spPr>
          <a:xfrm rot="5400000">
            <a:off x="906480" y="192816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87" name="CustomShape 6"/>
          <p:cNvSpPr/>
          <p:nvPr/>
        </p:nvSpPr>
        <p:spPr>
          <a:xfrm rot="5400000">
            <a:off x="906480" y="2456280"/>
            <a:ext cx="546840" cy="272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88" name="CustomShape 7"/>
          <p:cNvSpPr/>
          <p:nvPr/>
        </p:nvSpPr>
        <p:spPr>
          <a:xfrm rot="5400000">
            <a:off x="440640" y="2391840"/>
            <a:ext cx="803880" cy="4017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89" name="CustomShape 8"/>
          <p:cNvSpPr/>
          <p:nvPr/>
        </p:nvSpPr>
        <p:spPr>
          <a:xfrm rot="5400000">
            <a:off x="367560" y="3265560"/>
            <a:ext cx="1094040" cy="545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90" name="CustomShape 9"/>
          <p:cNvSpPr/>
          <p:nvPr/>
        </p:nvSpPr>
        <p:spPr>
          <a:xfrm rot="5400000">
            <a:off x="486360" y="425808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91" name="CustomShape 10"/>
          <p:cNvSpPr/>
          <p:nvPr/>
        </p:nvSpPr>
        <p:spPr>
          <a:xfrm rot="5400000">
            <a:off x="-335520" y="4444920"/>
            <a:ext cx="1342800" cy="6710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92" name="CustomShape 11"/>
          <p:cNvSpPr/>
          <p:nvPr/>
        </p:nvSpPr>
        <p:spPr>
          <a:xfrm rot="5400000">
            <a:off x="486360" y="491832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93" name="CustomShape 12"/>
          <p:cNvSpPr/>
          <p:nvPr/>
        </p:nvSpPr>
        <p:spPr>
          <a:xfrm rot="5400000">
            <a:off x="795600" y="460872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94" name="CustomShape 13"/>
          <p:cNvSpPr/>
          <p:nvPr/>
        </p:nvSpPr>
        <p:spPr>
          <a:xfrm rot="5400000">
            <a:off x="1107000" y="4305240"/>
            <a:ext cx="610920" cy="3045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95" name="CustomShape 14"/>
          <p:cNvSpPr/>
          <p:nvPr/>
        </p:nvSpPr>
        <p:spPr>
          <a:xfrm rot="5400000">
            <a:off x="1104840" y="368784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96" name="CustomShape 15"/>
          <p:cNvSpPr/>
          <p:nvPr/>
        </p:nvSpPr>
        <p:spPr>
          <a:xfrm rot="5400000">
            <a:off x="-233280" y="3135240"/>
            <a:ext cx="934560" cy="46728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97" name="CustomShape 16"/>
          <p:cNvSpPr/>
          <p:nvPr/>
        </p:nvSpPr>
        <p:spPr>
          <a:xfrm rot="5400000">
            <a:off x="-456840" y="119520"/>
            <a:ext cx="1828800" cy="914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98" name="CustomShape 17"/>
          <p:cNvSpPr/>
          <p:nvPr/>
        </p:nvSpPr>
        <p:spPr>
          <a:xfrm rot="5400000">
            <a:off x="151560" y="1502640"/>
            <a:ext cx="578160" cy="2883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99" name="CustomShape 18"/>
          <p:cNvSpPr/>
          <p:nvPr/>
        </p:nvSpPr>
        <p:spPr>
          <a:xfrm rot="5400000">
            <a:off x="151560" y="2523240"/>
            <a:ext cx="578160" cy="28836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00" name="CustomShape 19"/>
          <p:cNvSpPr/>
          <p:nvPr/>
        </p:nvSpPr>
        <p:spPr>
          <a:xfrm rot="5400000">
            <a:off x="-75240" y="3863880"/>
            <a:ext cx="956880" cy="4773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01" name="CustomShape 20"/>
          <p:cNvSpPr/>
          <p:nvPr/>
        </p:nvSpPr>
        <p:spPr>
          <a:xfrm rot="5400000">
            <a:off x="1306800" y="1479240"/>
            <a:ext cx="359640" cy="17928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02" name="CustomShape 21"/>
          <p:cNvSpPr/>
          <p:nvPr/>
        </p:nvSpPr>
        <p:spPr>
          <a:xfrm rot="5400000">
            <a:off x="-700200" y="1070640"/>
            <a:ext cx="2571120" cy="1283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03" name="CustomShape 22"/>
          <p:cNvSpPr/>
          <p:nvPr/>
        </p:nvSpPr>
        <p:spPr>
          <a:xfrm rot="5400000">
            <a:off x="-406440" y="2913840"/>
            <a:ext cx="1398600" cy="69768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04" name="CustomShape 23"/>
          <p:cNvSpPr/>
          <p:nvPr/>
        </p:nvSpPr>
        <p:spPr>
          <a:xfrm rot="5400000">
            <a:off x="361080" y="4020120"/>
            <a:ext cx="1092600" cy="545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05" name="CustomShape 24"/>
          <p:cNvSpPr/>
          <p:nvPr/>
        </p:nvSpPr>
        <p:spPr>
          <a:xfrm rot="5400000">
            <a:off x="1277640" y="3061800"/>
            <a:ext cx="546120" cy="27252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06" name="CustomShape 25"/>
          <p:cNvSpPr/>
          <p:nvPr/>
        </p:nvSpPr>
        <p:spPr>
          <a:xfrm rot="5400000">
            <a:off x="1747440" y="2233080"/>
            <a:ext cx="302400" cy="1508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07" name="CustomShape 26"/>
          <p:cNvSpPr/>
          <p:nvPr/>
        </p:nvSpPr>
        <p:spPr>
          <a:xfrm rot="5400000">
            <a:off x="1687680" y="2829600"/>
            <a:ext cx="359640" cy="1792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08" name="CustomShape 27"/>
          <p:cNvSpPr/>
          <p:nvPr/>
        </p:nvSpPr>
        <p:spPr>
          <a:xfrm rot="5400000">
            <a:off x="1501560" y="452700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09" name="CustomShape 28"/>
          <p:cNvSpPr/>
          <p:nvPr/>
        </p:nvSpPr>
        <p:spPr>
          <a:xfrm rot="5400000">
            <a:off x="1164960" y="5043960"/>
            <a:ext cx="428760" cy="2138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10" name="CustomShape 29"/>
          <p:cNvSpPr/>
          <p:nvPr/>
        </p:nvSpPr>
        <p:spPr>
          <a:xfrm rot="5400000">
            <a:off x="-470160" y="2549880"/>
            <a:ext cx="1882440" cy="94104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11" name="CustomShape 30"/>
          <p:cNvSpPr/>
          <p:nvPr/>
        </p:nvSpPr>
        <p:spPr>
          <a:xfrm rot="5400000">
            <a:off x="197640" y="451656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12" name="CustomShape 31"/>
          <p:cNvSpPr/>
          <p:nvPr/>
        </p:nvSpPr>
        <p:spPr>
          <a:xfrm rot="5400000">
            <a:off x="176040" y="123552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13" name="CustomShape 32"/>
          <p:cNvSpPr/>
          <p:nvPr/>
        </p:nvSpPr>
        <p:spPr>
          <a:xfrm rot="5400000">
            <a:off x="1184760" y="2196720"/>
            <a:ext cx="527760" cy="26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14" name="CustomShape 33"/>
          <p:cNvSpPr/>
          <p:nvPr/>
        </p:nvSpPr>
        <p:spPr>
          <a:xfrm rot="5400000">
            <a:off x="1226880" y="54252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15" name="CustomShape 34"/>
          <p:cNvSpPr/>
          <p:nvPr/>
        </p:nvSpPr>
        <p:spPr>
          <a:xfrm rot="16200000">
            <a:off x="7401960" y="1913040"/>
            <a:ext cx="2340360" cy="11700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16" name="CustomShape 35"/>
          <p:cNvSpPr/>
          <p:nvPr/>
        </p:nvSpPr>
        <p:spPr>
          <a:xfrm rot="16200000">
            <a:off x="8150400" y="3621240"/>
            <a:ext cx="1342800" cy="671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17" name="CustomShape 36"/>
          <p:cNvSpPr/>
          <p:nvPr/>
        </p:nvSpPr>
        <p:spPr>
          <a:xfrm rot="16200000">
            <a:off x="7912800" y="3425760"/>
            <a:ext cx="803880" cy="4017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18" name="CustomShape 37"/>
          <p:cNvSpPr/>
          <p:nvPr/>
        </p:nvSpPr>
        <p:spPr>
          <a:xfrm rot="16200000">
            <a:off x="7539480" y="4355280"/>
            <a:ext cx="1302480" cy="6498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19" name="CustomShape 38"/>
          <p:cNvSpPr/>
          <p:nvPr/>
        </p:nvSpPr>
        <p:spPr>
          <a:xfrm rot="16200000">
            <a:off x="7704000" y="321660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20" name="CustomShape 39"/>
          <p:cNvSpPr/>
          <p:nvPr/>
        </p:nvSpPr>
        <p:spPr>
          <a:xfrm rot="16200000">
            <a:off x="7704000" y="268848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21" name="CustomShape 40"/>
          <p:cNvSpPr/>
          <p:nvPr/>
        </p:nvSpPr>
        <p:spPr>
          <a:xfrm rot="16200000">
            <a:off x="7912800" y="2624040"/>
            <a:ext cx="803880" cy="401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22" name="CustomShape 41"/>
          <p:cNvSpPr/>
          <p:nvPr/>
        </p:nvSpPr>
        <p:spPr>
          <a:xfrm rot="16200000">
            <a:off x="7695720" y="1605960"/>
            <a:ext cx="1094040" cy="545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23" name="CustomShape 42"/>
          <p:cNvSpPr/>
          <p:nvPr/>
        </p:nvSpPr>
        <p:spPr>
          <a:xfrm rot="16200000">
            <a:off x="8052120" y="85104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24" name="CustomShape 43"/>
          <p:cNvSpPr/>
          <p:nvPr/>
        </p:nvSpPr>
        <p:spPr>
          <a:xfrm rot="16200000">
            <a:off x="8150400" y="301680"/>
            <a:ext cx="1342800" cy="671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25" name="CustomShape 44"/>
          <p:cNvSpPr/>
          <p:nvPr/>
        </p:nvSpPr>
        <p:spPr>
          <a:xfrm rot="16200000">
            <a:off x="8052120" y="19044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26" name="CustomShape 45"/>
          <p:cNvSpPr/>
          <p:nvPr/>
        </p:nvSpPr>
        <p:spPr>
          <a:xfrm rot="16200000">
            <a:off x="7742880" y="50004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27" name="CustomShape 46"/>
          <p:cNvSpPr/>
          <p:nvPr/>
        </p:nvSpPr>
        <p:spPr>
          <a:xfrm rot="16200000">
            <a:off x="7439400" y="807840"/>
            <a:ext cx="610920" cy="3045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28" name="CustomShape 47"/>
          <p:cNvSpPr/>
          <p:nvPr/>
        </p:nvSpPr>
        <p:spPr>
          <a:xfrm rot="16200000">
            <a:off x="7433640" y="142128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29" name="CustomShape 48"/>
          <p:cNvSpPr/>
          <p:nvPr/>
        </p:nvSpPr>
        <p:spPr>
          <a:xfrm rot="16200000">
            <a:off x="8456760" y="1815480"/>
            <a:ext cx="934560" cy="46728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30" name="CustomShape 49"/>
          <p:cNvSpPr/>
          <p:nvPr/>
        </p:nvSpPr>
        <p:spPr>
          <a:xfrm rot="16200000">
            <a:off x="7785720" y="4383720"/>
            <a:ext cx="1828800" cy="91404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31" name="CustomShape 50"/>
          <p:cNvSpPr/>
          <p:nvPr/>
        </p:nvSpPr>
        <p:spPr>
          <a:xfrm rot="16200000">
            <a:off x="8427600" y="3626640"/>
            <a:ext cx="578160" cy="2883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32" name="CustomShape 51"/>
          <p:cNvSpPr/>
          <p:nvPr/>
        </p:nvSpPr>
        <p:spPr>
          <a:xfrm rot="16200000">
            <a:off x="8427600" y="2605680"/>
            <a:ext cx="578160" cy="28836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33" name="CustomShape 52"/>
          <p:cNvSpPr/>
          <p:nvPr/>
        </p:nvSpPr>
        <p:spPr>
          <a:xfrm rot="16200000">
            <a:off x="8276040" y="1076400"/>
            <a:ext cx="956880" cy="47736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34" name="CustomShape 53"/>
          <p:cNvSpPr/>
          <p:nvPr/>
        </p:nvSpPr>
        <p:spPr>
          <a:xfrm rot="16200000">
            <a:off x="7490880" y="3814200"/>
            <a:ext cx="359640" cy="1792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35" name="CustomShape 54"/>
          <p:cNvSpPr/>
          <p:nvPr/>
        </p:nvSpPr>
        <p:spPr>
          <a:xfrm rot="16200000">
            <a:off x="7287120" y="3063960"/>
            <a:ext cx="2571120" cy="1283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36" name="CustomShape 55"/>
          <p:cNvSpPr/>
          <p:nvPr/>
        </p:nvSpPr>
        <p:spPr>
          <a:xfrm rot="16200000">
            <a:off x="8165520" y="1806120"/>
            <a:ext cx="1398600" cy="69768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37" name="CustomShape 56"/>
          <p:cNvSpPr/>
          <p:nvPr/>
        </p:nvSpPr>
        <p:spPr>
          <a:xfrm rot="16200000">
            <a:off x="7703640" y="852480"/>
            <a:ext cx="1092600" cy="545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38" name="CustomShape 57"/>
          <p:cNvSpPr/>
          <p:nvPr/>
        </p:nvSpPr>
        <p:spPr>
          <a:xfrm rot="16200000">
            <a:off x="7135200" y="4083840"/>
            <a:ext cx="546120" cy="27252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39" name="CustomShape 58"/>
          <p:cNvSpPr/>
          <p:nvPr/>
        </p:nvSpPr>
        <p:spPr>
          <a:xfrm rot="16200000">
            <a:off x="7257960" y="1919880"/>
            <a:ext cx="302400" cy="1508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0" name="CustomShape 59"/>
          <p:cNvSpPr/>
          <p:nvPr/>
        </p:nvSpPr>
        <p:spPr>
          <a:xfrm rot="16200000">
            <a:off x="7281720" y="2426760"/>
            <a:ext cx="359640" cy="1792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" name="CustomShape 60"/>
          <p:cNvSpPr/>
          <p:nvPr/>
        </p:nvSpPr>
        <p:spPr>
          <a:xfrm rot="16200000">
            <a:off x="7396200" y="76104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2" name="CustomShape 61"/>
          <p:cNvSpPr/>
          <p:nvPr/>
        </p:nvSpPr>
        <p:spPr>
          <a:xfrm rot="16200000">
            <a:off x="7563600" y="159840"/>
            <a:ext cx="428760" cy="2138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3" name="CustomShape 62"/>
          <p:cNvSpPr/>
          <p:nvPr/>
        </p:nvSpPr>
        <p:spPr>
          <a:xfrm rot="16200000">
            <a:off x="7745400" y="1926360"/>
            <a:ext cx="1882440" cy="94104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4" name="CustomShape 63"/>
          <p:cNvSpPr/>
          <p:nvPr/>
        </p:nvSpPr>
        <p:spPr>
          <a:xfrm rot="16200000">
            <a:off x="8071560" y="457560"/>
            <a:ext cx="888120" cy="443880"/>
          </a:xfrm>
          <a:prstGeom prst="rect">
            <a:avLst/>
          </a:prstGeom>
          <a:solidFill>
            <a:srgbClr val="fbd2a6"/>
          </a:solidFill>
          <a:ln w="25560">
            <a:noFill/>
          </a:ln>
        </p:spPr>
      </p:sp>
      <p:sp>
        <p:nvSpPr>
          <p:cNvPr id="145" name="CustomShape 64"/>
          <p:cNvSpPr/>
          <p:nvPr/>
        </p:nvSpPr>
        <p:spPr>
          <a:xfrm rot="16200000">
            <a:off x="8093160" y="373860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6" name="CustomShape 65"/>
          <p:cNvSpPr/>
          <p:nvPr/>
        </p:nvSpPr>
        <p:spPr>
          <a:xfrm rot="16200000">
            <a:off x="7444800" y="2957040"/>
            <a:ext cx="527760" cy="26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7" name="CustomShape 66"/>
          <p:cNvSpPr/>
          <p:nvPr/>
        </p:nvSpPr>
        <p:spPr>
          <a:xfrm rot="16200000">
            <a:off x="7670880" y="474588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8" name="CustomShape 67"/>
          <p:cNvSpPr/>
          <p:nvPr/>
        </p:nvSpPr>
        <p:spPr>
          <a:xfrm rot="16200000">
            <a:off x="6602040" y="1252440"/>
            <a:ext cx="220680" cy="1098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9" name="CustomShape 68"/>
          <p:cNvSpPr/>
          <p:nvPr/>
        </p:nvSpPr>
        <p:spPr>
          <a:xfrm rot="16200000">
            <a:off x="6789240" y="863640"/>
            <a:ext cx="346680" cy="1728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50" name="CustomShape 69"/>
          <p:cNvSpPr/>
          <p:nvPr/>
        </p:nvSpPr>
        <p:spPr>
          <a:xfrm rot="5400000">
            <a:off x="2374200" y="3995640"/>
            <a:ext cx="150840" cy="752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51" name="CustomShape 70"/>
          <p:cNvSpPr/>
          <p:nvPr/>
        </p:nvSpPr>
        <p:spPr>
          <a:xfrm rot="5400000">
            <a:off x="2144160" y="4294080"/>
            <a:ext cx="223200" cy="1112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52" name="CustomShape 71"/>
          <p:cNvSpPr/>
          <p:nvPr/>
        </p:nvSpPr>
        <p:spPr>
          <a:xfrm rot="5400000">
            <a:off x="954360" y="552600"/>
            <a:ext cx="2388600" cy="119196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53" name="CustomShape 72"/>
          <p:cNvSpPr/>
          <p:nvPr/>
        </p:nvSpPr>
        <p:spPr>
          <a:xfrm flipH="1" rot="5400000">
            <a:off x="5815080" y="1807560"/>
            <a:ext cx="4052520" cy="214704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54" name="CustomShape 73"/>
          <p:cNvSpPr/>
          <p:nvPr/>
        </p:nvSpPr>
        <p:spPr>
          <a:xfrm flipH="1" rot="5400000">
            <a:off x="5726160" y="181800"/>
            <a:ext cx="2383920" cy="118944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55" name="CustomShape 74"/>
          <p:cNvSpPr/>
          <p:nvPr/>
        </p:nvSpPr>
        <p:spPr>
          <a:xfrm rot="16200000">
            <a:off x="6556320" y="2724120"/>
            <a:ext cx="3610080" cy="180468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56" name="CustomShape 75"/>
          <p:cNvSpPr/>
          <p:nvPr/>
        </p:nvSpPr>
        <p:spPr>
          <a:xfrm rot="16200000">
            <a:off x="6187320" y="3832560"/>
            <a:ext cx="940320" cy="47016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57" name="CustomShape 76"/>
          <p:cNvSpPr/>
          <p:nvPr/>
        </p:nvSpPr>
        <p:spPr>
          <a:xfrm>
            <a:off x="1892520" y="1595160"/>
            <a:ext cx="552852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778495"/>
                </a:solidFill>
                <a:latin typeface="微软雅黑"/>
                <a:ea typeface="微软雅黑"/>
              </a:rPr>
              <a:t>   </a:t>
            </a:r>
            <a:r>
              <a:rPr b="1" lang="en-US" sz="5400">
                <a:solidFill>
                  <a:srgbClr val="778495"/>
                </a:solidFill>
                <a:latin typeface="微软雅黑"/>
                <a:ea typeface="微软雅黑"/>
              </a:rPr>
              <a:t>Python </a:t>
            </a:r>
            <a:endParaRPr/>
          </a:p>
        </p:txBody>
      </p:sp>
      <p:sp>
        <p:nvSpPr>
          <p:cNvPr id="158" name="CustomShape 77"/>
          <p:cNvSpPr/>
          <p:nvPr/>
        </p:nvSpPr>
        <p:spPr>
          <a:xfrm>
            <a:off x="3751200" y="4329720"/>
            <a:ext cx="17564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778495"/>
                </a:solidFill>
                <a:latin typeface="微软雅黑"/>
                <a:ea typeface="微软雅黑"/>
              </a:rPr>
              <a:t>优品</a:t>
            </a:r>
            <a:r>
              <a:rPr b="1" lang="en-US" sz="1600">
                <a:solidFill>
                  <a:srgbClr val="778495"/>
                </a:solidFill>
                <a:latin typeface="微软雅黑"/>
                <a:ea typeface="微软雅黑"/>
              </a:rPr>
              <a:t>PPT</a:t>
            </a:r>
            <a:endParaRPr/>
          </a:p>
        </p:txBody>
      </p:sp>
      <p:sp>
        <p:nvSpPr>
          <p:cNvPr id="159" name="CustomShape 78"/>
          <p:cNvSpPr/>
          <p:nvPr/>
        </p:nvSpPr>
        <p:spPr>
          <a:xfrm>
            <a:off x="3621600" y="2587680"/>
            <a:ext cx="3758400" cy="45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200">
                <a:solidFill>
                  <a:srgbClr val="808080"/>
                </a:solidFill>
                <a:latin typeface="微软雅黑"/>
                <a:ea typeface="微软雅黑"/>
              </a:rPr>
              <a:t>此模板可用于工作报告</a:t>
            </a:r>
            <a:r>
              <a:rPr b="1" lang="en-US" sz="1200">
                <a:solidFill>
                  <a:srgbClr val="808080"/>
                </a:solidFill>
                <a:latin typeface="微软雅黑"/>
                <a:ea typeface="微软雅黑"/>
              </a:rPr>
              <a:t>/</a:t>
            </a:r>
            <a:r>
              <a:rPr b="1" lang="en-US" sz="1200">
                <a:solidFill>
                  <a:srgbClr val="808080"/>
                </a:solidFill>
                <a:latin typeface="微软雅黑"/>
                <a:ea typeface="微软雅黑"/>
              </a:rPr>
              <a:t>季度总结</a:t>
            </a:r>
            <a:r>
              <a:rPr b="1" lang="en-US" sz="1200">
                <a:solidFill>
                  <a:srgbClr val="808080"/>
                </a:solidFill>
                <a:latin typeface="微软雅黑"/>
                <a:ea typeface="微软雅黑"/>
              </a:rPr>
              <a:t>/</a:t>
            </a:r>
            <a:r>
              <a:rPr b="1" lang="en-US" sz="1200">
                <a:solidFill>
                  <a:srgbClr val="808080"/>
                </a:solidFill>
                <a:latin typeface="微软雅黑"/>
                <a:ea typeface="微软雅黑"/>
              </a:rPr>
              <a:t>年终汇报等场景</a:t>
            </a:r>
            <a:endParaRPr/>
          </a:p>
        </p:txBody>
      </p:sp>
      <p:sp>
        <p:nvSpPr>
          <p:cNvPr id="160" name="CustomShape 79"/>
          <p:cNvSpPr/>
          <p:nvPr/>
        </p:nvSpPr>
        <p:spPr>
          <a:xfrm>
            <a:off x="2604240" y="2391120"/>
            <a:ext cx="4775760" cy="424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0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freeze">
                            <p:stCondLst>
                              <p:cond delay="1500"/>
                            </p:stCondLst>
                            <p:childTnLst>
                              <p:par>
                                <p:cTn id="286" nodeType="after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2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1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freeze">
                            <p:stCondLst>
                              <p:cond delay="2500"/>
                            </p:stCondLst>
                            <p:childTnLst>
                              <p:par>
                                <p:cTn id="294" nodeType="afterEffect" fill="hold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6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 transition="in">
                                      <p:cBhvr additive="repl">
                                        <p:cTn id="2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freeze">
                            <p:stCondLst>
                              <p:cond delay="3000"/>
                            </p:stCondLst>
                            <p:childTnLst>
                              <p:par>
                                <p:cTn id="299" nodeType="after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0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0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#ppt_y)"/>
                                      </p:to>
                                    </p:anim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4" dur="6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5" dur="6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2" presetSubtype="2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freeze">
                            <p:stCondLst>
                              <p:cond delay="4200"/>
                            </p:stCondLst>
                            <p:childTnLst>
                              <p:par>
                                <p:cTn id="325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2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722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723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724" name="CustomShape 4"/>
          <p:cNvSpPr/>
          <p:nvPr/>
        </p:nvSpPr>
        <p:spPr>
          <a:xfrm>
            <a:off x="1645920" y="1005840"/>
            <a:ext cx="5669280" cy="42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基本数学运算：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相关模块：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math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200">
                <a:solidFill>
                  <a:srgbClr val="808080"/>
                </a:solidFill>
                <a:latin typeface="Arial Unicode MS"/>
                <a:ea typeface="黑体"/>
              </a:rPr>
              <a:t>1. </a:t>
            </a:r>
            <a:r>
              <a:rPr lang="en-US" sz="1200">
                <a:solidFill>
                  <a:srgbClr val="808080"/>
                </a:solidFill>
                <a:latin typeface="Arial Unicode MS"/>
                <a:ea typeface="黑体"/>
              </a:rPr>
              <a:t>数学运算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725" name="CustomShape 5"/>
          <p:cNvSpPr/>
          <p:nvPr/>
        </p:nvSpPr>
        <p:spPr>
          <a:xfrm rot="5400000">
            <a:off x="-435600" y="2133360"/>
            <a:ext cx="1682280" cy="840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726" name="CustomShape 6"/>
          <p:cNvSpPr/>
          <p:nvPr/>
        </p:nvSpPr>
        <p:spPr>
          <a:xfrm rot="5400000">
            <a:off x="-256320" y="1264680"/>
            <a:ext cx="965160" cy="48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27" name="CustomShape 7"/>
          <p:cNvSpPr/>
          <p:nvPr/>
        </p:nvSpPr>
        <p:spPr>
          <a:xfrm rot="5400000">
            <a:off x="301320" y="1598400"/>
            <a:ext cx="577800" cy="288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28" name="CustomShape 8"/>
          <p:cNvSpPr/>
          <p:nvPr/>
        </p:nvSpPr>
        <p:spPr>
          <a:xfrm rot="5400000">
            <a:off x="211320" y="752040"/>
            <a:ext cx="936000" cy="467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29" name="CustomShape 9"/>
          <p:cNvSpPr/>
          <p:nvPr/>
        </p:nvSpPr>
        <p:spPr>
          <a:xfrm rot="5400000">
            <a:off x="636480" y="1841400"/>
            <a:ext cx="392760" cy="1962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30" name="CustomShape 10"/>
          <p:cNvSpPr/>
          <p:nvPr/>
        </p:nvSpPr>
        <p:spPr>
          <a:xfrm rot="5400000">
            <a:off x="636120" y="2220840"/>
            <a:ext cx="393120" cy="1962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731" name="CustomShape 11"/>
          <p:cNvSpPr/>
          <p:nvPr/>
        </p:nvSpPr>
        <p:spPr>
          <a:xfrm rot="5400000">
            <a:off x="301320" y="2174400"/>
            <a:ext cx="577800" cy="2887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732" name="CustomShape 12"/>
          <p:cNvSpPr/>
          <p:nvPr/>
        </p:nvSpPr>
        <p:spPr>
          <a:xfrm rot="5400000">
            <a:off x="248400" y="2802960"/>
            <a:ext cx="786600" cy="39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33" name="CustomShape 13"/>
          <p:cNvSpPr/>
          <p:nvPr/>
        </p:nvSpPr>
        <p:spPr>
          <a:xfrm rot="5400000">
            <a:off x="334080" y="3515760"/>
            <a:ext cx="445320" cy="22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34" name="CustomShape 14"/>
          <p:cNvSpPr/>
          <p:nvPr/>
        </p:nvSpPr>
        <p:spPr>
          <a:xfrm rot="5400000">
            <a:off x="-256320" y="3650400"/>
            <a:ext cx="965160" cy="482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35" name="CustomShape 15"/>
          <p:cNvSpPr/>
          <p:nvPr/>
        </p:nvSpPr>
        <p:spPr>
          <a:xfrm rot="5400000">
            <a:off x="334080" y="3990600"/>
            <a:ext cx="444960" cy="2217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736" name="CustomShape 16"/>
          <p:cNvSpPr/>
          <p:nvPr/>
        </p:nvSpPr>
        <p:spPr>
          <a:xfrm rot="5400000">
            <a:off x="556560" y="3767760"/>
            <a:ext cx="444960" cy="2221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37" name="CustomShape 17"/>
          <p:cNvSpPr/>
          <p:nvPr/>
        </p:nvSpPr>
        <p:spPr>
          <a:xfrm rot="5400000">
            <a:off x="780120" y="3549960"/>
            <a:ext cx="439200" cy="218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738" name="CustomShape 18"/>
          <p:cNvSpPr/>
          <p:nvPr/>
        </p:nvSpPr>
        <p:spPr>
          <a:xfrm rot="5400000">
            <a:off x="778680" y="3105720"/>
            <a:ext cx="444960" cy="2221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739" name="CustomShape 19"/>
          <p:cNvSpPr/>
          <p:nvPr/>
        </p:nvSpPr>
        <p:spPr>
          <a:xfrm rot="5400000">
            <a:off x="-182880" y="2708640"/>
            <a:ext cx="671760" cy="335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40" name="CustomShape 20"/>
          <p:cNvSpPr/>
          <p:nvPr/>
        </p:nvSpPr>
        <p:spPr>
          <a:xfrm rot="5400000">
            <a:off x="-343440" y="541800"/>
            <a:ext cx="1314360" cy="6566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741" name="CustomShape 21"/>
          <p:cNvSpPr/>
          <p:nvPr/>
        </p:nvSpPr>
        <p:spPr>
          <a:xfrm rot="5400000">
            <a:off x="93600" y="153540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42" name="CustomShape 22"/>
          <p:cNvSpPr/>
          <p:nvPr/>
        </p:nvSpPr>
        <p:spPr>
          <a:xfrm rot="5400000">
            <a:off x="93600" y="226944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43" name="CustomShape 23"/>
          <p:cNvSpPr/>
          <p:nvPr/>
        </p:nvSpPr>
        <p:spPr>
          <a:xfrm rot="5400000">
            <a:off x="-69480" y="3232800"/>
            <a:ext cx="687960" cy="343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44" name="CustomShape 24"/>
          <p:cNvSpPr/>
          <p:nvPr/>
        </p:nvSpPr>
        <p:spPr>
          <a:xfrm rot="5400000">
            <a:off x="923760" y="1518840"/>
            <a:ext cx="258480" cy="1288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45" name="CustomShape 25"/>
          <p:cNvSpPr/>
          <p:nvPr/>
        </p:nvSpPr>
        <p:spPr>
          <a:xfrm rot="5400000">
            <a:off x="-518400" y="1225080"/>
            <a:ext cx="1847880" cy="92232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746" name="CustomShape 26"/>
          <p:cNvSpPr/>
          <p:nvPr/>
        </p:nvSpPr>
        <p:spPr>
          <a:xfrm rot="5400000">
            <a:off x="-307440" y="2549520"/>
            <a:ext cx="1005120" cy="5014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47" name="CustomShape 27"/>
          <p:cNvSpPr/>
          <p:nvPr/>
        </p:nvSpPr>
        <p:spPr>
          <a:xfrm rot="5400000">
            <a:off x="244440" y="3344760"/>
            <a:ext cx="785160" cy="39168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48" name="CustomShape 28"/>
          <p:cNvSpPr/>
          <p:nvPr/>
        </p:nvSpPr>
        <p:spPr>
          <a:xfrm rot="5400000">
            <a:off x="903240" y="2656440"/>
            <a:ext cx="392400" cy="1958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49" name="CustomShape 29"/>
          <p:cNvSpPr/>
          <p:nvPr/>
        </p:nvSpPr>
        <p:spPr>
          <a:xfrm rot="5400000">
            <a:off x="1337400" y="2156040"/>
            <a:ext cx="217080" cy="1083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750" name="CustomShape 30"/>
          <p:cNvSpPr/>
          <p:nvPr/>
        </p:nvSpPr>
        <p:spPr>
          <a:xfrm rot="5400000">
            <a:off x="1197720" y="2489400"/>
            <a:ext cx="258480" cy="12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51" name="CustomShape 31"/>
          <p:cNvSpPr/>
          <p:nvPr/>
        </p:nvSpPr>
        <p:spPr>
          <a:xfrm rot="5400000">
            <a:off x="1063800" y="3709440"/>
            <a:ext cx="186840" cy="92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52" name="CustomShape 32"/>
          <p:cNvSpPr/>
          <p:nvPr/>
        </p:nvSpPr>
        <p:spPr>
          <a:xfrm rot="5400000">
            <a:off x="822240" y="4080960"/>
            <a:ext cx="308160" cy="153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53" name="CustomShape 33"/>
          <p:cNvSpPr/>
          <p:nvPr/>
        </p:nvSpPr>
        <p:spPr>
          <a:xfrm rot="5400000">
            <a:off x="-353160" y="2288520"/>
            <a:ext cx="1352880" cy="676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54" name="CustomShape 34"/>
          <p:cNvSpPr/>
          <p:nvPr/>
        </p:nvSpPr>
        <p:spPr>
          <a:xfrm rot="5400000">
            <a:off x="127080" y="3701520"/>
            <a:ext cx="638280" cy="318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755" name="CustomShape 35"/>
          <p:cNvSpPr/>
          <p:nvPr/>
        </p:nvSpPr>
        <p:spPr>
          <a:xfrm rot="5400000">
            <a:off x="111240" y="1343160"/>
            <a:ext cx="638280" cy="319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56" name="CustomShape 36"/>
          <p:cNvSpPr/>
          <p:nvPr/>
        </p:nvSpPr>
        <p:spPr>
          <a:xfrm rot="5400000">
            <a:off x="836280" y="2034360"/>
            <a:ext cx="379080" cy="189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57" name="CustomShape 37"/>
          <p:cNvSpPr/>
          <p:nvPr/>
        </p:nvSpPr>
        <p:spPr>
          <a:xfrm rot="5400000">
            <a:off x="866520" y="845280"/>
            <a:ext cx="186840" cy="932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58" name="CustomShape 38"/>
          <p:cNvSpPr/>
          <p:nvPr/>
        </p:nvSpPr>
        <p:spPr>
          <a:xfrm rot="5400000">
            <a:off x="1525680" y="3541680"/>
            <a:ext cx="160200" cy="799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59" name="CustomShape 39"/>
          <p:cNvSpPr/>
          <p:nvPr/>
        </p:nvSpPr>
        <p:spPr>
          <a:xfrm rot="5400000">
            <a:off x="7828200" y="2088360"/>
            <a:ext cx="1773720" cy="8874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760" name="CustomShape 40"/>
          <p:cNvSpPr/>
          <p:nvPr/>
        </p:nvSpPr>
        <p:spPr>
          <a:xfrm rot="5400000">
            <a:off x="8395200" y="1172520"/>
            <a:ext cx="1017360" cy="509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61" name="CustomShape 41"/>
          <p:cNvSpPr/>
          <p:nvPr/>
        </p:nvSpPr>
        <p:spPr>
          <a:xfrm rot="5400000">
            <a:off x="8215200" y="1524600"/>
            <a:ext cx="609480" cy="304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62" name="CustomShape 42"/>
          <p:cNvSpPr/>
          <p:nvPr/>
        </p:nvSpPr>
        <p:spPr>
          <a:xfrm rot="5400000">
            <a:off x="7932240" y="632160"/>
            <a:ext cx="987120" cy="4932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63" name="CustomShape 43"/>
          <p:cNvSpPr/>
          <p:nvPr/>
        </p:nvSpPr>
        <p:spPr>
          <a:xfrm rot="5400000">
            <a:off x="8056800" y="1780560"/>
            <a:ext cx="414360" cy="207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64" name="CustomShape 44"/>
          <p:cNvSpPr/>
          <p:nvPr/>
        </p:nvSpPr>
        <p:spPr>
          <a:xfrm rot="5400000">
            <a:off x="8056800" y="2180880"/>
            <a:ext cx="414360" cy="2073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765" name="CustomShape 45"/>
          <p:cNvSpPr/>
          <p:nvPr/>
        </p:nvSpPr>
        <p:spPr>
          <a:xfrm rot="5400000">
            <a:off x="8215200" y="2132280"/>
            <a:ext cx="609480" cy="3049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766" name="CustomShape 46"/>
          <p:cNvSpPr/>
          <p:nvPr/>
        </p:nvSpPr>
        <p:spPr>
          <a:xfrm rot="5400000">
            <a:off x="8050680" y="2794680"/>
            <a:ext cx="829080" cy="414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67" name="CustomShape 47"/>
          <p:cNvSpPr/>
          <p:nvPr/>
        </p:nvSpPr>
        <p:spPr>
          <a:xfrm rot="5400000">
            <a:off x="8320320" y="354636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68" name="CustomShape 48"/>
          <p:cNvSpPr/>
          <p:nvPr/>
        </p:nvSpPr>
        <p:spPr>
          <a:xfrm rot="5400000">
            <a:off x="8394840" y="3687840"/>
            <a:ext cx="1017720" cy="509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69" name="CustomShape 49"/>
          <p:cNvSpPr/>
          <p:nvPr/>
        </p:nvSpPr>
        <p:spPr>
          <a:xfrm rot="5400000">
            <a:off x="8320680" y="4047120"/>
            <a:ext cx="469080" cy="2343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770" name="CustomShape 50"/>
          <p:cNvSpPr/>
          <p:nvPr/>
        </p:nvSpPr>
        <p:spPr>
          <a:xfrm rot="5400000">
            <a:off x="8085960" y="381204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71" name="CustomShape 51"/>
          <p:cNvSpPr/>
          <p:nvPr/>
        </p:nvSpPr>
        <p:spPr>
          <a:xfrm rot="5400000">
            <a:off x="7856640" y="3582360"/>
            <a:ext cx="462960" cy="23112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772" name="CustomShape 52"/>
          <p:cNvSpPr/>
          <p:nvPr/>
        </p:nvSpPr>
        <p:spPr>
          <a:xfrm rot="5400000">
            <a:off x="7851960" y="3114360"/>
            <a:ext cx="469080" cy="2343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773" name="CustomShape 53"/>
          <p:cNvSpPr/>
          <p:nvPr/>
        </p:nvSpPr>
        <p:spPr>
          <a:xfrm rot="5400000">
            <a:off x="8627040" y="2695320"/>
            <a:ext cx="708480" cy="35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74" name="CustomShape 54"/>
          <p:cNvSpPr/>
          <p:nvPr/>
        </p:nvSpPr>
        <p:spPr>
          <a:xfrm rot="5400000">
            <a:off x="8118720" y="410400"/>
            <a:ext cx="1386000" cy="69300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775" name="CustomShape 55"/>
          <p:cNvSpPr/>
          <p:nvPr/>
        </p:nvSpPr>
        <p:spPr>
          <a:xfrm rot="5400000">
            <a:off x="8605440" y="145836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76" name="CustomShape 56"/>
          <p:cNvSpPr/>
          <p:nvPr/>
        </p:nvSpPr>
        <p:spPr>
          <a:xfrm rot="5400000">
            <a:off x="8605440" y="223164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77" name="CustomShape 57"/>
          <p:cNvSpPr/>
          <p:nvPr/>
        </p:nvSpPr>
        <p:spPr>
          <a:xfrm rot="5400000">
            <a:off x="8490240" y="3247560"/>
            <a:ext cx="725040" cy="362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78" name="CustomShape 58"/>
          <p:cNvSpPr/>
          <p:nvPr/>
        </p:nvSpPr>
        <p:spPr>
          <a:xfrm rot="5400000">
            <a:off x="7895520" y="1440720"/>
            <a:ext cx="272880" cy="1360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79" name="CustomShape 59"/>
          <p:cNvSpPr/>
          <p:nvPr/>
        </p:nvSpPr>
        <p:spPr>
          <a:xfrm rot="5400000">
            <a:off x="7740720" y="1130760"/>
            <a:ext cx="1948320" cy="97308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780" name="CustomShape 60"/>
          <p:cNvSpPr/>
          <p:nvPr/>
        </p:nvSpPr>
        <p:spPr>
          <a:xfrm rot="5400000">
            <a:off x="8407080" y="2527920"/>
            <a:ext cx="1059840" cy="529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81" name="CustomShape 61"/>
          <p:cNvSpPr/>
          <p:nvPr/>
        </p:nvSpPr>
        <p:spPr>
          <a:xfrm rot="5400000">
            <a:off x="8056440" y="3366000"/>
            <a:ext cx="828000" cy="4136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82" name="CustomShape 62"/>
          <p:cNvSpPr/>
          <p:nvPr/>
        </p:nvSpPr>
        <p:spPr>
          <a:xfrm rot="5400000">
            <a:off x="7776360" y="2639880"/>
            <a:ext cx="413640" cy="20700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83" name="CustomShape 63"/>
          <p:cNvSpPr/>
          <p:nvPr/>
        </p:nvSpPr>
        <p:spPr>
          <a:xfrm rot="5400000">
            <a:off x="7503120" y="2112480"/>
            <a:ext cx="229320" cy="114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784" name="CustomShape 64"/>
          <p:cNvSpPr/>
          <p:nvPr/>
        </p:nvSpPr>
        <p:spPr>
          <a:xfrm rot="5400000">
            <a:off x="7607160" y="2463840"/>
            <a:ext cx="272520" cy="136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85" name="CustomShape 65"/>
          <p:cNvSpPr/>
          <p:nvPr/>
        </p:nvSpPr>
        <p:spPr>
          <a:xfrm rot="5400000">
            <a:off x="7823520" y="3750120"/>
            <a:ext cx="196920" cy="99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86" name="CustomShape 66"/>
          <p:cNvSpPr/>
          <p:nvPr/>
        </p:nvSpPr>
        <p:spPr>
          <a:xfrm rot="5400000">
            <a:off x="7950240" y="4141800"/>
            <a:ext cx="325080" cy="1627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87" name="CustomShape 67"/>
          <p:cNvSpPr/>
          <p:nvPr/>
        </p:nvSpPr>
        <p:spPr>
          <a:xfrm rot="5400000">
            <a:off x="8088120" y="2252160"/>
            <a:ext cx="1426680" cy="71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88" name="CustomShape 68"/>
          <p:cNvSpPr/>
          <p:nvPr/>
        </p:nvSpPr>
        <p:spPr>
          <a:xfrm rot="5400000">
            <a:off x="8335440" y="3742200"/>
            <a:ext cx="673200" cy="336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789" name="CustomShape 69"/>
          <p:cNvSpPr/>
          <p:nvPr/>
        </p:nvSpPr>
        <p:spPr>
          <a:xfrm rot="5400000">
            <a:off x="8351640" y="1255680"/>
            <a:ext cx="673200" cy="3369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90" name="CustomShape 70"/>
          <p:cNvSpPr/>
          <p:nvPr/>
        </p:nvSpPr>
        <p:spPr>
          <a:xfrm rot="5400000">
            <a:off x="7860600" y="1984320"/>
            <a:ext cx="399960" cy="200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91" name="CustomShape 71"/>
          <p:cNvSpPr/>
          <p:nvPr/>
        </p:nvSpPr>
        <p:spPr>
          <a:xfrm rot="5400000">
            <a:off x="8031600" y="730440"/>
            <a:ext cx="196920" cy="98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92" name="CustomShape 72"/>
          <p:cNvSpPr/>
          <p:nvPr/>
        </p:nvSpPr>
        <p:spPr>
          <a:xfrm rot="5400000">
            <a:off x="7364520" y="3573720"/>
            <a:ext cx="169200" cy="84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692" dur="indefinite" restart="never" nodeType="tmRoot">
          <p:childTnLst>
            <p:seq>
              <p:cTn id="693" nodeType="mainSeq">
                <p:childTnLst>
                  <p:par>
                    <p:cTn id="694" fill="freeze">
                      <p:stCondLst>
                        <p:cond delay="0"/>
                      </p:stCondLst>
                      <p:childTnLst>
                        <p:par>
                          <p:cTn id="695" fill="freeze">
                            <p:stCondLst>
                              <p:cond delay="0"/>
                            </p:stCondLst>
                            <p:childTnLst>
                              <p:par>
                                <p:cTn id="69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9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70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0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1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freeze">
                            <p:stCondLst>
                              <p:cond delay="1500"/>
                            </p:stCondLst>
                            <p:childTnLst>
                              <p:par>
                                <p:cTn id="71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4" dur="5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15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71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9" dur="250" fill="hold"/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0" dur="250" fill="hold"/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1" dur="250" fill="hold"/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2" dur="250" fill="hold"/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23" dur="250"/>
                                        <p:tgtEl>
                                          <p:spTgt spid="72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freeze">
                            <p:stCondLst>
                              <p:cond delay="2250"/>
                            </p:stCondLst>
                            <p:childTnLst>
                              <p:par>
                                <p:cTn id="72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7" dur="250" fill="hold"/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8" dur="250" fill="hold"/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9" dur="250" fill="hold"/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0" dur="250" fill="hold"/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731" dur="250"/>
                                        <p:tgtEl>
                                          <p:spTgt spid="72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CustomShape 1"/>
          <p:cNvSpPr/>
          <p:nvPr/>
        </p:nvSpPr>
        <p:spPr>
          <a:xfrm rot="5400000">
            <a:off x="849240" y="1841400"/>
            <a:ext cx="2354400" cy="1213200"/>
          </a:xfrm>
          <a:prstGeom prst="roundRect">
            <a:avLst>
              <a:gd name="adj" fmla="val 50000"/>
            </a:avLst>
          </a:prstGeom>
          <a:solidFill>
            <a:srgbClr val="f8c1c3"/>
          </a:solidFill>
          <a:ln w="34920">
            <a:noFill/>
          </a:ln>
        </p:spPr>
      </p:sp>
      <p:sp>
        <p:nvSpPr>
          <p:cNvPr id="794" name="CustomShape 2"/>
          <p:cNvSpPr/>
          <p:nvPr/>
        </p:nvSpPr>
        <p:spPr>
          <a:xfrm>
            <a:off x="1551960" y="1411200"/>
            <a:ext cx="948600" cy="9496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95" name="CustomShape 3"/>
          <p:cNvSpPr/>
          <p:nvPr/>
        </p:nvSpPr>
        <p:spPr>
          <a:xfrm>
            <a:off x="1505160" y="1356120"/>
            <a:ext cx="1042560" cy="487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50000"/>
              </a:lnSpc>
            </a:pPr>
            <a:r>
              <a:rPr b="1" lang="en-US" sz="3200">
                <a:solidFill>
                  <a:srgbClr val="595959"/>
                </a:solidFill>
                <a:latin typeface="Arial"/>
                <a:ea typeface="微软雅黑"/>
              </a:rPr>
              <a:t>1</a:t>
            </a:r>
            <a:endParaRPr/>
          </a:p>
        </p:txBody>
      </p:sp>
      <p:sp>
        <p:nvSpPr>
          <p:cNvPr id="796" name="CustomShape 4"/>
          <p:cNvSpPr/>
          <p:nvPr/>
        </p:nvSpPr>
        <p:spPr>
          <a:xfrm>
            <a:off x="1631160" y="1951920"/>
            <a:ext cx="7905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797" name="CustomShape 5"/>
          <p:cNvSpPr/>
          <p:nvPr/>
        </p:nvSpPr>
        <p:spPr>
          <a:xfrm>
            <a:off x="1499400" y="2712240"/>
            <a:ext cx="10857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点击此处添加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简要说明</a:t>
            </a:r>
            <a:endParaRPr/>
          </a:p>
        </p:txBody>
      </p:sp>
      <p:sp>
        <p:nvSpPr>
          <p:cNvPr id="798" name="CustomShape 6"/>
          <p:cNvSpPr/>
          <p:nvPr/>
        </p:nvSpPr>
        <p:spPr>
          <a:xfrm>
            <a:off x="1868760" y="4098240"/>
            <a:ext cx="227520" cy="227520"/>
          </a:xfrm>
          <a:prstGeom prst="chevron">
            <a:avLst>
              <a:gd name="adj" fmla="val 50000"/>
            </a:avLst>
          </a:prstGeom>
          <a:solidFill>
            <a:srgbClr val="c4cfd9"/>
          </a:solidFill>
          <a:ln w="25560">
            <a:noFill/>
          </a:ln>
        </p:spPr>
      </p:sp>
      <p:sp>
        <p:nvSpPr>
          <p:cNvPr id="799" name="CustomShape 7"/>
          <p:cNvSpPr/>
          <p:nvPr/>
        </p:nvSpPr>
        <p:spPr>
          <a:xfrm>
            <a:off x="2058120" y="4098240"/>
            <a:ext cx="227520" cy="227520"/>
          </a:xfrm>
          <a:prstGeom prst="chevron">
            <a:avLst>
              <a:gd name="adj" fmla="val 50000"/>
            </a:avLst>
          </a:prstGeom>
          <a:solidFill>
            <a:srgbClr val="c4cfd9"/>
          </a:solidFill>
          <a:ln w="25560">
            <a:noFill/>
          </a:ln>
        </p:spPr>
      </p:sp>
      <p:sp>
        <p:nvSpPr>
          <p:cNvPr id="800" name="CustomShape 8"/>
          <p:cNvSpPr/>
          <p:nvPr/>
        </p:nvSpPr>
        <p:spPr>
          <a:xfrm>
            <a:off x="2566440" y="4032720"/>
            <a:ext cx="518868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01" name="CustomShape 9"/>
          <p:cNvSpPr/>
          <p:nvPr/>
        </p:nvSpPr>
        <p:spPr>
          <a:xfrm rot="5400000">
            <a:off x="2585880" y="1841400"/>
            <a:ext cx="2354400" cy="1213200"/>
          </a:xfrm>
          <a:prstGeom prst="roundRect">
            <a:avLst>
              <a:gd name="adj" fmla="val 50000"/>
            </a:avLst>
          </a:prstGeom>
          <a:solidFill>
            <a:srgbClr val="c4cfd9"/>
          </a:solidFill>
          <a:ln w="34920">
            <a:noFill/>
          </a:ln>
        </p:spPr>
      </p:sp>
      <p:sp>
        <p:nvSpPr>
          <p:cNvPr id="802" name="CustomShape 10"/>
          <p:cNvSpPr/>
          <p:nvPr/>
        </p:nvSpPr>
        <p:spPr>
          <a:xfrm>
            <a:off x="3288960" y="1411200"/>
            <a:ext cx="948600" cy="9496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03" name="CustomShape 11"/>
          <p:cNvSpPr/>
          <p:nvPr/>
        </p:nvSpPr>
        <p:spPr>
          <a:xfrm>
            <a:off x="3241800" y="1356120"/>
            <a:ext cx="1042560" cy="487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50000"/>
              </a:lnSpc>
            </a:pPr>
            <a:r>
              <a:rPr b="1" lang="en-US" sz="3200">
                <a:solidFill>
                  <a:srgbClr val="595959"/>
                </a:solidFill>
                <a:latin typeface="Arial"/>
                <a:ea typeface="微软雅黑"/>
              </a:rPr>
              <a:t>2</a:t>
            </a:r>
            <a:endParaRPr/>
          </a:p>
        </p:txBody>
      </p:sp>
      <p:sp>
        <p:nvSpPr>
          <p:cNvPr id="804" name="CustomShape 12"/>
          <p:cNvSpPr/>
          <p:nvPr/>
        </p:nvSpPr>
        <p:spPr>
          <a:xfrm>
            <a:off x="3367800" y="1951920"/>
            <a:ext cx="7905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805" name="CustomShape 13"/>
          <p:cNvSpPr/>
          <p:nvPr/>
        </p:nvSpPr>
        <p:spPr>
          <a:xfrm>
            <a:off x="3220200" y="2712240"/>
            <a:ext cx="10857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点击此处添加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简要说明</a:t>
            </a:r>
            <a:endParaRPr/>
          </a:p>
        </p:txBody>
      </p:sp>
      <p:sp>
        <p:nvSpPr>
          <p:cNvPr id="806" name="CustomShape 14"/>
          <p:cNvSpPr/>
          <p:nvPr/>
        </p:nvSpPr>
        <p:spPr>
          <a:xfrm rot="5400000">
            <a:off x="4326840" y="1841400"/>
            <a:ext cx="2354400" cy="1213200"/>
          </a:xfrm>
          <a:prstGeom prst="roundRect">
            <a:avLst>
              <a:gd name="adj" fmla="val 50000"/>
            </a:avLst>
          </a:prstGeom>
          <a:solidFill>
            <a:srgbClr val="bde5d8"/>
          </a:solidFill>
          <a:ln w="34920">
            <a:noFill/>
          </a:ln>
        </p:spPr>
      </p:sp>
      <p:sp>
        <p:nvSpPr>
          <p:cNvPr id="807" name="CustomShape 15"/>
          <p:cNvSpPr/>
          <p:nvPr/>
        </p:nvSpPr>
        <p:spPr>
          <a:xfrm>
            <a:off x="5029200" y="1411200"/>
            <a:ext cx="948600" cy="9496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08" name="CustomShape 16"/>
          <p:cNvSpPr/>
          <p:nvPr/>
        </p:nvSpPr>
        <p:spPr>
          <a:xfrm>
            <a:off x="4982400" y="1356120"/>
            <a:ext cx="1042560" cy="487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50000"/>
              </a:lnSpc>
            </a:pPr>
            <a:r>
              <a:rPr b="1" lang="en-US" sz="3200">
                <a:solidFill>
                  <a:srgbClr val="595959"/>
                </a:solidFill>
                <a:latin typeface="Arial"/>
                <a:ea typeface="微软雅黑"/>
              </a:rPr>
              <a:t>3</a:t>
            </a:r>
            <a:endParaRPr/>
          </a:p>
        </p:txBody>
      </p:sp>
      <p:sp>
        <p:nvSpPr>
          <p:cNvPr id="809" name="CustomShape 17"/>
          <p:cNvSpPr/>
          <p:nvPr/>
        </p:nvSpPr>
        <p:spPr>
          <a:xfrm>
            <a:off x="5108400" y="1951920"/>
            <a:ext cx="7905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810" name="CustomShape 18"/>
          <p:cNvSpPr/>
          <p:nvPr/>
        </p:nvSpPr>
        <p:spPr>
          <a:xfrm>
            <a:off x="4965480" y="2712240"/>
            <a:ext cx="10857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点击此处添加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简要说明</a:t>
            </a:r>
            <a:endParaRPr/>
          </a:p>
        </p:txBody>
      </p:sp>
      <p:sp>
        <p:nvSpPr>
          <p:cNvPr id="811" name="CustomShape 19"/>
          <p:cNvSpPr/>
          <p:nvPr/>
        </p:nvSpPr>
        <p:spPr>
          <a:xfrm rot="5400000">
            <a:off x="6020280" y="1841400"/>
            <a:ext cx="2354400" cy="1213200"/>
          </a:xfrm>
          <a:prstGeom prst="roundRect">
            <a:avLst>
              <a:gd name="adj" fmla="val 50000"/>
            </a:avLst>
          </a:prstGeom>
          <a:solidFill>
            <a:srgbClr val="a5dae0"/>
          </a:solidFill>
          <a:ln w="34920">
            <a:noFill/>
          </a:ln>
        </p:spPr>
      </p:sp>
      <p:sp>
        <p:nvSpPr>
          <p:cNvPr id="812" name="CustomShape 20"/>
          <p:cNvSpPr/>
          <p:nvPr/>
        </p:nvSpPr>
        <p:spPr>
          <a:xfrm>
            <a:off x="6723000" y="1411200"/>
            <a:ext cx="948600" cy="949680"/>
          </a:xfrm>
          <a:prstGeom prst="ellipse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813" name="CustomShape 21"/>
          <p:cNvSpPr/>
          <p:nvPr/>
        </p:nvSpPr>
        <p:spPr>
          <a:xfrm>
            <a:off x="6675840" y="1356120"/>
            <a:ext cx="1042560" cy="487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 algn="ctr">
              <a:lnSpc>
                <a:spcPct val="150000"/>
              </a:lnSpc>
            </a:pPr>
            <a:r>
              <a:rPr b="1" lang="en-US" sz="3200">
                <a:solidFill>
                  <a:srgbClr val="595959"/>
                </a:solidFill>
                <a:latin typeface="Arial"/>
                <a:ea typeface="微软雅黑"/>
              </a:rPr>
              <a:t>4</a:t>
            </a:r>
            <a:endParaRPr/>
          </a:p>
        </p:txBody>
      </p:sp>
      <p:sp>
        <p:nvSpPr>
          <p:cNvPr id="814" name="CustomShape 22"/>
          <p:cNvSpPr/>
          <p:nvPr/>
        </p:nvSpPr>
        <p:spPr>
          <a:xfrm>
            <a:off x="6801840" y="1951920"/>
            <a:ext cx="7905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815" name="CustomShape 23"/>
          <p:cNvSpPr/>
          <p:nvPr/>
        </p:nvSpPr>
        <p:spPr>
          <a:xfrm>
            <a:off x="6654240" y="2712240"/>
            <a:ext cx="1085760" cy="425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点击此处添加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100">
                <a:solidFill>
                  <a:srgbClr val="ffffff"/>
                </a:solidFill>
                <a:latin typeface="方正兰亭黑_GBK"/>
                <a:ea typeface="方正兰亭黑_GBK"/>
              </a:rPr>
              <a:t>简要说明</a:t>
            </a:r>
            <a:endParaRPr/>
          </a:p>
        </p:txBody>
      </p:sp>
      <p:sp>
        <p:nvSpPr>
          <p:cNvPr id="816" name="CustomShape 24"/>
          <p:cNvSpPr/>
          <p:nvPr/>
        </p:nvSpPr>
        <p:spPr>
          <a:xfrm>
            <a:off x="267372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17" name="CustomShape 25"/>
          <p:cNvSpPr/>
          <p:nvPr/>
        </p:nvSpPr>
        <p:spPr>
          <a:xfrm>
            <a:off x="286308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18" name="CustomShape 26"/>
          <p:cNvSpPr/>
          <p:nvPr/>
        </p:nvSpPr>
        <p:spPr>
          <a:xfrm>
            <a:off x="615096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19" name="CustomShape 27"/>
          <p:cNvSpPr/>
          <p:nvPr/>
        </p:nvSpPr>
        <p:spPr>
          <a:xfrm>
            <a:off x="634032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20" name="CustomShape 28"/>
          <p:cNvSpPr/>
          <p:nvPr/>
        </p:nvSpPr>
        <p:spPr>
          <a:xfrm>
            <a:off x="444096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21" name="CustomShape 29"/>
          <p:cNvSpPr/>
          <p:nvPr/>
        </p:nvSpPr>
        <p:spPr>
          <a:xfrm>
            <a:off x="4630320" y="2255760"/>
            <a:ext cx="227520" cy="227520"/>
          </a:xfrm>
          <a:prstGeom prst="chevron">
            <a:avLst>
              <a:gd name="adj" fmla="val 50000"/>
            </a:avLst>
          </a:prstGeom>
          <a:solidFill>
            <a:srgbClr val="808080"/>
          </a:solidFill>
          <a:ln w="25560">
            <a:noFill/>
          </a:ln>
        </p:spPr>
      </p:sp>
      <p:sp>
        <p:nvSpPr>
          <p:cNvPr id="822" name="CustomShape 30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823" name="CustomShape 31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732" dur="indefinite" restart="never" nodeType="tmRoot">
          <p:childTnLst>
            <p:seq>
              <p:cTn id="733" dur="indefinite" nodeType="mainSeq">
                <p:childTnLst>
                  <p:par>
                    <p:cTn id="734" fill="hold">
                      <p:stCondLst>
                        <p:cond delay="indefinite"/>
                      </p:stCondLst>
                      <p:childTnLst>
                        <p:par>
                          <p:cTn id="735" fill="hold">
                            <p:stCondLst>
                              <p:cond delay="0"/>
                            </p:stCondLst>
                            <p:childTnLst>
                              <p:par>
                                <p:cTn id="73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00"/>
                            </p:stCondLst>
                            <p:childTnLst>
                              <p:par>
                                <p:cTn id="74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3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4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1000"/>
                            </p:stCondLst>
                            <p:childTnLst>
                              <p:par>
                                <p:cTn id="74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4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0" fill="hold">
                            <p:stCondLst>
                              <p:cond delay="1500"/>
                            </p:stCondLst>
                            <p:childTnLst>
                              <p:par>
                                <p:cTn id="75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3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2000"/>
                            </p:stCondLst>
                            <p:childTnLst>
                              <p:par>
                                <p:cTn id="75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500"/>
                            </p:stCondLst>
                            <p:childTnLst>
                              <p:par>
                                <p:cTn id="76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3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76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6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6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71" nodeType="after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7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7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825" name="CustomShape 2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  <p:sp>
        <p:nvSpPr>
          <p:cNvPr id="826" name="CustomShape 3"/>
          <p:cNvSpPr/>
          <p:nvPr/>
        </p:nvSpPr>
        <p:spPr>
          <a:xfrm>
            <a:off x="5550120" y="1563480"/>
            <a:ext cx="3486240" cy="6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01  </a:t>
            </a: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  <p:sp>
        <p:nvSpPr>
          <p:cNvPr id="827" name="CustomShape 4"/>
          <p:cNvSpPr/>
          <p:nvPr/>
        </p:nvSpPr>
        <p:spPr>
          <a:xfrm>
            <a:off x="5550120" y="2603160"/>
            <a:ext cx="3486240" cy="6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02  </a:t>
            </a: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  <p:sp>
        <p:nvSpPr>
          <p:cNvPr id="828" name="CustomShape 5"/>
          <p:cNvSpPr/>
          <p:nvPr/>
        </p:nvSpPr>
        <p:spPr>
          <a:xfrm>
            <a:off x="5578560" y="3642480"/>
            <a:ext cx="3486240" cy="62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03  </a:t>
            </a:r>
            <a:r>
              <a:rPr lang="en-US" sz="14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  <p:graphicFrame>
        <p:nvGraphicFramePr>
          <p:cNvPr id="829" name="图表 8"/>
          <p:cNvGraphicFramePr/>
          <p:nvPr/>
        </p:nvGraphicFramePr>
        <p:xfrm>
          <a:off x="-421920" y="940320"/>
          <a:ext cx="6095520" cy="406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transition spd="slow" advTm="0">
    <p:fade/>
  </p:transition>
  <p:timing>
    <p:tnLst>
      <p:par>
        <p:cTn id="776" dur="indefinite" restart="never" nodeType="tmRoot">
          <p:childTnLst>
            <p:seq>
              <p:cTn id="777" dur="indefinite" nodeType="mainSeq">
                <p:childTnLst>
                  <p:par>
                    <p:cTn id="778" fill="hold">
                      <p:stCondLst>
                        <p:cond delay="indefinite"/>
                      </p:stCondLst>
                      <p:childTnLst>
                        <p:par>
                          <p:cTn id="779" fill="hold">
                            <p:stCondLst>
                              <p:cond delay="0"/>
                            </p:stCondLst>
                            <p:childTnLst>
                              <p:par>
                                <p:cTn id="78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1000"/>
                            </p:stCondLst>
                            <p:childTnLst>
                              <p:par>
                                <p:cTn id="786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8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9" dur="10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0" dur="900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1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000"/>
                            </p:stCondLst>
                            <p:childTnLst>
                              <p:par>
                                <p:cTn id="793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5" dur="10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96" dur="10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7" dur="900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8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0" nodeType="afterEffect" fill="hold" presetClass="entr" presetID="3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2" dur="10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3" dur="10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4" dur="900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5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4047120" y="550800"/>
            <a:ext cx="5096520" cy="209268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25560">
            <a:noFill/>
          </a:ln>
        </p:spPr>
      </p:sp>
      <p:sp>
        <p:nvSpPr>
          <p:cNvPr id="831" name="CustomShape 2"/>
          <p:cNvSpPr/>
          <p:nvPr/>
        </p:nvSpPr>
        <p:spPr>
          <a:xfrm>
            <a:off x="2797920" y="483480"/>
            <a:ext cx="2312640" cy="277056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d2d2d"/>
              </a:gs>
              <a:gs pos="100000">
                <a:srgbClr val="454545"/>
              </a:gs>
            </a:gsLst>
            <a:lin ang="5400000"/>
          </a:gradFill>
          <a:ln w="25560">
            <a:noFill/>
          </a:ln>
        </p:spPr>
      </p:sp>
      <p:sp>
        <p:nvSpPr>
          <p:cNvPr id="832" name="CustomShape 3"/>
          <p:cNvSpPr/>
          <p:nvPr/>
        </p:nvSpPr>
        <p:spPr>
          <a:xfrm>
            <a:off x="2937240" y="513720"/>
            <a:ext cx="1778400" cy="274068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noFill/>
          </a:ln>
        </p:spPr>
      </p:sp>
      <p:sp>
        <p:nvSpPr>
          <p:cNvPr id="833" name="CustomShape 4"/>
          <p:cNvSpPr/>
          <p:nvPr/>
        </p:nvSpPr>
        <p:spPr>
          <a:xfrm>
            <a:off x="0" y="3399840"/>
            <a:ext cx="3851640" cy="177624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25560">
            <a:noFill/>
          </a:ln>
        </p:spPr>
      </p:sp>
      <p:sp>
        <p:nvSpPr>
          <p:cNvPr id="834" name="CustomShape 5"/>
          <p:cNvSpPr/>
          <p:nvPr/>
        </p:nvSpPr>
        <p:spPr>
          <a:xfrm>
            <a:off x="2935800" y="2926080"/>
            <a:ext cx="2618640" cy="24768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2d2d2d"/>
              </a:gs>
              <a:gs pos="100000">
                <a:srgbClr val="454545"/>
              </a:gs>
            </a:gsLst>
            <a:lin ang="5400000"/>
          </a:gradFill>
          <a:ln w="25560">
            <a:noFill/>
          </a:ln>
        </p:spPr>
      </p:sp>
      <p:sp>
        <p:nvSpPr>
          <p:cNvPr id="835" name="CustomShape 6"/>
          <p:cNvSpPr/>
          <p:nvPr/>
        </p:nvSpPr>
        <p:spPr>
          <a:xfrm>
            <a:off x="3395160" y="2826000"/>
            <a:ext cx="2325600" cy="2625840"/>
          </a:xfrm>
          <a:prstGeom prst="parallelogram">
            <a:avLst>
              <a:gd name="adj" fmla="val 25000"/>
            </a:avLst>
          </a:prstGeom>
          <a:solidFill>
            <a:srgbClr val="ffffff"/>
          </a:solidFill>
          <a:ln w="25560">
            <a:noFill/>
          </a:ln>
        </p:spPr>
      </p:sp>
      <p:sp>
        <p:nvSpPr>
          <p:cNvPr id="836" name="CustomShape 7"/>
          <p:cNvSpPr/>
          <p:nvPr/>
        </p:nvSpPr>
        <p:spPr>
          <a:xfrm>
            <a:off x="219240" y="1126800"/>
            <a:ext cx="310932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黑体"/>
                <a:ea typeface="黑体"/>
              </a:rPr>
              <a:t>点击此处添加小标题</a:t>
            </a:r>
            <a:endParaRPr/>
          </a:p>
        </p:txBody>
      </p:sp>
      <p:sp>
        <p:nvSpPr>
          <p:cNvPr id="837" name="CustomShape 8"/>
          <p:cNvSpPr/>
          <p:nvPr/>
        </p:nvSpPr>
        <p:spPr>
          <a:xfrm>
            <a:off x="219240" y="1484640"/>
            <a:ext cx="2557440" cy="151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1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点击此处添加文字描述，文字颜色、大小、字体，图形颜色点击此处添加文字描述，文字颜色、大小、字体，图形颜色、大小、样式可根据需求进行更改。</a:t>
            </a:r>
            <a:endParaRPr/>
          </a:p>
          <a:p>
            <a:pPr>
              <a:lnSpc>
                <a:spcPct val="150000"/>
              </a:lnSpc>
            </a:pPr>
            <a:r>
              <a:rPr lang="en-US" sz="1100">
                <a:solidFill>
                  <a:srgbClr val="595959"/>
                </a:solidFill>
                <a:latin typeface="Arial Unicode MS"/>
                <a:ea typeface="黑体"/>
              </a:rPr>
              <a:t>、大小、样式可根据需求进行更改。</a:t>
            </a:r>
            <a:endParaRPr/>
          </a:p>
        </p:txBody>
      </p:sp>
      <p:sp>
        <p:nvSpPr>
          <p:cNvPr id="838" name="Line 9"/>
          <p:cNvSpPr/>
          <p:nvPr/>
        </p:nvSpPr>
        <p:spPr>
          <a:xfrm>
            <a:off x="315720" y="1558800"/>
            <a:ext cx="892440" cy="0"/>
          </a:xfrm>
          <a:prstGeom prst="line">
            <a:avLst/>
          </a:prstGeom>
          <a:ln w="12600">
            <a:solidFill>
              <a:srgbClr val="bfe2e6"/>
            </a:solidFill>
            <a:round/>
          </a:ln>
        </p:spPr>
      </p:sp>
      <p:sp>
        <p:nvSpPr>
          <p:cNvPr id="839" name="CustomShape 10"/>
          <p:cNvSpPr/>
          <p:nvPr/>
        </p:nvSpPr>
        <p:spPr>
          <a:xfrm>
            <a:off x="5859000" y="2972880"/>
            <a:ext cx="310932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黑体"/>
                <a:ea typeface="黑体"/>
              </a:rPr>
              <a:t>点击此处添加小标题</a:t>
            </a:r>
            <a:endParaRPr/>
          </a:p>
        </p:txBody>
      </p:sp>
      <p:sp>
        <p:nvSpPr>
          <p:cNvPr id="840" name="CustomShape 11"/>
          <p:cNvSpPr/>
          <p:nvPr/>
        </p:nvSpPr>
        <p:spPr>
          <a:xfrm>
            <a:off x="5859000" y="3330720"/>
            <a:ext cx="2557440" cy="176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1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841" name="Line 12"/>
          <p:cNvSpPr/>
          <p:nvPr/>
        </p:nvSpPr>
        <p:spPr>
          <a:xfrm>
            <a:off x="5955480" y="3404880"/>
            <a:ext cx="892440" cy="0"/>
          </a:xfrm>
          <a:prstGeom prst="line">
            <a:avLst/>
          </a:prstGeom>
          <a:ln w="12600">
            <a:solidFill>
              <a:srgbClr val="bfe2e6"/>
            </a:solidFill>
            <a:round/>
          </a:ln>
        </p:spPr>
      </p:sp>
      <p:sp>
        <p:nvSpPr>
          <p:cNvPr id="842" name="CustomShape 13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843" name="CustomShape 14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iming>
    <p:tnLst>
      <p:par>
        <p:cTn id="806" dur="indefinite" restart="never" nodeType="tmRoot">
          <p:childTnLst>
            <p:seq>
              <p:cTn id="807" dur="indefinite" nodeType="mainSeq">
                <p:childTnLst>
                  <p:par>
                    <p:cTn id="808" fill="hold">
                      <p:stCondLst>
                        <p:cond delay="indefinite"/>
                      </p:stCondLst>
                      <p:childTnLst>
                        <p:par>
                          <p:cTn id="809" fill="hold">
                            <p:stCondLst>
                              <p:cond delay="0"/>
                            </p:stCondLst>
                            <p:childTnLst>
                              <p:par>
                                <p:cTn id="81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8" fill="hold">
                            <p:stCondLst>
                              <p:cond delay="500"/>
                            </p:stCondLst>
                            <p:childTnLst>
                              <p:par>
                                <p:cTn id="81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1" dur="500"/>
                                        <p:tgtEl>
                                          <p:spTgt spid="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822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nodeType="withEffect" fill="hold" presetClass="entr" presetID="1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5" dur="500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 transition="in">
                                      <p:cBhvr additive="repl">
                                        <p:cTn id="82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1000"/>
                            </p:stCondLst>
                            <p:childTnLst>
                              <p:par>
                                <p:cTn id="828" nodeType="after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0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83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4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8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Line 1"/>
          <p:cNvSpPr/>
          <p:nvPr/>
        </p:nvSpPr>
        <p:spPr>
          <a:xfrm flipH="1">
            <a:off x="5844240" y="1715400"/>
            <a:ext cx="2112120" cy="0"/>
          </a:xfrm>
          <a:prstGeom prst="line">
            <a:avLst/>
          </a:prstGeom>
          <a:ln w="19080">
            <a:solidFill>
              <a:srgbClr val="a6a6a6"/>
            </a:solidFill>
            <a:round/>
            <a:tailEnd len="med" type="triangle" w="med"/>
          </a:ln>
        </p:spPr>
      </p:sp>
      <p:sp>
        <p:nvSpPr>
          <p:cNvPr id="845" name="CustomShape 2"/>
          <p:cNvSpPr/>
          <p:nvPr/>
        </p:nvSpPr>
        <p:spPr>
          <a:xfrm>
            <a:off x="6405840" y="1410480"/>
            <a:ext cx="1518120" cy="2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标题文本</a:t>
            </a:r>
            <a:endParaRPr/>
          </a:p>
        </p:txBody>
      </p:sp>
      <p:sp>
        <p:nvSpPr>
          <p:cNvPr id="846" name="CustomShape 3"/>
          <p:cNvSpPr/>
          <p:nvPr/>
        </p:nvSpPr>
        <p:spPr>
          <a:xfrm>
            <a:off x="6405840" y="1872000"/>
            <a:ext cx="1518840" cy="73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47" name="Line 4"/>
          <p:cNvSpPr/>
          <p:nvPr/>
        </p:nvSpPr>
        <p:spPr>
          <a:xfrm>
            <a:off x="1000080" y="1775520"/>
            <a:ext cx="2113200" cy="0"/>
          </a:xfrm>
          <a:prstGeom prst="line">
            <a:avLst/>
          </a:prstGeom>
          <a:ln w="19080">
            <a:solidFill>
              <a:srgbClr val="a6a6a6"/>
            </a:solidFill>
            <a:round/>
            <a:tailEnd len="med" type="triangle" w="med"/>
          </a:ln>
        </p:spPr>
      </p:sp>
      <p:sp>
        <p:nvSpPr>
          <p:cNvPr id="848" name="CustomShape 5"/>
          <p:cNvSpPr/>
          <p:nvPr/>
        </p:nvSpPr>
        <p:spPr>
          <a:xfrm>
            <a:off x="986760" y="1470240"/>
            <a:ext cx="1518120" cy="2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标题文本</a:t>
            </a:r>
            <a:endParaRPr/>
          </a:p>
        </p:txBody>
      </p:sp>
      <p:sp>
        <p:nvSpPr>
          <p:cNvPr id="849" name="CustomShape 6"/>
          <p:cNvSpPr/>
          <p:nvPr/>
        </p:nvSpPr>
        <p:spPr>
          <a:xfrm>
            <a:off x="986760" y="1815480"/>
            <a:ext cx="1518840" cy="731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50" name="CustomShape 7"/>
          <p:cNvSpPr/>
          <p:nvPr/>
        </p:nvSpPr>
        <p:spPr>
          <a:xfrm>
            <a:off x="3823920" y="2331000"/>
            <a:ext cx="130320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7d7d7d"/>
                </a:solidFill>
                <a:latin typeface="微软雅黑"/>
                <a:ea typeface="微软雅黑"/>
              </a:rPr>
              <a:t>单击此处添加标题</a:t>
            </a:r>
            <a:endParaRPr/>
          </a:p>
        </p:txBody>
      </p:sp>
      <p:sp>
        <p:nvSpPr>
          <p:cNvPr id="851" name="CustomShape 8"/>
          <p:cNvSpPr/>
          <p:nvPr/>
        </p:nvSpPr>
        <p:spPr>
          <a:xfrm rot="19367400">
            <a:off x="2729880" y="1252440"/>
            <a:ext cx="3306600" cy="3056040"/>
          </a:xfrm>
          <a:prstGeom prst="rect">
            <a:avLst/>
          </a:prstGeom>
          <a:solidFill>
            <a:srgbClr val="bde5d8"/>
          </a:solidFill>
          <a:ln w="3240">
            <a:noFill/>
          </a:ln>
        </p:spPr>
      </p:sp>
      <p:sp>
        <p:nvSpPr>
          <p:cNvPr id="852" name="CustomShape 9"/>
          <p:cNvSpPr/>
          <p:nvPr/>
        </p:nvSpPr>
        <p:spPr>
          <a:xfrm rot="3394200">
            <a:off x="3937320" y="1676160"/>
            <a:ext cx="1849320" cy="1556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方正兰亭中黑_GBK"/>
                <a:ea typeface="方正兰亭中黑_GBK"/>
              </a:rPr>
              <a:t>单击此处添加文字</a:t>
            </a:r>
            <a:endParaRPr/>
          </a:p>
        </p:txBody>
      </p:sp>
      <p:sp>
        <p:nvSpPr>
          <p:cNvPr id="853" name="CustomShape 10"/>
          <p:cNvSpPr/>
          <p:nvPr/>
        </p:nvSpPr>
        <p:spPr>
          <a:xfrm rot="12147000">
            <a:off x="2963880" y="1221840"/>
            <a:ext cx="3307680" cy="3054960"/>
          </a:xfrm>
          <a:prstGeom prst="rect">
            <a:avLst/>
          </a:prstGeom>
          <a:solidFill>
            <a:srgbClr val="c4cfd9"/>
          </a:solidFill>
          <a:ln w="3240">
            <a:solidFill>
              <a:srgbClr val="eaeaea"/>
            </a:solidFill>
            <a:round/>
          </a:ln>
        </p:spPr>
      </p:sp>
      <p:sp>
        <p:nvSpPr>
          <p:cNvPr id="854" name="CustomShape 11"/>
          <p:cNvSpPr/>
          <p:nvPr/>
        </p:nvSpPr>
        <p:spPr>
          <a:xfrm rot="17984400">
            <a:off x="3156480" y="1729080"/>
            <a:ext cx="1849320" cy="15548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方正兰亭中黑_GBK"/>
                <a:ea typeface="方正兰亭中黑_GBK"/>
              </a:rPr>
              <a:t>单击此处添加文字</a:t>
            </a:r>
            <a:endParaRPr/>
          </a:p>
        </p:txBody>
      </p:sp>
      <p:sp>
        <p:nvSpPr>
          <p:cNvPr id="855" name="CustomShape 12"/>
          <p:cNvSpPr/>
          <p:nvPr/>
        </p:nvSpPr>
        <p:spPr>
          <a:xfrm rot="5078400">
            <a:off x="2822040" y="1041840"/>
            <a:ext cx="3307680" cy="3054960"/>
          </a:xfrm>
          <a:prstGeom prst="rect">
            <a:avLst/>
          </a:prstGeom>
          <a:solidFill>
            <a:srgbClr val="f8c1c3"/>
          </a:solidFill>
          <a:ln w="3240">
            <a:solidFill>
              <a:srgbClr val="d4e4ff"/>
            </a:solidFill>
            <a:round/>
          </a:ln>
        </p:spPr>
      </p:sp>
      <p:sp>
        <p:nvSpPr>
          <p:cNvPr id="856" name="CustomShape 13"/>
          <p:cNvSpPr/>
          <p:nvPr/>
        </p:nvSpPr>
        <p:spPr>
          <a:xfrm rot="79800">
            <a:off x="3386160" y="2355840"/>
            <a:ext cx="2174400" cy="15562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方正兰亭中黑_GBK"/>
                <a:ea typeface="方正兰亭中黑_GBK"/>
              </a:rPr>
              <a:t>单击此处添加文字</a:t>
            </a:r>
            <a:endParaRPr/>
          </a:p>
        </p:txBody>
      </p:sp>
      <p:sp>
        <p:nvSpPr>
          <p:cNvPr id="857" name="CustomShape 14"/>
          <p:cNvSpPr/>
          <p:nvPr/>
        </p:nvSpPr>
        <p:spPr>
          <a:xfrm>
            <a:off x="3555360" y="4173480"/>
            <a:ext cx="1518120" cy="2743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黑_GBK"/>
                <a:ea typeface="方正兰亭中黑_GBK"/>
              </a:rPr>
              <a:t>标题文本</a:t>
            </a:r>
            <a:endParaRPr/>
          </a:p>
        </p:txBody>
      </p:sp>
      <p:sp>
        <p:nvSpPr>
          <p:cNvPr id="858" name="CustomShape 15"/>
          <p:cNvSpPr/>
          <p:nvPr/>
        </p:nvSpPr>
        <p:spPr>
          <a:xfrm>
            <a:off x="3243240" y="4422240"/>
            <a:ext cx="2657160" cy="411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59" name="CustomShape 16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860" name="CustomShape 17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836" dur="indefinite" restart="never" nodeType="tmRoot">
          <p:childTnLst>
            <p:seq>
              <p:cTn id="837" dur="indefinite" nodeType="mainSeq">
                <p:childTnLst>
                  <p:par>
                    <p:cTn id="838" fill="hold">
                      <p:stCondLst>
                        <p:cond delay="indefinite"/>
                      </p:stCondLst>
                      <p:childTnLst>
                        <p:par>
                          <p:cTn id="839" fill="hold">
                            <p:stCondLst>
                              <p:cond delay="0"/>
                            </p:stCondLst>
                            <p:childTnLst>
                              <p:par>
                                <p:cTn id="84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84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500"/>
                            </p:stCondLst>
                            <p:childTnLst>
                              <p:par>
                                <p:cTn id="844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1000"/>
                            </p:stCondLst>
                            <p:childTnLst>
                              <p:par>
                                <p:cTn id="849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85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1500"/>
                            </p:stCondLst>
                            <p:childTnLst>
                              <p:par>
                                <p:cTn id="853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2000"/>
                            </p:stCondLst>
                            <p:childTnLst>
                              <p:par>
                                <p:cTn id="85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8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2500"/>
                            </p:stCondLst>
                            <p:childTnLst>
                              <p:par>
                                <p:cTn id="862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6" fill="hold">
                            <p:stCondLst>
                              <p:cond delay="3000"/>
                            </p:stCondLst>
                            <p:childTnLst>
                              <p:par>
                                <p:cTn id="86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9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70" dur="500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71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CustomShape 1"/>
          <p:cNvSpPr/>
          <p:nvPr/>
        </p:nvSpPr>
        <p:spPr>
          <a:xfrm>
            <a:off x="1465560" y="3640320"/>
            <a:ext cx="170064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62" name="CustomShape 2"/>
          <p:cNvSpPr/>
          <p:nvPr/>
        </p:nvSpPr>
        <p:spPr>
          <a:xfrm>
            <a:off x="3754080" y="3675960"/>
            <a:ext cx="170064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63" name="CustomShape 3"/>
          <p:cNvSpPr/>
          <p:nvPr/>
        </p:nvSpPr>
        <p:spPr>
          <a:xfrm>
            <a:off x="6076440" y="3711600"/>
            <a:ext cx="170064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864" name="CustomShape 4"/>
          <p:cNvSpPr/>
          <p:nvPr/>
        </p:nvSpPr>
        <p:spPr>
          <a:xfrm>
            <a:off x="1167480" y="1217160"/>
            <a:ext cx="4406040" cy="2300400"/>
          </a:xfrm>
          <a:prstGeom prst="rect">
            <a:avLst/>
          </a:prstGeom>
          <a:noFill/>
          <a:ln w="25560">
            <a:solidFill>
              <a:srgbClr val="9cd8c5"/>
            </a:solidFill>
            <a:round/>
          </a:ln>
        </p:spPr>
      </p:sp>
      <p:sp>
        <p:nvSpPr>
          <p:cNvPr id="865" name="CustomShape 5"/>
          <p:cNvSpPr/>
          <p:nvPr/>
        </p:nvSpPr>
        <p:spPr>
          <a:xfrm flipH="1" flipV="1">
            <a:off x="3652200" y="1217160"/>
            <a:ext cx="4406040" cy="2300400"/>
          </a:xfrm>
          <a:prstGeom prst="rect">
            <a:avLst/>
          </a:prstGeom>
          <a:noFill/>
          <a:ln w="25560">
            <a:solidFill>
              <a:srgbClr val="f4a3a4"/>
            </a:solidFill>
            <a:round/>
          </a:ln>
        </p:spPr>
      </p:sp>
      <p:sp>
        <p:nvSpPr>
          <p:cNvPr id="866" name="CustomShape 6"/>
          <p:cNvSpPr/>
          <p:nvPr/>
        </p:nvSpPr>
        <p:spPr>
          <a:xfrm rot="18900000">
            <a:off x="1722960" y="1818360"/>
            <a:ext cx="1103760" cy="1103760"/>
          </a:xfrm>
          <a:prstGeom prst="rect">
            <a:avLst/>
          </a:prstGeom>
          <a:solidFill>
            <a:srgbClr val="9cd8c5"/>
          </a:solidFill>
          <a:ln w="6480">
            <a:solidFill>
              <a:srgbClr val="ffffff"/>
            </a:solidFill>
            <a:miter/>
          </a:ln>
        </p:spPr>
      </p:sp>
      <p:sp>
        <p:nvSpPr>
          <p:cNvPr id="867" name="CustomShape 7"/>
          <p:cNvSpPr/>
          <p:nvPr/>
        </p:nvSpPr>
        <p:spPr>
          <a:xfrm rot="18900000">
            <a:off x="2167200" y="1756800"/>
            <a:ext cx="207720" cy="20772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</p:sp>
      <p:sp>
        <p:nvSpPr>
          <p:cNvPr id="868" name="CustomShape 8"/>
          <p:cNvSpPr/>
          <p:nvPr/>
        </p:nvSpPr>
        <p:spPr>
          <a:xfrm flipH="1">
            <a:off x="1616760" y="2194200"/>
            <a:ext cx="12744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黑_GBK"/>
                <a:ea typeface="方正兰亭中黑_GBK"/>
              </a:rPr>
              <a:t>添加标题</a:t>
            </a:r>
            <a:endParaRPr/>
          </a:p>
        </p:txBody>
      </p:sp>
      <p:sp>
        <p:nvSpPr>
          <p:cNvPr id="869" name="CustomShape 9"/>
          <p:cNvSpPr/>
          <p:nvPr/>
        </p:nvSpPr>
        <p:spPr>
          <a:xfrm>
            <a:off x="2200680" y="1763640"/>
            <a:ext cx="114480" cy="198720"/>
          </a:xfrm>
          <a:prstGeom prst="rect">
            <a:avLst/>
          </a:prstGeom>
          <a:noFill/>
          <a:ln w="6480"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>
                <a:solidFill>
                  <a:srgbClr val="5abe9e"/>
                </a:solidFill>
                <a:latin typeface="Arial Black"/>
                <a:ea typeface="微软雅黑"/>
              </a:rPr>
              <a:t>1</a:t>
            </a:r>
            <a:endParaRPr/>
          </a:p>
        </p:txBody>
      </p:sp>
      <p:sp>
        <p:nvSpPr>
          <p:cNvPr id="870" name="CustomShape 10"/>
          <p:cNvSpPr/>
          <p:nvPr/>
        </p:nvSpPr>
        <p:spPr>
          <a:xfrm rot="18900000">
            <a:off x="4055400" y="1818360"/>
            <a:ext cx="1103760" cy="1103760"/>
          </a:xfrm>
          <a:prstGeom prst="rect">
            <a:avLst/>
          </a:prstGeom>
          <a:solidFill>
            <a:srgbClr val="fbd2a6"/>
          </a:solidFill>
          <a:ln w="6480">
            <a:solidFill>
              <a:srgbClr val="ffffff"/>
            </a:solidFill>
            <a:miter/>
          </a:ln>
        </p:spPr>
      </p:sp>
      <p:sp>
        <p:nvSpPr>
          <p:cNvPr id="871" name="CustomShape 11"/>
          <p:cNvSpPr/>
          <p:nvPr/>
        </p:nvSpPr>
        <p:spPr>
          <a:xfrm rot="18900000">
            <a:off x="4499640" y="1756800"/>
            <a:ext cx="207720" cy="20772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</p:sp>
      <p:sp>
        <p:nvSpPr>
          <p:cNvPr id="872" name="CustomShape 12"/>
          <p:cNvSpPr/>
          <p:nvPr/>
        </p:nvSpPr>
        <p:spPr>
          <a:xfrm flipH="1">
            <a:off x="3970440" y="2191680"/>
            <a:ext cx="12744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黑_GBK"/>
                <a:ea typeface="方正兰亭中黑_GBK"/>
              </a:rPr>
              <a:t>添加标题</a:t>
            </a:r>
            <a:endParaRPr/>
          </a:p>
        </p:txBody>
      </p:sp>
      <p:sp>
        <p:nvSpPr>
          <p:cNvPr id="873" name="CustomShape 13"/>
          <p:cNvSpPr/>
          <p:nvPr/>
        </p:nvSpPr>
        <p:spPr>
          <a:xfrm>
            <a:off x="4534560" y="1763640"/>
            <a:ext cx="114480" cy="198720"/>
          </a:xfrm>
          <a:prstGeom prst="rect">
            <a:avLst/>
          </a:prstGeom>
          <a:noFill/>
          <a:ln w="6480"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>
                <a:solidFill>
                  <a:srgbClr val="c4cfd9"/>
                </a:solidFill>
                <a:latin typeface="Arial Black"/>
                <a:ea typeface="微软雅黑"/>
              </a:rPr>
              <a:t>2</a:t>
            </a:r>
            <a:endParaRPr/>
          </a:p>
        </p:txBody>
      </p:sp>
      <p:sp>
        <p:nvSpPr>
          <p:cNvPr id="874" name="CustomShape 14"/>
          <p:cNvSpPr/>
          <p:nvPr/>
        </p:nvSpPr>
        <p:spPr>
          <a:xfrm rot="18900000">
            <a:off x="6365880" y="1818360"/>
            <a:ext cx="1103760" cy="1103760"/>
          </a:xfrm>
          <a:prstGeom prst="rect">
            <a:avLst/>
          </a:prstGeom>
          <a:solidFill>
            <a:srgbClr val="f4a3a4"/>
          </a:solidFill>
          <a:ln w="6480">
            <a:solidFill>
              <a:srgbClr val="ffffff"/>
            </a:solidFill>
            <a:miter/>
          </a:ln>
        </p:spPr>
      </p:sp>
      <p:sp>
        <p:nvSpPr>
          <p:cNvPr id="875" name="CustomShape 15"/>
          <p:cNvSpPr/>
          <p:nvPr/>
        </p:nvSpPr>
        <p:spPr>
          <a:xfrm rot="18900000">
            <a:off x="6810120" y="1756800"/>
            <a:ext cx="207720" cy="207720"/>
          </a:xfrm>
          <a:prstGeom prst="rect">
            <a:avLst/>
          </a:prstGeom>
          <a:solidFill>
            <a:srgbClr val="ffffff"/>
          </a:solidFill>
          <a:ln w="6480">
            <a:noFill/>
          </a:ln>
        </p:spPr>
      </p:sp>
      <p:sp>
        <p:nvSpPr>
          <p:cNvPr id="876" name="CustomShape 16"/>
          <p:cNvSpPr/>
          <p:nvPr/>
        </p:nvSpPr>
        <p:spPr>
          <a:xfrm>
            <a:off x="6851880" y="1763640"/>
            <a:ext cx="114480" cy="198720"/>
          </a:xfrm>
          <a:prstGeom prst="rect">
            <a:avLst/>
          </a:prstGeom>
          <a:noFill/>
          <a:ln w="6480">
            <a:noFill/>
          </a:ln>
        </p:spPr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00">
                <a:solidFill>
                  <a:srgbClr val="867d98"/>
                </a:solidFill>
                <a:latin typeface="Arial Black"/>
                <a:ea typeface="微软雅黑"/>
              </a:rPr>
              <a:t>3</a:t>
            </a:r>
            <a:endParaRPr/>
          </a:p>
        </p:txBody>
      </p:sp>
      <p:sp>
        <p:nvSpPr>
          <p:cNvPr id="877" name="CustomShape 17"/>
          <p:cNvSpPr/>
          <p:nvPr/>
        </p:nvSpPr>
        <p:spPr>
          <a:xfrm flipH="1">
            <a:off x="6289560" y="2191680"/>
            <a:ext cx="12744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黑_GBK"/>
                <a:ea typeface="方正兰亭中黑_GBK"/>
              </a:rPr>
              <a:t>添加标题</a:t>
            </a:r>
            <a:endParaRPr/>
          </a:p>
        </p:txBody>
      </p:sp>
      <p:sp>
        <p:nvSpPr>
          <p:cNvPr id="878" name="CustomShape 18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879" name="CustomShape 19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872" dur="indefinite" restart="never" nodeType="tmRoot">
          <p:childTnLst>
            <p:seq>
              <p:cTn id="873" dur="indefinite" nodeType="mainSeq">
                <p:childTnLst>
                  <p:par>
                    <p:cTn id="874" fill="hold">
                      <p:stCondLst>
                        <p:cond delay="indefinite"/>
                      </p:stCondLst>
                      <p:childTnLst>
                        <p:par>
                          <p:cTn id="875" fill="hold">
                            <p:stCondLst>
                              <p:cond delay="0"/>
                            </p:stCondLst>
                            <p:childTnLst>
                              <p:par>
                                <p:cTn id="87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8"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9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0" dur="1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3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84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5" dur="10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87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2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9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7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2" fill="hold">
                            <p:stCondLst>
                              <p:cond delay="1500"/>
                            </p:stCondLst>
                            <p:childTnLst>
                              <p:par>
                                <p:cTn id="90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05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6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2000"/>
                            </p:stCondLst>
                            <p:childTnLst>
                              <p:par>
                                <p:cTn id="90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0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1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2500"/>
                            </p:stCondLst>
                            <p:childTnLst>
                              <p:par>
                                <p:cTn id="913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5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6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3661200" y="1978200"/>
            <a:ext cx="2422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881" name="CustomShape 2"/>
          <p:cNvSpPr/>
          <p:nvPr/>
        </p:nvSpPr>
        <p:spPr>
          <a:xfrm rot="5400000">
            <a:off x="2868120" y="185724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882" name="CustomShape 3"/>
          <p:cNvSpPr/>
          <p:nvPr/>
        </p:nvSpPr>
        <p:spPr>
          <a:xfrm>
            <a:off x="2815200" y="186516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02</a:t>
            </a:r>
            <a:endParaRPr/>
          </a:p>
        </p:txBody>
      </p:sp>
      <p:sp>
        <p:nvSpPr>
          <p:cNvPr id="883" name="CustomShape 4"/>
          <p:cNvSpPr/>
          <p:nvPr/>
        </p:nvSpPr>
        <p:spPr>
          <a:xfrm>
            <a:off x="3574080" y="2606760"/>
            <a:ext cx="286992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</p:txBody>
      </p:sp>
      <p:sp>
        <p:nvSpPr>
          <p:cNvPr id="884" name="Line 5"/>
          <p:cNvSpPr/>
          <p:nvPr/>
        </p:nvSpPr>
        <p:spPr>
          <a:xfrm>
            <a:off x="3443040" y="2563200"/>
            <a:ext cx="2881800" cy="0"/>
          </a:xfrm>
          <a:prstGeom prst="line">
            <a:avLst/>
          </a:prstGeom>
          <a:ln w="9360">
            <a:solidFill>
              <a:srgbClr val="5abe9e"/>
            </a:solidFill>
            <a:round/>
          </a:ln>
        </p:spPr>
      </p:sp>
      <p:sp>
        <p:nvSpPr>
          <p:cNvPr id="885" name="CustomShape 6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886" name="CustomShape 7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87" name="CustomShape 8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88" name="CustomShape 9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889" name="CustomShape 10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890" name="CustomShape 11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891" name="CustomShape 12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892" name="CustomShape 13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93" name="CustomShape 14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94" name="CustomShape 15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895" name="CustomShape 16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896" name="CustomShape 17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897" name="CustomShape 18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898" name="CustomShape 19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899" name="CustomShape 20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00" name="CustomShape 21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901" name="CustomShape 22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02" name="CustomShape 23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03" name="CustomShape 24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04" name="CustomShape 25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905" name="CustomShape 26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906" name="CustomShape 27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07" name="CustomShape 28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908" name="CustomShape 29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909" name="CustomShape 30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910" name="CustomShape 31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11" name="CustomShape 32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12" name="CustomShape 33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13" name="CustomShape 34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14" name="CustomShape 35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915" name="CustomShape 36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16" name="CustomShape 37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17" name="CustomShape 38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18" name="CustomShape 39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919" name="CustomShape 40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920" name="CustomShape 41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21" name="CustomShape 42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22" name="CustomShape 43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923" name="CustomShape 44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24" name="CustomShape 45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925" name="CustomShape 46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926" name="CustomShape 47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27" name="CustomShape 48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28" name="CustomShape 49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29" name="CustomShape 50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930" name="CustomShape 51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31" name="CustomShape 52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932" name="CustomShape 53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933" name="CustomShape 54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34" name="CustomShape 55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935" name="CustomShape 56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36" name="CustomShape 57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37" name="CustomShape 58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38" name="CustomShape 59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939" name="CustomShape 60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940" name="CustomShape 61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941" name="CustomShape 62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942" name="CustomShape 63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943" name="CustomShape 64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944" name="CustomShape 65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45" name="CustomShape 66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46" name="CustomShape 67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47" name="CustomShape 68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48" name="CustomShape 69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949" name="CustomShape 70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50" name="CustomShape 71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951" name="CustomShape 72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952" name="CustomShape 73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917" dur="indefinite" restart="never" nodeType="tmRoot">
          <p:childTnLst>
            <p:seq>
              <p:cTn id="918" dur="indefinite" nodeType="mainSeq">
                <p:childTnLst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6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1000"/>
                            </p:stCondLst>
                            <p:childTnLst>
                              <p:par>
                                <p:cTn id="93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4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9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1500"/>
                            </p:stCondLst>
                            <p:childTnLst>
                              <p:par>
                                <p:cTn id="93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9" dur="5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940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2000"/>
                            </p:stCondLst>
                            <p:childTnLst>
                              <p:par>
                                <p:cTn id="942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4" dur="5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5" dur="5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6" dur="500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2500"/>
                            </p:stCondLst>
                            <p:childTnLst>
                              <p:par>
                                <p:cTn id="949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1" dur="250" fill="hold"/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2" dur="250" fill="hold"/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3" dur="250" fill="hold"/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4" dur="250" fill="hold"/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55" dur="250"/>
                                        <p:tgtEl>
                                          <p:spTgt spid="883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2925"/>
                            </p:stCondLst>
                            <p:childTnLst>
                              <p:par>
                                <p:cTn id="95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9" dur="250" fill="hold"/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0" dur="250" fill="hold"/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1" dur="250" fill="hold"/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2" dur="250" fill="hold"/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63" dur="250"/>
                                        <p:tgtEl>
                                          <p:spTgt spid="883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3350"/>
                            </p:stCondLst>
                            <p:childTnLst>
                              <p:par>
                                <p:cTn id="96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67" dur="250" fill="hold"/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8" dur="250" fill="hold"/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9" dur="250" fill="hold"/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0" dur="250" fill="hold"/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71" dur="250"/>
                                        <p:tgtEl>
                                          <p:spTgt spid="883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3775"/>
                            </p:stCondLst>
                            <p:childTnLst>
                              <p:par>
                                <p:cTn id="973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5" dur="250" fill="hold"/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6" dur="250" fill="hold"/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7" dur="250" fill="hold"/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8" dur="250" fill="hold"/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79" dur="250"/>
                                        <p:tgtEl>
                                          <p:spTgt spid="883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/>
          <p:nvPr/>
        </p:nvSpPr>
        <p:spPr>
          <a:xfrm>
            <a:off x="1034280" y="1621080"/>
            <a:ext cx="2754000" cy="2754000"/>
          </a:xfrm>
          <a:prstGeom prst="ellipse">
            <a:avLst/>
          </a:prstGeom>
          <a:solidFill>
            <a:srgbClr val="ffffff"/>
          </a:solidFill>
          <a:ln w="57240">
            <a:solidFill>
              <a:srgbClr val="a6a6a6"/>
            </a:solidFill>
            <a:round/>
          </a:ln>
        </p:spPr>
      </p:sp>
      <p:sp>
        <p:nvSpPr>
          <p:cNvPr id="954" name="CustomShape 2"/>
          <p:cNvSpPr/>
          <p:nvPr/>
        </p:nvSpPr>
        <p:spPr>
          <a:xfrm>
            <a:off x="1245240" y="1832400"/>
            <a:ext cx="2331720" cy="2331720"/>
          </a:xfrm>
          <a:prstGeom prst="ellipse">
            <a:avLst/>
          </a:prstGeom>
          <a:solidFill>
            <a:srgbClr val="f4a3a4"/>
          </a:solidFill>
          <a:ln w="76320">
            <a:noFill/>
          </a:ln>
        </p:spPr>
      </p:sp>
      <p:sp>
        <p:nvSpPr>
          <p:cNvPr id="955" name="CustomShape 3"/>
          <p:cNvSpPr/>
          <p:nvPr/>
        </p:nvSpPr>
        <p:spPr>
          <a:xfrm>
            <a:off x="1724760" y="2645280"/>
            <a:ext cx="137268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956" name="CustomShape 4"/>
          <p:cNvSpPr/>
          <p:nvPr/>
        </p:nvSpPr>
        <p:spPr>
          <a:xfrm>
            <a:off x="4048560" y="1525320"/>
            <a:ext cx="19112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方正兰亭黑_GBK"/>
                <a:ea typeface="方正兰亭黑_GBK"/>
              </a:rPr>
              <a:t>单击此处添加标题</a:t>
            </a:r>
            <a:endParaRPr/>
          </a:p>
        </p:txBody>
      </p:sp>
      <p:sp>
        <p:nvSpPr>
          <p:cNvPr id="957" name="CustomShape 5"/>
          <p:cNvSpPr/>
          <p:nvPr/>
        </p:nvSpPr>
        <p:spPr>
          <a:xfrm>
            <a:off x="4068000" y="1749600"/>
            <a:ext cx="403236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958" name="CustomShape 6"/>
          <p:cNvSpPr/>
          <p:nvPr/>
        </p:nvSpPr>
        <p:spPr>
          <a:xfrm>
            <a:off x="4754520" y="2690640"/>
            <a:ext cx="19112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方正兰亭黑_GBK"/>
                <a:ea typeface="方正兰亭黑_GBK"/>
              </a:rPr>
              <a:t>单击此处添加标题</a:t>
            </a:r>
            <a:endParaRPr/>
          </a:p>
        </p:txBody>
      </p:sp>
      <p:sp>
        <p:nvSpPr>
          <p:cNvPr id="959" name="CustomShape 7"/>
          <p:cNvSpPr/>
          <p:nvPr/>
        </p:nvSpPr>
        <p:spPr>
          <a:xfrm>
            <a:off x="4766760" y="2931840"/>
            <a:ext cx="366516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960" name="CustomShape 8"/>
          <p:cNvSpPr/>
          <p:nvPr/>
        </p:nvSpPr>
        <p:spPr>
          <a:xfrm>
            <a:off x="4048560" y="3865320"/>
            <a:ext cx="19112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方正兰亭黑_GBK"/>
                <a:ea typeface="方正兰亭黑_GBK"/>
              </a:rPr>
              <a:t>单击此处添加标题</a:t>
            </a:r>
            <a:endParaRPr/>
          </a:p>
        </p:txBody>
      </p:sp>
      <p:sp>
        <p:nvSpPr>
          <p:cNvPr id="961" name="CustomShape 9"/>
          <p:cNvSpPr/>
          <p:nvPr/>
        </p:nvSpPr>
        <p:spPr>
          <a:xfrm>
            <a:off x="4047480" y="4083840"/>
            <a:ext cx="403236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962" name="CustomShape 10"/>
          <p:cNvSpPr/>
          <p:nvPr/>
        </p:nvSpPr>
        <p:spPr>
          <a:xfrm>
            <a:off x="2688480" y="1462320"/>
            <a:ext cx="741240" cy="74088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3" name="CustomShape 11"/>
          <p:cNvSpPr/>
          <p:nvPr/>
        </p:nvSpPr>
        <p:spPr>
          <a:xfrm>
            <a:off x="2734920" y="1508760"/>
            <a:ext cx="648000" cy="648000"/>
          </a:xfrm>
          <a:prstGeom prst="ellipse">
            <a:avLst/>
          </a:prstGeom>
          <a:solidFill>
            <a:srgbClr val="fbd2a6"/>
          </a:solidFill>
          <a:ln w="12600">
            <a:noFill/>
          </a:ln>
        </p:spPr>
      </p:sp>
      <p:sp>
        <p:nvSpPr>
          <p:cNvPr id="964" name="CustomShape 12"/>
          <p:cNvSpPr/>
          <p:nvPr/>
        </p:nvSpPr>
        <p:spPr>
          <a:xfrm>
            <a:off x="2685240" y="1632960"/>
            <a:ext cx="747360" cy="395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方正兰亭黑_GBK"/>
                <a:ea typeface="方正兰亭黑_GBK"/>
              </a:rPr>
              <a:t>1</a:t>
            </a:r>
            <a:endParaRPr/>
          </a:p>
        </p:txBody>
      </p:sp>
      <p:sp>
        <p:nvSpPr>
          <p:cNvPr id="965" name="CustomShape 13"/>
          <p:cNvSpPr/>
          <p:nvPr/>
        </p:nvSpPr>
        <p:spPr>
          <a:xfrm>
            <a:off x="3396960" y="2629080"/>
            <a:ext cx="740160" cy="739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66" name="CustomShape 14"/>
          <p:cNvSpPr/>
          <p:nvPr/>
        </p:nvSpPr>
        <p:spPr>
          <a:xfrm>
            <a:off x="3442320" y="2675160"/>
            <a:ext cx="649080" cy="647280"/>
          </a:xfrm>
          <a:prstGeom prst="ellipse">
            <a:avLst/>
          </a:prstGeom>
          <a:solidFill>
            <a:srgbClr val="75c6cf"/>
          </a:solidFill>
          <a:ln>
            <a:noFill/>
          </a:ln>
        </p:spPr>
      </p:sp>
      <p:sp>
        <p:nvSpPr>
          <p:cNvPr id="967" name="CustomShape 15"/>
          <p:cNvSpPr/>
          <p:nvPr/>
        </p:nvSpPr>
        <p:spPr>
          <a:xfrm>
            <a:off x="3393360" y="2799000"/>
            <a:ext cx="747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方正兰亭黑_GBK"/>
                <a:ea typeface="方正兰亭黑_GBK"/>
              </a:rPr>
              <a:t>2</a:t>
            </a:r>
            <a:endParaRPr/>
          </a:p>
        </p:txBody>
      </p:sp>
      <p:sp>
        <p:nvSpPr>
          <p:cNvPr id="968" name="CustomShape 16"/>
          <p:cNvSpPr/>
          <p:nvPr/>
        </p:nvSpPr>
        <p:spPr>
          <a:xfrm>
            <a:off x="2688840" y="3804120"/>
            <a:ext cx="740160" cy="739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969" name="CustomShape 17"/>
          <p:cNvSpPr/>
          <p:nvPr/>
        </p:nvSpPr>
        <p:spPr>
          <a:xfrm>
            <a:off x="2734560" y="3850200"/>
            <a:ext cx="649080" cy="647280"/>
          </a:xfrm>
          <a:prstGeom prst="ellipse">
            <a:avLst/>
          </a:prstGeom>
          <a:solidFill>
            <a:srgbClr val="b6b1c1"/>
          </a:solidFill>
          <a:ln>
            <a:noFill/>
          </a:ln>
        </p:spPr>
      </p:sp>
      <p:sp>
        <p:nvSpPr>
          <p:cNvPr id="970" name="CustomShape 18"/>
          <p:cNvSpPr/>
          <p:nvPr/>
        </p:nvSpPr>
        <p:spPr>
          <a:xfrm>
            <a:off x="2685240" y="3974040"/>
            <a:ext cx="74736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000">
                <a:solidFill>
                  <a:srgbClr val="ffffff"/>
                </a:solidFill>
                <a:latin typeface="方正兰亭黑_GBK"/>
                <a:ea typeface="方正兰亭黑_GBK"/>
              </a:rPr>
              <a:t>3</a:t>
            </a:r>
            <a:endParaRPr/>
          </a:p>
        </p:txBody>
      </p:sp>
      <p:sp>
        <p:nvSpPr>
          <p:cNvPr id="971" name="CustomShape 19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972" name="CustomShape 20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980" dur="indefinite" restart="never" nodeType="tmRoot">
          <p:childTnLst>
            <p:seq>
              <p:cTn id="981" dur="indefinite" nodeType="mainSeq">
                <p:childTnLst>
                  <p:par>
                    <p:cTn id="982" fill="hold">
                      <p:stCondLst>
                        <p:cond delay="indefinite"/>
                      </p:stCondLst>
                      <p:childTnLst>
                        <p:par>
                          <p:cTn id="983" fill="hold">
                            <p:stCondLst>
                              <p:cond delay="0"/>
                            </p:stCondLst>
                            <p:childTnLst>
                              <p:par>
                                <p:cTn id="984" nodeType="withEffect" fill="hold" presetClass="entr" presetID="4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8000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5000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8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9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5" nodeType="withEffect" fill="hold" presetClass="entr" presetID="12" presetSubtype="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99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nodeType="withEffect" fill="hold" presetClass="entr" presetID="23" presetSubtype="16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2" nodeType="withEffect" fill="hold" presetClass="entr" presetID="12" presetSubtype="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0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5" nodeType="withEffect" fill="hold" presetClass="entr" presetID="23" presetSubtype="16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0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9" nodeType="withEffect" fill="hold" presetClass="entr" presetID="1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Left)" transition="in">
                                      <p:cBhvr additive="repl">
                                        <p:cTn id="101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3" nodeType="after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in">
                                      <p:cBhvr additive="repl">
                                        <p:cTn id="101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Line 1"/>
          <p:cNvSpPr/>
          <p:nvPr/>
        </p:nvSpPr>
        <p:spPr>
          <a:xfrm flipV="1">
            <a:off x="2803680" y="1252800"/>
            <a:ext cx="0" cy="286236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74" name="Line 2"/>
          <p:cNvSpPr/>
          <p:nvPr/>
        </p:nvSpPr>
        <p:spPr>
          <a:xfrm>
            <a:off x="1985400" y="4112280"/>
            <a:ext cx="5277960" cy="0"/>
          </a:xfrm>
          <a:prstGeom prst="line">
            <a:avLst/>
          </a:prstGeom>
          <a:ln w="936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975" name="Line 3"/>
          <p:cNvSpPr/>
          <p:nvPr/>
        </p:nvSpPr>
        <p:spPr>
          <a:xfrm flipH="1">
            <a:off x="1992240" y="3673080"/>
            <a:ext cx="2059200" cy="0"/>
          </a:xfrm>
          <a:prstGeom prst="line">
            <a:avLst/>
          </a:prstGeom>
          <a:ln w="9360">
            <a:solidFill>
              <a:srgbClr val="dddddd"/>
            </a:solidFill>
            <a:round/>
          </a:ln>
        </p:spPr>
      </p:sp>
      <p:sp>
        <p:nvSpPr>
          <p:cNvPr id="976" name="Line 4"/>
          <p:cNvSpPr/>
          <p:nvPr/>
        </p:nvSpPr>
        <p:spPr>
          <a:xfrm flipH="1">
            <a:off x="1996560" y="3008520"/>
            <a:ext cx="3076200" cy="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77" name="Line 5"/>
          <p:cNvSpPr/>
          <p:nvPr/>
        </p:nvSpPr>
        <p:spPr>
          <a:xfrm flipH="1">
            <a:off x="1980000" y="2481480"/>
            <a:ext cx="4155120" cy="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78" name="Line 6"/>
          <p:cNvSpPr/>
          <p:nvPr/>
        </p:nvSpPr>
        <p:spPr>
          <a:xfrm flipV="1">
            <a:off x="1985400" y="1252800"/>
            <a:ext cx="0" cy="2860920"/>
          </a:xfrm>
          <a:prstGeom prst="line">
            <a:avLst/>
          </a:prstGeom>
          <a:ln w="936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979" name="Line 7"/>
          <p:cNvSpPr/>
          <p:nvPr/>
        </p:nvSpPr>
        <p:spPr>
          <a:xfrm flipV="1">
            <a:off x="4066560" y="1252800"/>
            <a:ext cx="0" cy="286236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80" name="Line 8"/>
          <p:cNvSpPr/>
          <p:nvPr/>
        </p:nvSpPr>
        <p:spPr>
          <a:xfrm flipV="1">
            <a:off x="5093280" y="1252800"/>
            <a:ext cx="0" cy="286236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81" name="Line 9"/>
          <p:cNvSpPr/>
          <p:nvPr/>
        </p:nvSpPr>
        <p:spPr>
          <a:xfrm flipV="1">
            <a:off x="6147360" y="1252800"/>
            <a:ext cx="0" cy="286236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82" name="CustomShape 10"/>
          <p:cNvSpPr/>
          <p:nvPr/>
        </p:nvSpPr>
        <p:spPr>
          <a:xfrm>
            <a:off x="1484280" y="1454760"/>
            <a:ext cx="461160" cy="64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vert="vert"/>
          <a:p>
            <a:pPr>
              <a:lnSpc>
                <a:spcPct val="100000"/>
              </a:lnSpc>
            </a:pPr>
            <a:r>
              <a:rPr lang="en-US">
                <a:solidFill>
                  <a:srgbClr val="646464"/>
                </a:solidFill>
                <a:latin typeface="微软雅黑"/>
                <a:ea typeface="微软雅黑"/>
              </a:rPr>
              <a:t>点击添加文本</a:t>
            </a:r>
            <a:endParaRPr/>
          </a:p>
        </p:txBody>
      </p:sp>
      <p:sp>
        <p:nvSpPr>
          <p:cNvPr id="983" name="CustomShape 11"/>
          <p:cNvSpPr/>
          <p:nvPr/>
        </p:nvSpPr>
        <p:spPr>
          <a:xfrm>
            <a:off x="2478240" y="4264920"/>
            <a:ext cx="7250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646464"/>
                </a:solidFill>
                <a:latin typeface="Impact"/>
                <a:ea typeface="微软雅黑"/>
              </a:rPr>
              <a:t>2014</a:t>
            </a:r>
            <a:endParaRPr/>
          </a:p>
        </p:txBody>
      </p:sp>
      <p:sp>
        <p:nvSpPr>
          <p:cNvPr id="984" name="CustomShape 12"/>
          <p:cNvSpPr/>
          <p:nvPr/>
        </p:nvSpPr>
        <p:spPr>
          <a:xfrm>
            <a:off x="3738600" y="4264920"/>
            <a:ext cx="647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646464"/>
                </a:solidFill>
                <a:latin typeface="Impact"/>
                <a:ea typeface="微软雅黑"/>
              </a:rPr>
              <a:t>2015</a:t>
            </a:r>
            <a:endParaRPr/>
          </a:p>
        </p:txBody>
      </p:sp>
      <p:sp>
        <p:nvSpPr>
          <p:cNvPr id="985" name="CustomShape 13"/>
          <p:cNvSpPr/>
          <p:nvPr/>
        </p:nvSpPr>
        <p:spPr>
          <a:xfrm>
            <a:off x="4768200" y="4264920"/>
            <a:ext cx="647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646464"/>
                </a:solidFill>
                <a:latin typeface="Impact"/>
                <a:ea typeface="微软雅黑"/>
              </a:rPr>
              <a:t>2016</a:t>
            </a:r>
            <a:endParaRPr/>
          </a:p>
        </p:txBody>
      </p:sp>
      <p:sp>
        <p:nvSpPr>
          <p:cNvPr id="986" name="CustomShape 14"/>
          <p:cNvSpPr/>
          <p:nvPr/>
        </p:nvSpPr>
        <p:spPr>
          <a:xfrm>
            <a:off x="5818320" y="4264920"/>
            <a:ext cx="647640" cy="63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646464"/>
                </a:solidFill>
                <a:latin typeface="Impact"/>
                <a:ea typeface="微软雅黑"/>
              </a:rPr>
              <a:t>2017</a:t>
            </a:r>
            <a:endParaRPr/>
          </a:p>
        </p:txBody>
      </p:sp>
      <p:sp>
        <p:nvSpPr>
          <p:cNvPr id="987" name="Line 15"/>
          <p:cNvSpPr/>
          <p:nvPr/>
        </p:nvSpPr>
        <p:spPr>
          <a:xfrm flipH="1">
            <a:off x="1989360" y="1913040"/>
            <a:ext cx="5183640" cy="0"/>
          </a:xfrm>
          <a:prstGeom prst="line">
            <a:avLst/>
          </a:prstGeom>
          <a:ln w="9360">
            <a:solidFill>
              <a:srgbClr val="a6a6a6"/>
            </a:solidFill>
            <a:round/>
          </a:ln>
        </p:spPr>
      </p:sp>
      <p:sp>
        <p:nvSpPr>
          <p:cNvPr id="988" name="Line 16"/>
          <p:cNvSpPr/>
          <p:nvPr/>
        </p:nvSpPr>
        <p:spPr>
          <a:xfrm flipV="1">
            <a:off x="1988280" y="1296720"/>
            <a:ext cx="5277960" cy="2808720"/>
          </a:xfrm>
          <a:prstGeom prst="line">
            <a:avLst/>
          </a:prstGeom>
          <a:ln w="3816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989" name="CustomShape 17"/>
          <p:cNvSpPr/>
          <p:nvPr/>
        </p:nvSpPr>
        <p:spPr>
          <a:xfrm>
            <a:off x="2799720" y="3670560"/>
            <a:ext cx="1267920" cy="428040"/>
          </a:xfrm>
          <a:prstGeom prst="rect">
            <a:avLst/>
          </a:prstGeom>
          <a:noFill/>
          <a:ln>
            <a:noFill/>
          </a:ln>
        </p:spPr>
      </p:sp>
      <p:sp>
        <p:nvSpPr>
          <p:cNvPr id="990" name="CustomShape 18"/>
          <p:cNvSpPr/>
          <p:nvPr/>
        </p:nvSpPr>
        <p:spPr>
          <a:xfrm>
            <a:off x="2805120" y="3677760"/>
            <a:ext cx="125280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单击此处添加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段落文字内容</a:t>
            </a:r>
            <a:endParaRPr/>
          </a:p>
        </p:txBody>
      </p:sp>
      <p:sp>
        <p:nvSpPr>
          <p:cNvPr id="991" name="CustomShape 19"/>
          <p:cNvSpPr/>
          <p:nvPr/>
        </p:nvSpPr>
        <p:spPr>
          <a:xfrm>
            <a:off x="4068000" y="3013200"/>
            <a:ext cx="1024920" cy="428040"/>
          </a:xfrm>
          <a:prstGeom prst="rect">
            <a:avLst/>
          </a:prstGeom>
          <a:noFill/>
          <a:ln>
            <a:noFill/>
          </a:ln>
        </p:spPr>
      </p:sp>
      <p:sp>
        <p:nvSpPr>
          <p:cNvPr id="992" name="CustomShape 20"/>
          <p:cNvSpPr/>
          <p:nvPr/>
        </p:nvSpPr>
        <p:spPr>
          <a:xfrm>
            <a:off x="4119120" y="3008880"/>
            <a:ext cx="103608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单击此处添加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段落文字内容</a:t>
            </a:r>
            <a:endParaRPr/>
          </a:p>
        </p:txBody>
      </p:sp>
      <p:sp>
        <p:nvSpPr>
          <p:cNvPr id="993" name="CustomShape 21"/>
          <p:cNvSpPr/>
          <p:nvPr/>
        </p:nvSpPr>
        <p:spPr>
          <a:xfrm>
            <a:off x="5093280" y="2476080"/>
            <a:ext cx="1053720" cy="428040"/>
          </a:xfrm>
          <a:prstGeom prst="rect">
            <a:avLst/>
          </a:prstGeom>
          <a:noFill/>
          <a:ln>
            <a:noFill/>
          </a:ln>
        </p:spPr>
      </p:sp>
      <p:sp>
        <p:nvSpPr>
          <p:cNvPr id="994" name="CustomShape 22"/>
          <p:cNvSpPr/>
          <p:nvPr/>
        </p:nvSpPr>
        <p:spPr>
          <a:xfrm>
            <a:off x="5193720" y="2481480"/>
            <a:ext cx="103608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单击此处添加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段落文字内容</a:t>
            </a:r>
            <a:endParaRPr/>
          </a:p>
        </p:txBody>
      </p:sp>
      <p:sp>
        <p:nvSpPr>
          <p:cNvPr id="995" name="CustomShape 23"/>
          <p:cNvSpPr/>
          <p:nvPr/>
        </p:nvSpPr>
        <p:spPr>
          <a:xfrm>
            <a:off x="6140880" y="1915920"/>
            <a:ext cx="1053720" cy="42804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CustomShape 24"/>
          <p:cNvSpPr/>
          <p:nvPr/>
        </p:nvSpPr>
        <p:spPr>
          <a:xfrm>
            <a:off x="6230160" y="1909800"/>
            <a:ext cx="1036080" cy="44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单击此处添加</a:t>
            </a:r>
            <a:endParaRPr/>
          </a:p>
          <a:p>
            <a:pPr algn="ctr">
              <a:lnSpc>
                <a:spcPct val="150000"/>
              </a:lnSpc>
            </a:pPr>
            <a:r>
              <a:rPr lang="en-US" sz="1000">
                <a:solidFill>
                  <a:srgbClr val="646464"/>
                </a:solidFill>
                <a:latin typeface="微软雅黑"/>
                <a:ea typeface="微软雅黑"/>
              </a:rPr>
              <a:t>段落文字内容</a:t>
            </a:r>
            <a:endParaRPr/>
          </a:p>
        </p:txBody>
      </p:sp>
      <p:pic>
        <p:nvPicPr>
          <p:cNvPr id="997" name="Picture 2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600640" y="3490560"/>
            <a:ext cx="414360" cy="402120"/>
          </a:xfrm>
          <a:prstGeom prst="rect">
            <a:avLst/>
          </a:prstGeom>
          <a:ln>
            <a:noFill/>
          </a:ln>
        </p:spPr>
      </p:pic>
      <p:sp>
        <p:nvSpPr>
          <p:cNvPr id="998" name="CustomShape 25"/>
          <p:cNvSpPr/>
          <p:nvPr/>
        </p:nvSpPr>
        <p:spPr>
          <a:xfrm>
            <a:off x="2600640" y="3490560"/>
            <a:ext cx="411480" cy="403200"/>
          </a:xfrm>
          <a:prstGeom prst="ellipse">
            <a:avLst/>
          </a:prstGeom>
          <a:solidFill>
            <a:srgbClr val="fbd2a6"/>
          </a:solidFill>
          <a:ln w="19080">
            <a:solidFill>
              <a:srgbClr val="ffffff"/>
            </a:solidFill>
            <a:round/>
          </a:ln>
        </p:spPr>
      </p:sp>
      <p:sp>
        <p:nvSpPr>
          <p:cNvPr id="999" name="CustomShape 26"/>
          <p:cNvSpPr/>
          <p:nvPr/>
        </p:nvSpPr>
        <p:spPr>
          <a:xfrm>
            <a:off x="2752920" y="3610440"/>
            <a:ext cx="82800" cy="157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646464"/>
                </a:solidFill>
                <a:latin typeface="Impact"/>
                <a:ea typeface="微软雅黑"/>
              </a:rPr>
              <a:t>1</a:t>
            </a:r>
            <a:endParaRPr/>
          </a:p>
        </p:txBody>
      </p:sp>
      <p:pic>
        <p:nvPicPr>
          <p:cNvPr id="1000" name="Picture 3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853800" y="2763000"/>
            <a:ext cx="414360" cy="402120"/>
          </a:xfrm>
          <a:prstGeom prst="rect">
            <a:avLst/>
          </a:prstGeom>
          <a:ln>
            <a:noFill/>
          </a:ln>
        </p:spPr>
      </p:pic>
      <p:sp>
        <p:nvSpPr>
          <p:cNvPr id="1001" name="CustomShape 27"/>
          <p:cNvSpPr/>
          <p:nvPr/>
        </p:nvSpPr>
        <p:spPr>
          <a:xfrm>
            <a:off x="3853800" y="2763000"/>
            <a:ext cx="411480" cy="403200"/>
          </a:xfrm>
          <a:prstGeom prst="ellipse">
            <a:avLst/>
          </a:prstGeom>
          <a:solidFill>
            <a:srgbClr val="75c6cf"/>
          </a:solidFill>
          <a:ln w="19080">
            <a:solidFill>
              <a:srgbClr val="ffffff"/>
            </a:solidFill>
            <a:round/>
          </a:ln>
        </p:spPr>
      </p:sp>
      <p:sp>
        <p:nvSpPr>
          <p:cNvPr id="1002" name="CustomShape 28"/>
          <p:cNvSpPr/>
          <p:nvPr/>
        </p:nvSpPr>
        <p:spPr>
          <a:xfrm>
            <a:off x="4006080" y="2882520"/>
            <a:ext cx="106560" cy="157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646464"/>
                </a:solidFill>
                <a:latin typeface="Impact"/>
                <a:ea typeface="微软雅黑"/>
              </a:rPr>
              <a:t>2</a:t>
            </a:r>
            <a:endParaRPr/>
          </a:p>
        </p:txBody>
      </p:sp>
      <p:sp>
        <p:nvSpPr>
          <p:cNvPr id="1003" name="CustomShape 29"/>
          <p:cNvSpPr/>
          <p:nvPr/>
        </p:nvSpPr>
        <p:spPr>
          <a:xfrm>
            <a:off x="4831200" y="2207160"/>
            <a:ext cx="523440" cy="513000"/>
          </a:xfrm>
          <a:prstGeom prst="ellipse">
            <a:avLst/>
          </a:prstGeom>
          <a:solidFill>
            <a:srgbClr val="f4a3a4"/>
          </a:solidFill>
          <a:ln w="9360">
            <a:noFill/>
          </a:ln>
        </p:spPr>
      </p:sp>
      <p:sp>
        <p:nvSpPr>
          <p:cNvPr id="1004" name="CustomShape 30"/>
          <p:cNvSpPr/>
          <p:nvPr/>
        </p:nvSpPr>
        <p:spPr>
          <a:xfrm>
            <a:off x="5024880" y="2359080"/>
            <a:ext cx="135720" cy="2005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Impact"/>
                <a:ea typeface="微软雅黑"/>
              </a:rPr>
              <a:t>3</a:t>
            </a:r>
            <a:endParaRPr/>
          </a:p>
        </p:txBody>
      </p:sp>
      <p:pic>
        <p:nvPicPr>
          <p:cNvPr id="1005" name="Picture 44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5948640" y="1695240"/>
            <a:ext cx="414360" cy="402120"/>
          </a:xfrm>
          <a:prstGeom prst="rect">
            <a:avLst/>
          </a:prstGeom>
          <a:ln>
            <a:noFill/>
          </a:ln>
        </p:spPr>
      </p:pic>
      <p:sp>
        <p:nvSpPr>
          <p:cNvPr id="1006" name="CustomShape 31"/>
          <p:cNvSpPr/>
          <p:nvPr/>
        </p:nvSpPr>
        <p:spPr>
          <a:xfrm>
            <a:off x="5948640" y="1695240"/>
            <a:ext cx="411480" cy="403200"/>
          </a:xfrm>
          <a:prstGeom prst="ellipse">
            <a:avLst/>
          </a:prstGeom>
          <a:solidFill>
            <a:srgbClr val="9cd8c5"/>
          </a:solidFill>
          <a:ln w="19080">
            <a:solidFill>
              <a:srgbClr val="ffffff"/>
            </a:solidFill>
            <a:round/>
          </a:ln>
        </p:spPr>
      </p:sp>
      <p:sp>
        <p:nvSpPr>
          <p:cNvPr id="1007" name="CustomShape 32"/>
          <p:cNvSpPr/>
          <p:nvPr/>
        </p:nvSpPr>
        <p:spPr>
          <a:xfrm>
            <a:off x="6100920" y="1814400"/>
            <a:ext cx="106560" cy="157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646464"/>
                </a:solidFill>
                <a:latin typeface="Impact"/>
                <a:ea typeface="微软雅黑"/>
              </a:rPr>
              <a:t>4</a:t>
            </a:r>
            <a:endParaRPr/>
          </a:p>
        </p:txBody>
      </p:sp>
      <p:sp>
        <p:nvSpPr>
          <p:cNvPr id="1008" name="CustomShape 33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009" name="CustomShape 34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015" dur="indefinite" restart="never" nodeType="tmRoot">
          <p:childTnLst>
            <p:seq>
              <p:cTn id="1016" dur="indefinite" nodeType="mainSeq">
                <p:childTnLst>
                  <p:par>
                    <p:cTn id="1017" fill="hold">
                      <p:stCondLst>
                        <p:cond delay="indefinite"/>
                      </p:stCondLst>
                      <p:childTnLst>
                        <p:par>
                          <p:cTn id="1018" fill="hold">
                            <p:stCondLst>
                              <p:cond delay="0"/>
                            </p:stCondLst>
                            <p:childTnLst>
                              <p:par>
                                <p:cTn id="101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2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027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9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3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3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8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4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7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6" nodeType="afterEffect" fill="hold" presetClass="entr" presetID="23" presetSubtype="28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63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2607120" y="3016800"/>
            <a:ext cx="3676320" cy="3740760"/>
          </a:xfrm>
          <a:prstGeom prst="rect">
            <a:avLst/>
          </a:prstGeom>
          <a:noFill/>
          <a:ln w="25560">
            <a:noFill/>
          </a:ln>
        </p:spPr>
      </p:sp>
      <p:sp>
        <p:nvSpPr>
          <p:cNvPr id="1011" name="CustomShape 2"/>
          <p:cNvSpPr/>
          <p:nvPr/>
        </p:nvSpPr>
        <p:spPr>
          <a:xfrm>
            <a:off x="2378160" y="3952800"/>
            <a:ext cx="6131880" cy="1361160"/>
          </a:xfrm>
          <a:prstGeom prst="rect">
            <a:avLst/>
          </a:prstGeom>
          <a:noFill/>
          <a:ln w="25560">
            <a:solidFill>
              <a:srgbClr val="bfbfbf"/>
            </a:solidFill>
            <a:custDash>
              <a:ds d="71000" sp="71000"/>
            </a:custDash>
            <a:round/>
          </a:ln>
        </p:spPr>
      </p:sp>
      <p:sp>
        <p:nvSpPr>
          <p:cNvPr id="1012" name="CustomShape 3"/>
          <p:cNvSpPr/>
          <p:nvPr/>
        </p:nvSpPr>
        <p:spPr>
          <a:xfrm>
            <a:off x="433800" y="1540800"/>
            <a:ext cx="2480400" cy="2480400"/>
          </a:xfrm>
          <a:prstGeom prst="ellipse">
            <a:avLst/>
          </a:prstGeom>
          <a:noFill/>
          <a:ln w="28440">
            <a:solidFill>
              <a:srgbClr val="f4a3a4"/>
            </a:solidFill>
            <a:round/>
          </a:ln>
        </p:spPr>
      </p:sp>
      <p:sp>
        <p:nvSpPr>
          <p:cNvPr id="1013" name="CustomShape 4"/>
          <p:cNvSpPr/>
          <p:nvPr/>
        </p:nvSpPr>
        <p:spPr>
          <a:xfrm>
            <a:off x="2727360" y="3150000"/>
            <a:ext cx="186840" cy="18684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4a3a4"/>
            </a:solidFill>
            <a:round/>
          </a:ln>
        </p:spPr>
      </p:sp>
      <p:sp>
        <p:nvSpPr>
          <p:cNvPr id="1014" name="CustomShape 5"/>
          <p:cNvSpPr/>
          <p:nvPr/>
        </p:nvSpPr>
        <p:spPr>
          <a:xfrm>
            <a:off x="1740600" y="1459080"/>
            <a:ext cx="163080" cy="163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4a3a4"/>
            </a:solidFill>
            <a:round/>
          </a:ln>
        </p:spPr>
      </p:sp>
      <p:sp>
        <p:nvSpPr>
          <p:cNvPr id="1015" name="CustomShape 6"/>
          <p:cNvSpPr/>
          <p:nvPr/>
        </p:nvSpPr>
        <p:spPr>
          <a:xfrm>
            <a:off x="806760" y="3657240"/>
            <a:ext cx="163080" cy="1630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f4a3a4"/>
            </a:solidFill>
            <a:round/>
          </a:ln>
        </p:spPr>
      </p:sp>
      <p:sp>
        <p:nvSpPr>
          <p:cNvPr id="1016" name="CustomShape 7"/>
          <p:cNvSpPr/>
          <p:nvPr/>
        </p:nvSpPr>
        <p:spPr>
          <a:xfrm>
            <a:off x="1046160" y="877320"/>
            <a:ext cx="7896960" cy="1170360"/>
          </a:xfrm>
          <a:prstGeom prst="rect">
            <a:avLst/>
          </a:prstGeom>
          <a:noFill/>
          <a:ln w="25560">
            <a:solidFill>
              <a:srgbClr val="bfbfbf"/>
            </a:solidFill>
            <a:custDash>
              <a:ds d="71000" sp="71000"/>
            </a:custDash>
            <a:round/>
          </a:ln>
        </p:spPr>
      </p:sp>
      <p:sp>
        <p:nvSpPr>
          <p:cNvPr id="1017" name="CustomShape 8"/>
          <p:cNvSpPr/>
          <p:nvPr/>
        </p:nvSpPr>
        <p:spPr>
          <a:xfrm rot="20402400">
            <a:off x="811800" y="1440360"/>
            <a:ext cx="65052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cd8c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01</a:t>
            </a:r>
            <a:endParaRPr/>
          </a:p>
        </p:txBody>
      </p:sp>
      <p:sp>
        <p:nvSpPr>
          <p:cNvPr id="1018" name="CustomShape 9"/>
          <p:cNvSpPr/>
          <p:nvPr/>
        </p:nvSpPr>
        <p:spPr>
          <a:xfrm>
            <a:off x="7245360" y="1581120"/>
            <a:ext cx="13971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19" name="CustomShape 10"/>
          <p:cNvSpPr/>
          <p:nvPr/>
        </p:nvSpPr>
        <p:spPr>
          <a:xfrm>
            <a:off x="3069000" y="3562200"/>
            <a:ext cx="13971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20" name="CustomShape 11"/>
          <p:cNvSpPr/>
          <p:nvPr/>
        </p:nvSpPr>
        <p:spPr>
          <a:xfrm>
            <a:off x="3060000" y="4021920"/>
            <a:ext cx="511236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单击此处添加文字阐述，添加简短问题说明文字，具体说明文字在此处添加此处。添加简短问题说明文字，具体说明文字在此处添加此处。</a:t>
            </a:r>
            <a:endParaRPr/>
          </a:p>
        </p:txBody>
      </p:sp>
      <p:sp>
        <p:nvSpPr>
          <p:cNvPr id="1021" name="CustomShape 12"/>
          <p:cNvSpPr/>
          <p:nvPr/>
        </p:nvSpPr>
        <p:spPr>
          <a:xfrm>
            <a:off x="4069800" y="2229480"/>
            <a:ext cx="4654440" cy="63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单击此处添加文字阐述，添加简短问题说明文字，具体说明文字在此处添加此处。添加简短问题说明文字，具体说明文字在此处添加此处。</a:t>
            </a:r>
            <a:endParaRPr/>
          </a:p>
        </p:txBody>
      </p:sp>
      <p:sp>
        <p:nvSpPr>
          <p:cNvPr id="1022" name="CustomShape 13"/>
          <p:cNvSpPr/>
          <p:nvPr/>
        </p:nvSpPr>
        <p:spPr>
          <a:xfrm>
            <a:off x="865080" y="2552760"/>
            <a:ext cx="1601280" cy="516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800">
                <a:solidFill>
                  <a:srgbClr val="595959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023" name="CustomShape 14"/>
          <p:cNvSpPr/>
          <p:nvPr/>
        </p:nvSpPr>
        <p:spPr>
          <a:xfrm rot="20402400">
            <a:off x="1788840" y="3637440"/>
            <a:ext cx="684720" cy="55152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cd8c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02</a:t>
            </a:r>
            <a:endParaRPr/>
          </a:p>
        </p:txBody>
      </p:sp>
      <p:sp>
        <p:nvSpPr>
          <p:cNvPr id="1024" name="CustomShape 15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025" name="CustomShape 16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064" dur="indefinite" restart="never" nodeType="tmRoot">
          <p:childTnLst>
            <p:seq>
              <p:cTn id="1065" dur="indefinite" nodeType="mainSeq">
                <p:childTnLst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3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7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9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1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2" dur="50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08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500"/>
                            </p:stCondLst>
                            <p:childTnLst>
                              <p:par>
                                <p:cTn id="108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87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8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092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4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6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97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98" dur="500" fill="hold"/>
                                        <p:tgtEl>
                                          <p:spTgt spid="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1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02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3" dur="50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07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8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12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4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6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7" dur="5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18" dur="50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1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22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3" dur="500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 rot="5400000">
            <a:off x="-584640" y="203940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62" name="CustomShape 2"/>
          <p:cNvSpPr/>
          <p:nvPr/>
        </p:nvSpPr>
        <p:spPr>
          <a:xfrm rot="5400000">
            <a:off x="-335520" y="83088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63" name="CustomShape 3"/>
          <p:cNvSpPr/>
          <p:nvPr/>
        </p:nvSpPr>
        <p:spPr>
          <a:xfrm rot="5400000">
            <a:off x="440640" y="129528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64" name="CustomShape 4"/>
          <p:cNvSpPr/>
          <p:nvPr/>
        </p:nvSpPr>
        <p:spPr>
          <a:xfrm rot="5400000">
            <a:off x="315360" y="11736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65" name="CustomShape 5"/>
          <p:cNvSpPr/>
          <p:nvPr/>
        </p:nvSpPr>
        <p:spPr>
          <a:xfrm rot="5400000">
            <a:off x="906480" y="163332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66" name="CustomShape 6"/>
          <p:cNvSpPr/>
          <p:nvPr/>
        </p:nvSpPr>
        <p:spPr>
          <a:xfrm rot="5400000">
            <a:off x="906480" y="216144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67" name="CustomShape 7"/>
          <p:cNvSpPr/>
          <p:nvPr/>
        </p:nvSpPr>
        <p:spPr>
          <a:xfrm rot="5400000">
            <a:off x="440640" y="209700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68" name="CustomShape 8"/>
          <p:cNvSpPr/>
          <p:nvPr/>
        </p:nvSpPr>
        <p:spPr>
          <a:xfrm rot="5400000">
            <a:off x="367560" y="297072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69" name="CustomShape 9"/>
          <p:cNvSpPr/>
          <p:nvPr/>
        </p:nvSpPr>
        <p:spPr>
          <a:xfrm rot="5400000">
            <a:off x="486360" y="396324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70" name="CustomShape 10"/>
          <p:cNvSpPr/>
          <p:nvPr/>
        </p:nvSpPr>
        <p:spPr>
          <a:xfrm rot="5400000">
            <a:off x="-335520" y="415008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71" name="CustomShape 11"/>
          <p:cNvSpPr/>
          <p:nvPr/>
        </p:nvSpPr>
        <p:spPr>
          <a:xfrm rot="5400000">
            <a:off x="486360" y="462384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172" name="CustomShape 12"/>
          <p:cNvSpPr/>
          <p:nvPr/>
        </p:nvSpPr>
        <p:spPr>
          <a:xfrm rot="5400000">
            <a:off x="795600" y="431388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73" name="CustomShape 13"/>
          <p:cNvSpPr/>
          <p:nvPr/>
        </p:nvSpPr>
        <p:spPr>
          <a:xfrm rot="5400000">
            <a:off x="1107000" y="401040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74" name="CustomShape 14"/>
          <p:cNvSpPr/>
          <p:nvPr/>
        </p:nvSpPr>
        <p:spPr>
          <a:xfrm rot="5400000">
            <a:off x="1104840" y="339300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75" name="CustomShape 15"/>
          <p:cNvSpPr/>
          <p:nvPr/>
        </p:nvSpPr>
        <p:spPr>
          <a:xfrm rot="5400000">
            <a:off x="-233280" y="284040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76" name="CustomShape 16"/>
          <p:cNvSpPr/>
          <p:nvPr/>
        </p:nvSpPr>
        <p:spPr>
          <a:xfrm rot="5400000">
            <a:off x="-456840" y="-17496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177" name="CustomShape 17"/>
          <p:cNvSpPr/>
          <p:nvPr/>
        </p:nvSpPr>
        <p:spPr>
          <a:xfrm rot="5400000">
            <a:off x="151560" y="120780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78" name="CustomShape 18"/>
          <p:cNvSpPr/>
          <p:nvPr/>
        </p:nvSpPr>
        <p:spPr>
          <a:xfrm rot="5400000">
            <a:off x="151560" y="222840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79" name="CustomShape 19"/>
          <p:cNvSpPr/>
          <p:nvPr/>
        </p:nvSpPr>
        <p:spPr>
          <a:xfrm rot="5400000">
            <a:off x="-75240" y="356904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80" name="CustomShape 20"/>
          <p:cNvSpPr/>
          <p:nvPr/>
        </p:nvSpPr>
        <p:spPr>
          <a:xfrm rot="5400000">
            <a:off x="1306800" y="118440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81" name="CustomShape 21"/>
          <p:cNvSpPr/>
          <p:nvPr/>
        </p:nvSpPr>
        <p:spPr>
          <a:xfrm rot="5400000">
            <a:off x="-700200" y="77580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182" name="CustomShape 22"/>
          <p:cNvSpPr/>
          <p:nvPr/>
        </p:nvSpPr>
        <p:spPr>
          <a:xfrm rot="5400000">
            <a:off x="-406440" y="261900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83" name="CustomShape 23"/>
          <p:cNvSpPr/>
          <p:nvPr/>
        </p:nvSpPr>
        <p:spPr>
          <a:xfrm rot="5400000">
            <a:off x="361080" y="372528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84" name="CustomShape 24"/>
          <p:cNvSpPr/>
          <p:nvPr/>
        </p:nvSpPr>
        <p:spPr>
          <a:xfrm rot="5400000">
            <a:off x="1277640" y="276696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85" name="CustomShape 25"/>
          <p:cNvSpPr/>
          <p:nvPr/>
        </p:nvSpPr>
        <p:spPr>
          <a:xfrm rot="5400000">
            <a:off x="1881720" y="207108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186" name="CustomShape 26"/>
          <p:cNvSpPr/>
          <p:nvPr/>
        </p:nvSpPr>
        <p:spPr>
          <a:xfrm rot="5400000">
            <a:off x="1687680" y="253476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87" name="CustomShape 27"/>
          <p:cNvSpPr/>
          <p:nvPr/>
        </p:nvSpPr>
        <p:spPr>
          <a:xfrm rot="5400000">
            <a:off x="1501560" y="423216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88" name="CustomShape 28"/>
          <p:cNvSpPr/>
          <p:nvPr/>
        </p:nvSpPr>
        <p:spPr>
          <a:xfrm rot="5400000">
            <a:off x="1164960" y="474912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89" name="CustomShape 29"/>
          <p:cNvSpPr/>
          <p:nvPr/>
        </p:nvSpPr>
        <p:spPr>
          <a:xfrm rot="5400000">
            <a:off x="-470160" y="225504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90" name="CustomShape 30"/>
          <p:cNvSpPr/>
          <p:nvPr/>
        </p:nvSpPr>
        <p:spPr>
          <a:xfrm rot="5400000">
            <a:off x="197640" y="422172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91" name="CustomShape 31"/>
          <p:cNvSpPr/>
          <p:nvPr/>
        </p:nvSpPr>
        <p:spPr>
          <a:xfrm rot="5400000">
            <a:off x="176040" y="94068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92" name="CustomShape 32"/>
          <p:cNvSpPr/>
          <p:nvPr/>
        </p:nvSpPr>
        <p:spPr>
          <a:xfrm rot="5400000">
            <a:off x="1184760" y="190188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93" name="CustomShape 33"/>
          <p:cNvSpPr/>
          <p:nvPr/>
        </p:nvSpPr>
        <p:spPr>
          <a:xfrm rot="5400000">
            <a:off x="1226880" y="24768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94" name="CustomShape 34"/>
          <p:cNvSpPr/>
          <p:nvPr/>
        </p:nvSpPr>
        <p:spPr>
          <a:xfrm rot="5400000">
            <a:off x="2144160" y="399924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95" name="Line 35"/>
          <p:cNvSpPr/>
          <p:nvPr/>
        </p:nvSpPr>
        <p:spPr>
          <a:xfrm>
            <a:off x="3779640" y="1166040"/>
            <a:ext cx="4219920" cy="0"/>
          </a:xfrm>
          <a:prstGeom prst="line">
            <a:avLst/>
          </a:prstGeom>
          <a:ln w="12600">
            <a:solidFill>
              <a:srgbClr val="c4cfd9"/>
            </a:solidFill>
            <a:round/>
          </a:ln>
        </p:spPr>
      </p:sp>
      <p:sp>
        <p:nvSpPr>
          <p:cNvPr id="196" name="Line 36"/>
          <p:cNvSpPr/>
          <p:nvPr/>
        </p:nvSpPr>
        <p:spPr>
          <a:xfrm>
            <a:off x="3779640" y="1985400"/>
            <a:ext cx="3730680" cy="0"/>
          </a:xfrm>
          <a:prstGeom prst="line">
            <a:avLst/>
          </a:prstGeom>
          <a:ln w="12600">
            <a:solidFill>
              <a:srgbClr val="c4cfd9"/>
            </a:solidFill>
            <a:round/>
          </a:ln>
        </p:spPr>
      </p:sp>
      <p:sp>
        <p:nvSpPr>
          <p:cNvPr id="197" name="Line 37"/>
          <p:cNvSpPr/>
          <p:nvPr/>
        </p:nvSpPr>
        <p:spPr>
          <a:xfrm>
            <a:off x="3779640" y="2804400"/>
            <a:ext cx="3608280" cy="0"/>
          </a:xfrm>
          <a:prstGeom prst="line">
            <a:avLst/>
          </a:prstGeom>
          <a:ln w="12600">
            <a:solidFill>
              <a:srgbClr val="c4cfd9"/>
            </a:solidFill>
            <a:round/>
          </a:ln>
        </p:spPr>
      </p:sp>
      <p:sp>
        <p:nvSpPr>
          <p:cNvPr id="198" name="Line 38"/>
          <p:cNvSpPr/>
          <p:nvPr/>
        </p:nvSpPr>
        <p:spPr>
          <a:xfrm>
            <a:off x="3779640" y="3623760"/>
            <a:ext cx="3791880" cy="0"/>
          </a:xfrm>
          <a:prstGeom prst="line">
            <a:avLst/>
          </a:prstGeom>
          <a:ln w="12600">
            <a:solidFill>
              <a:srgbClr val="c4cfd9"/>
            </a:solidFill>
            <a:round/>
          </a:ln>
        </p:spPr>
      </p:sp>
      <p:sp>
        <p:nvSpPr>
          <p:cNvPr id="199" name="Line 39"/>
          <p:cNvSpPr/>
          <p:nvPr/>
        </p:nvSpPr>
        <p:spPr>
          <a:xfrm>
            <a:off x="3779640" y="4443120"/>
            <a:ext cx="4464720" cy="0"/>
          </a:xfrm>
          <a:prstGeom prst="line">
            <a:avLst/>
          </a:prstGeom>
          <a:ln w="12600">
            <a:solidFill>
              <a:srgbClr val="c4cfd9"/>
            </a:solidFill>
            <a:round/>
          </a:ln>
        </p:spPr>
      </p:sp>
      <p:sp>
        <p:nvSpPr>
          <p:cNvPr id="200" name="CustomShape 40"/>
          <p:cNvSpPr/>
          <p:nvPr/>
        </p:nvSpPr>
        <p:spPr>
          <a:xfrm>
            <a:off x="4513320" y="1528200"/>
            <a:ext cx="4195440" cy="2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数据类型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运算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函数</a:t>
            </a:r>
            <a:endParaRPr/>
          </a:p>
        </p:txBody>
      </p:sp>
      <p:sp>
        <p:nvSpPr>
          <p:cNvPr id="201" name="CustomShape 41"/>
          <p:cNvSpPr/>
          <p:nvPr/>
        </p:nvSpPr>
        <p:spPr>
          <a:xfrm>
            <a:off x="4513320" y="1275480"/>
            <a:ext cx="2422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Python </a:t>
            </a: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基础</a:t>
            </a:r>
            <a:endParaRPr/>
          </a:p>
        </p:txBody>
      </p:sp>
      <p:sp>
        <p:nvSpPr>
          <p:cNvPr id="202" name="CustomShape 42"/>
          <p:cNvSpPr/>
          <p:nvPr/>
        </p:nvSpPr>
        <p:spPr>
          <a:xfrm>
            <a:off x="4513320" y="2355480"/>
            <a:ext cx="4195440" cy="2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对象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模块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 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错误处理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日志</a:t>
            </a:r>
            <a:endParaRPr/>
          </a:p>
        </p:txBody>
      </p:sp>
      <p:sp>
        <p:nvSpPr>
          <p:cNvPr id="203" name="CustomShape 43"/>
          <p:cNvSpPr/>
          <p:nvPr/>
        </p:nvSpPr>
        <p:spPr>
          <a:xfrm>
            <a:off x="4513320" y="2118240"/>
            <a:ext cx="2422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Python </a:t>
            </a: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进阶</a:t>
            </a:r>
            <a:endParaRPr/>
          </a:p>
        </p:txBody>
      </p:sp>
      <p:sp>
        <p:nvSpPr>
          <p:cNvPr id="204" name="CustomShape 44"/>
          <p:cNvSpPr/>
          <p:nvPr/>
        </p:nvSpPr>
        <p:spPr>
          <a:xfrm>
            <a:off x="4513320" y="3182760"/>
            <a:ext cx="4195440" cy="2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闭包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. </a:t>
            </a:r>
            <a:r>
              <a:rPr lang="en-US" sz="1050">
                <a:solidFill>
                  <a:srgbClr val="595959"/>
                </a:solidFill>
                <a:latin typeface="方正兰亭黑_GBK"/>
                <a:ea typeface="方正兰亭黑_GBK"/>
              </a:rPr>
              <a:t>内存管理</a:t>
            </a:r>
            <a:endParaRPr/>
          </a:p>
        </p:txBody>
      </p:sp>
      <p:sp>
        <p:nvSpPr>
          <p:cNvPr id="205" name="CustomShape 45"/>
          <p:cNvSpPr/>
          <p:nvPr/>
        </p:nvSpPr>
        <p:spPr>
          <a:xfrm>
            <a:off x="4513320" y="2931840"/>
            <a:ext cx="2422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Python </a:t>
            </a: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深入</a:t>
            </a:r>
            <a:endParaRPr/>
          </a:p>
        </p:txBody>
      </p:sp>
      <p:sp>
        <p:nvSpPr>
          <p:cNvPr id="206" name="CustomShape 46"/>
          <p:cNvSpPr/>
          <p:nvPr/>
        </p:nvSpPr>
        <p:spPr>
          <a:xfrm>
            <a:off x="4513320" y="4009680"/>
            <a:ext cx="4195440" cy="2502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CustomShape 47"/>
          <p:cNvSpPr/>
          <p:nvPr/>
        </p:nvSpPr>
        <p:spPr>
          <a:xfrm>
            <a:off x="4513320" y="3723840"/>
            <a:ext cx="242280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Python </a:t>
            </a:r>
            <a:r>
              <a:rPr lang="en-US" sz="1600">
                <a:solidFill>
                  <a:srgbClr val="778495"/>
                </a:solidFill>
                <a:latin typeface="方正兰亭中黑_GBK"/>
                <a:ea typeface="方正兰亭中黑_GBK"/>
              </a:rPr>
              <a:t>技巧</a:t>
            </a:r>
            <a:endParaRPr/>
          </a:p>
        </p:txBody>
      </p:sp>
      <p:sp>
        <p:nvSpPr>
          <p:cNvPr id="208" name="CustomShape 48"/>
          <p:cNvSpPr/>
          <p:nvPr/>
        </p:nvSpPr>
        <p:spPr>
          <a:xfrm rot="5400000">
            <a:off x="3712680" y="125928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209" name="CustomShape 49"/>
          <p:cNvSpPr/>
          <p:nvPr/>
        </p:nvSpPr>
        <p:spPr>
          <a:xfrm>
            <a:off x="3659760" y="126684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210" name="CustomShape 50"/>
          <p:cNvSpPr/>
          <p:nvPr/>
        </p:nvSpPr>
        <p:spPr>
          <a:xfrm rot="5400000">
            <a:off x="3712680" y="2077560"/>
            <a:ext cx="773640" cy="638280"/>
          </a:xfrm>
          <a:prstGeom prst="rect">
            <a:avLst/>
          </a:prstGeom>
          <a:solidFill>
            <a:srgbClr val="867d98"/>
          </a:solidFill>
          <a:ln w="25560">
            <a:noFill/>
          </a:ln>
        </p:spPr>
      </p:sp>
      <p:sp>
        <p:nvSpPr>
          <p:cNvPr id="211" name="CustomShape 51"/>
          <p:cNvSpPr/>
          <p:nvPr/>
        </p:nvSpPr>
        <p:spPr>
          <a:xfrm>
            <a:off x="3659760" y="209304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02</a:t>
            </a:r>
            <a:endParaRPr/>
          </a:p>
        </p:txBody>
      </p:sp>
      <p:sp>
        <p:nvSpPr>
          <p:cNvPr id="212" name="CustomShape 52"/>
          <p:cNvSpPr/>
          <p:nvPr/>
        </p:nvSpPr>
        <p:spPr>
          <a:xfrm rot="5400000">
            <a:off x="3712680" y="28926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213" name="CustomShape 53"/>
          <p:cNvSpPr/>
          <p:nvPr/>
        </p:nvSpPr>
        <p:spPr>
          <a:xfrm>
            <a:off x="3659760" y="292320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03</a:t>
            </a:r>
            <a:endParaRPr/>
          </a:p>
        </p:txBody>
      </p:sp>
      <p:sp>
        <p:nvSpPr>
          <p:cNvPr id="214" name="CustomShape 54"/>
          <p:cNvSpPr/>
          <p:nvPr/>
        </p:nvSpPr>
        <p:spPr>
          <a:xfrm rot="5400000">
            <a:off x="3712680" y="3714480"/>
            <a:ext cx="773640" cy="638280"/>
          </a:xfrm>
          <a:prstGeom prst="rect">
            <a:avLst/>
          </a:prstGeom>
          <a:solidFill>
            <a:srgbClr val="867d98"/>
          </a:solidFill>
          <a:ln w="25560">
            <a:noFill/>
          </a:ln>
        </p:spPr>
      </p:sp>
      <p:sp>
        <p:nvSpPr>
          <p:cNvPr id="215" name="CustomShape 55"/>
          <p:cNvSpPr/>
          <p:nvPr/>
        </p:nvSpPr>
        <p:spPr>
          <a:xfrm>
            <a:off x="3659760" y="372384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04</a:t>
            </a:r>
            <a:endParaRPr/>
          </a:p>
        </p:txBody>
      </p:sp>
      <p:sp>
        <p:nvSpPr>
          <p:cNvPr id="216" name="CustomShape 56"/>
          <p:cNvSpPr/>
          <p:nvPr/>
        </p:nvSpPr>
        <p:spPr>
          <a:xfrm>
            <a:off x="1587240" y="2154600"/>
            <a:ext cx="1701000" cy="1004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3600">
                <a:solidFill>
                  <a:srgbClr val="3b9779"/>
                </a:solidFill>
                <a:latin typeface="Arial Unicode MS"/>
                <a:ea typeface="黑体"/>
              </a:rPr>
              <a:t>目录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3b9779"/>
                </a:solidFill>
                <a:latin typeface="Arial Unicode MS"/>
                <a:ea typeface="黑体"/>
              </a:rPr>
              <a:t>Contents</a:t>
            </a:r>
            <a:endParaRPr/>
          </a:p>
        </p:txBody>
      </p:sp>
    </p:spTree>
  </p:cSld>
  <p:transition spd="slow" advTm="0">
    <p:fade/>
  </p:transition>
  <p:timing>
    <p:tnLst>
      <p:par>
        <p:cTn id="330" dur="indefinite" restart="never" nodeType="tmRoot">
          <p:childTnLst>
            <p:seq>
              <p:cTn id="331" dur="indefinite" nodeType="mainSeq">
                <p:childTnLst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nodeType="with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3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#ppt_y)"/>
                                      </p:to>
                                    </p:anim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2400"/>
                            </p:stCondLst>
                            <p:childTnLst>
                              <p:par>
                                <p:cTn id="34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2900"/>
                            </p:stCondLst>
                            <p:childTnLst>
                              <p:par>
                                <p:cTn id="35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3400"/>
                            </p:stCondLst>
                            <p:childTnLst>
                              <p:par>
                                <p:cTn id="35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900"/>
                            </p:stCondLst>
                            <p:childTnLst>
                              <p:par>
                                <p:cTn id="36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4400"/>
                            </p:stCondLst>
                            <p:childTnLst>
                              <p:par>
                                <p:cTn id="36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7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4900"/>
                            </p:stCondLst>
                            <p:childTnLst>
                              <p:par>
                                <p:cTn id="37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400"/>
                            </p:stCondLst>
                            <p:childTnLst>
                              <p:par>
                                <p:cTn id="37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38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5900"/>
                            </p:stCondLst>
                            <p:childTnLst>
                              <p:par>
                                <p:cTn id="384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3631320" y="2057400"/>
            <a:ext cx="1581480" cy="1369080"/>
          </a:xfrm>
          <a:prstGeom prst="triangle">
            <a:avLst>
              <a:gd name="adj" fmla="val 50000"/>
            </a:avLst>
          </a:prstGeom>
          <a:solidFill>
            <a:srgbClr val="c4cfd9"/>
          </a:solidFill>
          <a:ln w="3240">
            <a:noFill/>
          </a:ln>
        </p:spPr>
        <p:txBody>
          <a:bodyPr lIns="0" rIns="0" tIns="45000" bIns="45000" anchor="ctr"/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Impact"/>
                <a:ea typeface="微软雅黑"/>
              </a:rPr>
              <a:t>点击添加文本</a:t>
            </a:r>
            <a:endParaRPr/>
          </a:p>
        </p:txBody>
      </p:sp>
      <p:sp>
        <p:nvSpPr>
          <p:cNvPr id="1027" name="CustomShape 2"/>
          <p:cNvSpPr/>
          <p:nvPr/>
        </p:nvSpPr>
        <p:spPr>
          <a:xfrm>
            <a:off x="3075120" y="3396240"/>
            <a:ext cx="3192840" cy="554400"/>
          </a:xfrm>
          <a:prstGeom prst="rect">
            <a:avLst/>
          </a:prstGeom>
          <a:noFill/>
          <a:ln w="22320">
            <a:solidFill>
              <a:srgbClr val="5abe9e"/>
            </a:solidFill>
            <a:round/>
            <a:tailEnd len="med" type="triangle" w="med"/>
          </a:ln>
        </p:spPr>
      </p:sp>
      <p:sp>
        <p:nvSpPr>
          <p:cNvPr id="1028" name="CustomShape 3"/>
          <p:cNvSpPr/>
          <p:nvPr/>
        </p:nvSpPr>
        <p:spPr>
          <a:xfrm>
            <a:off x="3075120" y="4009680"/>
            <a:ext cx="2848680" cy="30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方正兰亭中黑_GBK"/>
                <a:ea typeface="方正兰亭中黑_GBK"/>
              </a:rPr>
              <a:t>单击</a:t>
            </a:r>
            <a:r>
              <a:rPr lang="en-US" sz="1400">
                <a:solidFill>
                  <a:srgbClr val="7d7d7d"/>
                </a:solidFill>
                <a:latin typeface="方正兰亭中黑_GBK"/>
                <a:ea typeface="方正兰亭中黑_GBK"/>
              </a:rPr>
              <a:t>此处</a:t>
            </a:r>
            <a:r>
              <a:rPr lang="en-US" sz="1400">
                <a:solidFill>
                  <a:srgbClr val="808080"/>
                </a:solidFill>
                <a:latin typeface="方正兰亭中黑_GBK"/>
                <a:ea typeface="方正兰亭中黑_GBK"/>
              </a:rPr>
              <a:t>添加标题</a:t>
            </a:r>
            <a:endParaRPr/>
          </a:p>
        </p:txBody>
      </p:sp>
      <p:sp>
        <p:nvSpPr>
          <p:cNvPr id="1029" name="CustomShape 4"/>
          <p:cNvSpPr/>
          <p:nvPr/>
        </p:nvSpPr>
        <p:spPr>
          <a:xfrm>
            <a:off x="3475800" y="4403520"/>
            <a:ext cx="235692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030" name="CustomShape 5"/>
          <p:cNvSpPr/>
          <p:nvPr/>
        </p:nvSpPr>
        <p:spPr>
          <a:xfrm>
            <a:off x="4334400" y="912960"/>
            <a:ext cx="1590120" cy="2770920"/>
          </a:xfrm>
          <a:prstGeom prst="rect">
            <a:avLst/>
          </a:prstGeom>
          <a:noFill/>
          <a:ln w="22320">
            <a:solidFill>
              <a:srgbClr val="5abe9e"/>
            </a:solidFill>
            <a:round/>
            <a:tailEnd len="med" type="triangle" w="med"/>
          </a:ln>
        </p:spPr>
      </p:sp>
      <p:sp>
        <p:nvSpPr>
          <p:cNvPr id="1031" name="CustomShape 6"/>
          <p:cNvSpPr/>
          <p:nvPr/>
        </p:nvSpPr>
        <p:spPr>
          <a:xfrm rot="3623400">
            <a:off x="4185000" y="2302920"/>
            <a:ext cx="2523960" cy="30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7d7d7d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1032" name="CustomShape 7"/>
          <p:cNvSpPr/>
          <p:nvPr/>
        </p:nvSpPr>
        <p:spPr>
          <a:xfrm rot="3597600">
            <a:off x="4806000" y="2176560"/>
            <a:ext cx="235692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033" name="CustomShape 8"/>
          <p:cNvSpPr/>
          <p:nvPr/>
        </p:nvSpPr>
        <p:spPr>
          <a:xfrm>
            <a:off x="2691000" y="1337760"/>
            <a:ext cx="1939320" cy="2762280"/>
          </a:xfrm>
          <a:prstGeom prst="rect">
            <a:avLst/>
          </a:prstGeom>
          <a:noFill/>
          <a:ln w="22320">
            <a:solidFill>
              <a:srgbClr val="5abe9e"/>
            </a:solidFill>
            <a:round/>
            <a:tailEnd len="med" type="triangle" w="med"/>
          </a:ln>
        </p:spPr>
      </p:sp>
      <p:sp>
        <p:nvSpPr>
          <p:cNvPr id="1034" name="CustomShape 9"/>
          <p:cNvSpPr/>
          <p:nvPr/>
        </p:nvSpPr>
        <p:spPr>
          <a:xfrm rot="18011400">
            <a:off x="2112120" y="2482200"/>
            <a:ext cx="2415600" cy="30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7d7d7d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1035" name="CustomShape 10"/>
          <p:cNvSpPr/>
          <p:nvPr/>
        </p:nvSpPr>
        <p:spPr>
          <a:xfrm rot="17983800">
            <a:off x="1777680" y="2041920"/>
            <a:ext cx="235692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036" name="CustomShape 11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037" name="CustomShape 12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124" dur="indefinite" restart="never" nodeType="tmRoot">
          <p:childTnLst>
            <p:seq>
              <p:cTn id="1125" dur="indefinite" nodeType="mainSeq">
                <p:childTnLst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withEffect" fill="hold" presetClass="entr" presetID="3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3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13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14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14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CustomShape 1"/>
          <p:cNvSpPr/>
          <p:nvPr/>
        </p:nvSpPr>
        <p:spPr>
          <a:xfrm>
            <a:off x="2915640" y="1263960"/>
            <a:ext cx="2664000" cy="2664000"/>
          </a:xfrm>
          <a:prstGeom prst="ellipse">
            <a:avLst/>
          </a:prstGeom>
          <a:noFill/>
          <a:ln w="28440">
            <a:solidFill>
              <a:srgbClr val="867d98"/>
            </a:solidFill>
            <a:round/>
          </a:ln>
        </p:spPr>
      </p:sp>
      <p:sp>
        <p:nvSpPr>
          <p:cNvPr id="1039" name="CustomShape 2"/>
          <p:cNvSpPr/>
          <p:nvPr/>
        </p:nvSpPr>
        <p:spPr>
          <a:xfrm>
            <a:off x="5378760" y="2973960"/>
            <a:ext cx="200880" cy="20088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4cfd9"/>
            </a:solidFill>
            <a:round/>
          </a:ln>
        </p:spPr>
      </p:sp>
      <p:sp>
        <p:nvSpPr>
          <p:cNvPr id="1040" name="CustomShape 3"/>
          <p:cNvSpPr/>
          <p:nvPr/>
        </p:nvSpPr>
        <p:spPr>
          <a:xfrm>
            <a:off x="4644000" y="1284120"/>
            <a:ext cx="174960" cy="1749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4cfd9"/>
            </a:solidFill>
            <a:round/>
          </a:ln>
        </p:spPr>
      </p:sp>
      <p:sp>
        <p:nvSpPr>
          <p:cNvPr id="1041" name="CustomShape 4"/>
          <p:cNvSpPr/>
          <p:nvPr/>
        </p:nvSpPr>
        <p:spPr>
          <a:xfrm>
            <a:off x="3709800" y="3754440"/>
            <a:ext cx="174960" cy="1749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4cfd9"/>
            </a:solidFill>
            <a:round/>
          </a:ln>
        </p:spPr>
      </p:sp>
      <p:sp>
        <p:nvSpPr>
          <p:cNvPr id="1042" name="CustomShape 5"/>
          <p:cNvSpPr/>
          <p:nvPr/>
        </p:nvSpPr>
        <p:spPr>
          <a:xfrm>
            <a:off x="2882880" y="2131200"/>
            <a:ext cx="174960" cy="17496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c4cfd9"/>
            </a:solidFill>
            <a:round/>
          </a:ln>
        </p:spPr>
      </p:sp>
      <p:sp>
        <p:nvSpPr>
          <p:cNvPr id="1043" name="CustomShape 6"/>
          <p:cNvSpPr/>
          <p:nvPr/>
        </p:nvSpPr>
        <p:spPr>
          <a:xfrm rot="20402400">
            <a:off x="4575600" y="3446280"/>
            <a:ext cx="657360" cy="592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75c6cf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03</a:t>
            </a:r>
            <a:endParaRPr/>
          </a:p>
        </p:txBody>
      </p:sp>
      <p:sp>
        <p:nvSpPr>
          <p:cNvPr id="1044" name="CustomShape 7"/>
          <p:cNvSpPr/>
          <p:nvPr/>
        </p:nvSpPr>
        <p:spPr>
          <a:xfrm rot="20402400">
            <a:off x="3322800" y="1162800"/>
            <a:ext cx="657360" cy="592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d2a6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01</a:t>
            </a:r>
            <a:endParaRPr/>
          </a:p>
        </p:txBody>
      </p:sp>
      <p:sp>
        <p:nvSpPr>
          <p:cNvPr id="1045" name="CustomShape 8"/>
          <p:cNvSpPr/>
          <p:nvPr/>
        </p:nvSpPr>
        <p:spPr>
          <a:xfrm rot="20305200">
            <a:off x="5150520" y="1748880"/>
            <a:ext cx="657360" cy="592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9cd8c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02</a:t>
            </a:r>
            <a:endParaRPr/>
          </a:p>
        </p:txBody>
      </p:sp>
      <p:sp>
        <p:nvSpPr>
          <p:cNvPr id="1046" name="CustomShape 9"/>
          <p:cNvSpPr/>
          <p:nvPr/>
        </p:nvSpPr>
        <p:spPr>
          <a:xfrm rot="19463400">
            <a:off x="2762280" y="2878920"/>
            <a:ext cx="657360" cy="592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4a3a4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 Unicode MS"/>
                <a:ea typeface="黑体"/>
              </a:rPr>
              <a:t>04</a:t>
            </a:r>
            <a:endParaRPr/>
          </a:p>
        </p:txBody>
      </p:sp>
      <p:sp>
        <p:nvSpPr>
          <p:cNvPr id="1047" name="CustomShape 10"/>
          <p:cNvSpPr/>
          <p:nvPr/>
        </p:nvSpPr>
        <p:spPr>
          <a:xfrm>
            <a:off x="613800" y="3358440"/>
            <a:ext cx="2167920" cy="1752840"/>
          </a:xfrm>
          <a:prstGeom prst="rect">
            <a:avLst/>
          </a:prstGeom>
          <a:noFill/>
          <a:ln w="25560">
            <a:solidFill>
              <a:srgbClr val="a6a6a6"/>
            </a:solidFill>
            <a:custDash>
              <a:ds d="71000" sp="71000"/>
            </a:custDash>
            <a:round/>
          </a:ln>
        </p:spPr>
      </p:sp>
      <p:sp>
        <p:nvSpPr>
          <p:cNvPr id="1048" name="CustomShape 11"/>
          <p:cNvSpPr/>
          <p:nvPr/>
        </p:nvSpPr>
        <p:spPr>
          <a:xfrm>
            <a:off x="714960" y="3613680"/>
            <a:ext cx="231192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049" name="CustomShape 12"/>
          <p:cNvSpPr/>
          <p:nvPr/>
        </p:nvSpPr>
        <p:spPr>
          <a:xfrm>
            <a:off x="-12960" y="1234080"/>
            <a:ext cx="3369960" cy="2011320"/>
          </a:xfrm>
          <a:prstGeom prst="rect">
            <a:avLst/>
          </a:prstGeom>
          <a:noFill/>
          <a:ln w="25560">
            <a:solidFill>
              <a:srgbClr val="a6a6a6"/>
            </a:solidFill>
            <a:custDash>
              <a:ds d="71000" sp="71000"/>
            </a:custDash>
            <a:round/>
          </a:ln>
        </p:spPr>
      </p:sp>
      <p:sp>
        <p:nvSpPr>
          <p:cNvPr id="1050" name="CustomShape 13"/>
          <p:cNvSpPr/>
          <p:nvPr/>
        </p:nvSpPr>
        <p:spPr>
          <a:xfrm>
            <a:off x="683640" y="1403280"/>
            <a:ext cx="210888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051" name="CustomShape 14"/>
          <p:cNvSpPr/>
          <p:nvPr/>
        </p:nvSpPr>
        <p:spPr>
          <a:xfrm>
            <a:off x="5760720" y="1913400"/>
            <a:ext cx="3382920" cy="1867680"/>
          </a:xfrm>
          <a:prstGeom prst="rect">
            <a:avLst/>
          </a:prstGeom>
          <a:noFill/>
          <a:ln w="25560">
            <a:solidFill>
              <a:srgbClr val="a6a6a6"/>
            </a:solidFill>
            <a:custDash>
              <a:ds d="71000" sp="71000"/>
            </a:custDash>
            <a:round/>
          </a:ln>
        </p:spPr>
      </p:sp>
      <p:sp>
        <p:nvSpPr>
          <p:cNvPr id="1052" name="CustomShape 15"/>
          <p:cNvSpPr/>
          <p:nvPr/>
        </p:nvSpPr>
        <p:spPr>
          <a:xfrm>
            <a:off x="5185800" y="3964320"/>
            <a:ext cx="2589120" cy="1191240"/>
          </a:xfrm>
          <a:prstGeom prst="rect">
            <a:avLst/>
          </a:prstGeom>
          <a:noFill/>
          <a:ln w="25560">
            <a:solidFill>
              <a:srgbClr val="a6a6a6"/>
            </a:solidFill>
            <a:custDash>
              <a:ds d="71000" sp="71000"/>
            </a:custDash>
            <a:round/>
          </a:ln>
        </p:spPr>
      </p:sp>
      <p:sp>
        <p:nvSpPr>
          <p:cNvPr id="1053" name="CustomShape 16"/>
          <p:cNvSpPr/>
          <p:nvPr/>
        </p:nvSpPr>
        <p:spPr>
          <a:xfrm>
            <a:off x="5940000" y="2099520"/>
            <a:ext cx="2108880" cy="699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054" name="CustomShape 17"/>
          <p:cNvSpPr/>
          <p:nvPr/>
        </p:nvSpPr>
        <p:spPr>
          <a:xfrm>
            <a:off x="5185800" y="4141080"/>
            <a:ext cx="2503080" cy="394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055" name="CustomShape 18"/>
          <p:cNvSpPr/>
          <p:nvPr/>
        </p:nvSpPr>
        <p:spPr>
          <a:xfrm>
            <a:off x="915480" y="82116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56" name="CustomShape 19"/>
          <p:cNvSpPr/>
          <p:nvPr/>
        </p:nvSpPr>
        <p:spPr>
          <a:xfrm>
            <a:off x="6690240" y="149724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57" name="CustomShape 20"/>
          <p:cNvSpPr/>
          <p:nvPr/>
        </p:nvSpPr>
        <p:spPr>
          <a:xfrm>
            <a:off x="6431040" y="350352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58" name="CustomShape 21"/>
          <p:cNvSpPr/>
          <p:nvPr/>
        </p:nvSpPr>
        <p:spPr>
          <a:xfrm>
            <a:off x="915480" y="294012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059" name="CustomShape 22"/>
          <p:cNvSpPr/>
          <p:nvPr/>
        </p:nvSpPr>
        <p:spPr>
          <a:xfrm>
            <a:off x="3492000" y="1823400"/>
            <a:ext cx="1486800" cy="1486800"/>
          </a:xfrm>
          <a:prstGeom prst="ellipse">
            <a:avLst/>
          </a:prstGeom>
          <a:noFill/>
          <a:ln w="25560">
            <a:solidFill>
              <a:srgbClr val="a6a6a6"/>
            </a:solidFill>
            <a:custDash>
              <a:ds d="71000" sp="71000"/>
            </a:custDash>
            <a:round/>
          </a:ln>
        </p:spPr>
      </p:sp>
      <p:sp>
        <p:nvSpPr>
          <p:cNvPr id="1060" name="CustomShape 23"/>
          <p:cNvSpPr/>
          <p:nvPr/>
        </p:nvSpPr>
        <p:spPr>
          <a:xfrm>
            <a:off x="3753360" y="2395800"/>
            <a:ext cx="9918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595959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061" name="CustomShape 24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062" name="CustomShape 25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146" dur="indefinite" restart="never" nodeType="tmRoot">
          <p:childTnLst>
            <p:seq>
              <p:cTn id="1147" dur="indefinite" nodeType="mainSeq">
                <p:childTnLst>
                  <p:par>
                    <p:cTn id="1148" fill="hold">
                      <p:stCondLst>
                        <p:cond delay="indefinite"/>
                      </p:stCondLst>
                      <p:childTnLst>
                        <p:par>
                          <p:cTn id="1149" fill="hold">
                            <p:stCondLst>
                              <p:cond delay="0"/>
                            </p:stCondLst>
                            <p:childTnLst>
                              <p:par>
                                <p:cTn id="1150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5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5" nodeType="with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1" nodeType="with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6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16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9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0" dur="5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4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79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0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3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84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9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0" dur="500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98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99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0" dur="5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3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0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5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09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10" dur="500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1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4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1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8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9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0" dur="5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3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4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5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27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2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3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36" nodeType="after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8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9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0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44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5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CustomShape 1"/>
          <p:cNvSpPr/>
          <p:nvPr/>
        </p:nvSpPr>
        <p:spPr>
          <a:xfrm>
            <a:off x="3661200" y="1978200"/>
            <a:ext cx="2422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1064" name="CustomShape 2"/>
          <p:cNvSpPr/>
          <p:nvPr/>
        </p:nvSpPr>
        <p:spPr>
          <a:xfrm rot="5400000">
            <a:off x="2868120" y="185724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1065" name="CustomShape 3"/>
          <p:cNvSpPr/>
          <p:nvPr/>
        </p:nvSpPr>
        <p:spPr>
          <a:xfrm>
            <a:off x="2815200" y="186516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03</a:t>
            </a:r>
            <a:endParaRPr/>
          </a:p>
        </p:txBody>
      </p:sp>
      <p:sp>
        <p:nvSpPr>
          <p:cNvPr id="1066" name="CustomShape 4"/>
          <p:cNvSpPr/>
          <p:nvPr/>
        </p:nvSpPr>
        <p:spPr>
          <a:xfrm>
            <a:off x="3574080" y="2606760"/>
            <a:ext cx="286992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</p:txBody>
      </p:sp>
      <p:sp>
        <p:nvSpPr>
          <p:cNvPr id="1067" name="Line 5"/>
          <p:cNvSpPr/>
          <p:nvPr/>
        </p:nvSpPr>
        <p:spPr>
          <a:xfrm>
            <a:off x="3443040" y="2563200"/>
            <a:ext cx="2881800" cy="0"/>
          </a:xfrm>
          <a:prstGeom prst="line">
            <a:avLst/>
          </a:prstGeom>
          <a:ln w="9360">
            <a:solidFill>
              <a:srgbClr val="5abe9e"/>
            </a:solidFill>
            <a:round/>
          </a:ln>
        </p:spPr>
      </p:sp>
      <p:sp>
        <p:nvSpPr>
          <p:cNvPr id="1068" name="CustomShape 6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069" name="CustomShape 7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70" name="CustomShape 8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71" name="CustomShape 9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072" name="CustomShape 10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073" name="CustomShape 11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074" name="CustomShape 12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075" name="CustomShape 13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76" name="CustomShape 14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77" name="CustomShape 15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078" name="CustomShape 16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1079" name="CustomShape 17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80" name="CustomShape 18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081" name="CustomShape 19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082" name="CustomShape 20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83" name="CustomShape 21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1084" name="CustomShape 22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85" name="CustomShape 23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86" name="CustomShape 24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87" name="CustomShape 25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088" name="CustomShape 26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1089" name="CustomShape 27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090" name="CustomShape 28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091" name="CustomShape 29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092" name="CustomShape 30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1093" name="CustomShape 31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94" name="CustomShape 32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95" name="CustomShape 33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096" name="CustomShape 34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097" name="CustomShape 35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098" name="CustomShape 36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099" name="CustomShape 37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00" name="CustomShape 38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01" name="CustomShape 39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102" name="CustomShape 40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103" name="CustomShape 41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04" name="CustomShape 42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05" name="CustomShape 43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106" name="CustomShape 44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07" name="CustomShape 45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108" name="CustomShape 46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109" name="CustomShape 47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10" name="CustomShape 48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11" name="CustomShape 49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12" name="CustomShape 50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1113" name="CustomShape 51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14" name="CustomShape 52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115" name="CustomShape 53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116" name="CustomShape 54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17" name="CustomShape 55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1118" name="CustomShape 56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19" name="CustomShape 57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20" name="CustomShape 58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21" name="CustomShape 59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122" name="CustomShape 60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1123" name="CustomShape 61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124" name="CustomShape 62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125" name="CustomShape 63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126" name="CustomShape 64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1127" name="CustomShape 65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28" name="CustomShape 66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29" name="CustomShape 67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30" name="CustomShape 68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31" name="CustomShape 69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132" name="CustomShape 70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33" name="CustomShape 71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134" name="CustomShape 72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135" name="CustomShape 73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1246" dur="indefinite" restart="never" nodeType="tmRoot">
          <p:childTnLst>
            <p:seq>
              <p:cTn id="1247" dur="indefinite" nodeType="mainSeq">
                <p:childTnLst>
                  <p:par>
                    <p:cTn id="1248" fill="hold">
                      <p:stCondLst>
                        <p:cond delay="indefinite"/>
                      </p:stCondLst>
                      <p:childTnLst>
                        <p:par>
                          <p:cTn id="1249" fill="hold">
                            <p:stCondLst>
                              <p:cond delay="0"/>
                            </p:stCondLst>
                            <p:childTnLst>
                              <p:par>
                                <p:cTn id="125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2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5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57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5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5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3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26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68" dur="5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269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1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3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4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75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76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8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0" dur="250" fill="hold"/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1" dur="250" fill="hold"/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2" dur="250" fill="hold"/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3" dur="250" fill="hold"/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84" dur="250"/>
                                        <p:tgtEl>
                                          <p:spTgt spid="1066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5" fill="hold">
                            <p:stCondLst>
                              <p:cond delay="2925"/>
                            </p:stCondLst>
                            <p:childTnLst>
                              <p:par>
                                <p:cTn id="1286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88" dur="250" fill="hold"/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9" dur="250" fill="hold"/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0" dur="250" fill="hold"/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1" dur="250" fill="hold"/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292" dur="250"/>
                                        <p:tgtEl>
                                          <p:spTgt spid="1066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3" fill="hold">
                            <p:stCondLst>
                              <p:cond delay="3350"/>
                            </p:stCondLst>
                            <p:childTnLst>
                              <p:par>
                                <p:cTn id="1294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6" dur="250" fill="hold"/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7" dur="250" fill="hold"/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8" dur="250" fill="hold"/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9" dur="250" fill="hold"/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00" dur="250"/>
                                        <p:tgtEl>
                                          <p:spTgt spid="1066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1" fill="hold">
                            <p:stCondLst>
                              <p:cond delay="3775"/>
                            </p:stCondLst>
                            <p:childTnLst>
                              <p:par>
                                <p:cTn id="1302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04" dur="250" fill="hold"/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5" dur="250" fill="hold"/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6" dur="250" fill="hold"/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7" dur="250" fill="hold"/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308" dur="250"/>
                                        <p:tgtEl>
                                          <p:spTgt spid="1066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CustomShape 1"/>
          <p:cNvSpPr/>
          <p:nvPr/>
        </p:nvSpPr>
        <p:spPr>
          <a:xfrm>
            <a:off x="3184200" y="1706760"/>
            <a:ext cx="2680200" cy="1835640"/>
          </a:xfrm>
          <a:prstGeom prst="diamond">
            <a:avLst/>
          </a:prstGeom>
          <a:solidFill>
            <a:srgbClr val="808080"/>
          </a:solidFill>
          <a:ln w="9360">
            <a:noFill/>
          </a:ln>
        </p:spPr>
      </p:sp>
      <p:sp>
        <p:nvSpPr>
          <p:cNvPr id="1137" name="CustomShape 2"/>
          <p:cNvSpPr/>
          <p:nvPr/>
        </p:nvSpPr>
        <p:spPr>
          <a:xfrm>
            <a:off x="1692360" y="1079280"/>
            <a:ext cx="1268640" cy="272880"/>
          </a:xfrm>
          <a:prstGeom prst="rect">
            <a:avLst/>
          </a:prstGeom>
          <a:solidFill>
            <a:srgbClr val="fbd2a6"/>
          </a:solidFill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添加文本</a:t>
            </a:r>
            <a:endParaRPr/>
          </a:p>
        </p:txBody>
      </p:sp>
      <p:sp>
        <p:nvSpPr>
          <p:cNvPr id="1138" name="CustomShape 3"/>
          <p:cNvSpPr/>
          <p:nvPr/>
        </p:nvSpPr>
        <p:spPr>
          <a:xfrm>
            <a:off x="5611680" y="3555360"/>
            <a:ext cx="1250640" cy="272880"/>
          </a:xfrm>
          <a:prstGeom prst="rect">
            <a:avLst/>
          </a:prstGeom>
          <a:solidFill>
            <a:srgbClr val="fbd2a6"/>
          </a:solidFill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添加文本</a:t>
            </a:r>
            <a:endParaRPr/>
          </a:p>
        </p:txBody>
      </p:sp>
      <p:sp>
        <p:nvSpPr>
          <p:cNvPr id="1139" name="CustomShape 4"/>
          <p:cNvSpPr/>
          <p:nvPr/>
        </p:nvSpPr>
        <p:spPr>
          <a:xfrm>
            <a:off x="6079320" y="1122480"/>
            <a:ext cx="1215720" cy="272880"/>
          </a:xfrm>
          <a:prstGeom prst="rect">
            <a:avLst/>
          </a:prstGeom>
          <a:solidFill>
            <a:srgbClr val="5abe9e"/>
          </a:solidFill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添加文本</a:t>
            </a:r>
            <a:endParaRPr/>
          </a:p>
        </p:txBody>
      </p:sp>
      <p:sp>
        <p:nvSpPr>
          <p:cNvPr id="1140" name="CustomShape 5"/>
          <p:cNvSpPr/>
          <p:nvPr/>
        </p:nvSpPr>
        <p:spPr>
          <a:xfrm>
            <a:off x="1738080" y="3217680"/>
            <a:ext cx="1223280" cy="272880"/>
          </a:xfrm>
          <a:prstGeom prst="rect">
            <a:avLst/>
          </a:prstGeom>
          <a:solidFill>
            <a:srgbClr val="5abe9e"/>
          </a:solidFill>
          <a:ln w="1260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微软雅黑"/>
                <a:ea typeface="微软雅黑"/>
              </a:rPr>
              <a:t>添加文本</a:t>
            </a:r>
            <a:endParaRPr/>
          </a:p>
        </p:txBody>
      </p:sp>
      <p:sp>
        <p:nvSpPr>
          <p:cNvPr id="1141" name="CustomShape 6"/>
          <p:cNvSpPr/>
          <p:nvPr/>
        </p:nvSpPr>
        <p:spPr>
          <a:xfrm>
            <a:off x="2580480" y="1986840"/>
            <a:ext cx="1863000" cy="1275840"/>
          </a:xfrm>
          <a:prstGeom prst="diamond">
            <a:avLst/>
          </a:prstGeom>
          <a:solidFill>
            <a:srgbClr val="9cd8c5"/>
          </a:solidFill>
          <a:ln w="9360">
            <a:noFill/>
          </a:ln>
        </p:spPr>
      </p:sp>
      <p:sp>
        <p:nvSpPr>
          <p:cNvPr id="1142" name="CustomShape 7"/>
          <p:cNvSpPr/>
          <p:nvPr/>
        </p:nvSpPr>
        <p:spPr>
          <a:xfrm>
            <a:off x="3080520" y="2301840"/>
            <a:ext cx="862920" cy="639000"/>
          </a:xfrm>
          <a:prstGeom prst="rect">
            <a:avLst/>
          </a:prstGeom>
          <a:solidFill>
            <a:srgbClr val="9cd8c5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143" name="CustomShape 8"/>
          <p:cNvSpPr/>
          <p:nvPr/>
        </p:nvSpPr>
        <p:spPr>
          <a:xfrm>
            <a:off x="527040" y="1513440"/>
            <a:ext cx="243432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1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144" name="CustomShape 9"/>
          <p:cNvSpPr/>
          <p:nvPr/>
        </p:nvSpPr>
        <p:spPr>
          <a:xfrm>
            <a:off x="3600720" y="1304640"/>
            <a:ext cx="1863000" cy="1275840"/>
          </a:xfrm>
          <a:prstGeom prst="diamond">
            <a:avLst/>
          </a:prstGeom>
          <a:solidFill>
            <a:srgbClr val="fbd2a6"/>
          </a:solidFill>
          <a:ln w="9360">
            <a:noFill/>
          </a:ln>
        </p:spPr>
      </p:sp>
      <p:sp>
        <p:nvSpPr>
          <p:cNvPr id="1145" name="CustomShape 10"/>
          <p:cNvSpPr/>
          <p:nvPr/>
        </p:nvSpPr>
        <p:spPr>
          <a:xfrm>
            <a:off x="4100760" y="1619640"/>
            <a:ext cx="862920" cy="639000"/>
          </a:xfrm>
          <a:prstGeom prst="rect">
            <a:avLst/>
          </a:prstGeom>
          <a:solidFill>
            <a:srgbClr val="fbd2a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146" name="CustomShape 11"/>
          <p:cNvSpPr/>
          <p:nvPr/>
        </p:nvSpPr>
        <p:spPr>
          <a:xfrm>
            <a:off x="4612320" y="1981080"/>
            <a:ext cx="1863000" cy="1275840"/>
          </a:xfrm>
          <a:prstGeom prst="diamond">
            <a:avLst/>
          </a:prstGeom>
          <a:solidFill>
            <a:srgbClr val="9cd8c5"/>
          </a:solidFill>
          <a:ln w="9360">
            <a:noFill/>
          </a:ln>
        </p:spPr>
      </p:sp>
      <p:sp>
        <p:nvSpPr>
          <p:cNvPr id="1147" name="CustomShape 12"/>
          <p:cNvSpPr/>
          <p:nvPr/>
        </p:nvSpPr>
        <p:spPr>
          <a:xfrm>
            <a:off x="5112000" y="2296080"/>
            <a:ext cx="862920" cy="639000"/>
          </a:xfrm>
          <a:prstGeom prst="rect">
            <a:avLst/>
          </a:prstGeom>
          <a:solidFill>
            <a:srgbClr val="9cd8c5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148" name="CustomShape 13"/>
          <p:cNvSpPr/>
          <p:nvPr/>
        </p:nvSpPr>
        <p:spPr>
          <a:xfrm>
            <a:off x="3592440" y="2674440"/>
            <a:ext cx="1863000" cy="1275840"/>
          </a:xfrm>
          <a:prstGeom prst="diamond">
            <a:avLst/>
          </a:prstGeom>
          <a:solidFill>
            <a:srgbClr val="fbd2a6"/>
          </a:solidFill>
          <a:ln w="9360">
            <a:noFill/>
          </a:ln>
        </p:spPr>
      </p:sp>
      <p:sp>
        <p:nvSpPr>
          <p:cNvPr id="1149" name="CustomShape 14"/>
          <p:cNvSpPr/>
          <p:nvPr/>
        </p:nvSpPr>
        <p:spPr>
          <a:xfrm>
            <a:off x="4092480" y="2989440"/>
            <a:ext cx="862920" cy="639000"/>
          </a:xfrm>
          <a:prstGeom prst="rect">
            <a:avLst/>
          </a:prstGeom>
          <a:solidFill>
            <a:srgbClr val="fbd2a6"/>
          </a:solidFill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150" name="CustomShape 15"/>
          <p:cNvSpPr/>
          <p:nvPr/>
        </p:nvSpPr>
        <p:spPr>
          <a:xfrm>
            <a:off x="5999040" y="1501200"/>
            <a:ext cx="253296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1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151" name="CustomShape 16"/>
          <p:cNvSpPr/>
          <p:nvPr/>
        </p:nvSpPr>
        <p:spPr>
          <a:xfrm>
            <a:off x="5470200" y="3947040"/>
            <a:ext cx="277380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1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152" name="CustomShape 17"/>
          <p:cNvSpPr/>
          <p:nvPr/>
        </p:nvSpPr>
        <p:spPr>
          <a:xfrm>
            <a:off x="539640" y="3601440"/>
            <a:ext cx="2557080" cy="592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1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153" name="CustomShape 18"/>
          <p:cNvSpPr/>
          <p:nvPr/>
        </p:nvSpPr>
        <p:spPr>
          <a:xfrm flipV="1">
            <a:off x="5248800" y="3097440"/>
            <a:ext cx="384840" cy="2581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4" name="CustomShape 19"/>
          <p:cNvSpPr/>
          <p:nvPr/>
        </p:nvSpPr>
        <p:spPr>
          <a:xfrm flipV="1">
            <a:off x="3438720" y="1887120"/>
            <a:ext cx="384840" cy="2581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5" name="CustomShape 20"/>
          <p:cNvSpPr/>
          <p:nvPr/>
        </p:nvSpPr>
        <p:spPr>
          <a:xfrm>
            <a:off x="3449880" y="3081600"/>
            <a:ext cx="384840" cy="2581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6" name="CustomShape 21"/>
          <p:cNvSpPr/>
          <p:nvPr/>
        </p:nvSpPr>
        <p:spPr>
          <a:xfrm>
            <a:off x="5226840" y="1893240"/>
            <a:ext cx="384840" cy="2581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7" name="CustomShape 22"/>
          <p:cNvSpPr/>
          <p:nvPr/>
        </p:nvSpPr>
        <p:spPr>
          <a:xfrm>
            <a:off x="4247640" y="2609280"/>
            <a:ext cx="571680" cy="7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8" name="CustomShape 23"/>
          <p:cNvSpPr/>
          <p:nvPr/>
        </p:nvSpPr>
        <p:spPr>
          <a:xfrm rot="16200000">
            <a:off x="4247280" y="2602080"/>
            <a:ext cx="571680" cy="720"/>
          </a:xfrm>
          <a:prstGeom prst="straightConnector1">
            <a:avLst/>
          </a:prstGeom>
          <a:noFill/>
          <a:ln w="12600">
            <a:solidFill>
              <a:srgbClr val="3796a1"/>
            </a:solidFill>
            <a:round/>
            <a:headEnd len="med" type="triangle" w="med"/>
            <a:tailEnd len="med" type="triangle" w="med"/>
          </a:ln>
        </p:spPr>
      </p:sp>
      <p:sp>
        <p:nvSpPr>
          <p:cNvPr id="1159" name="CustomShape 24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160" name="CustomShape 25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309" dur="indefinite" restart="never" nodeType="tmRoot">
          <p:childTnLst>
            <p:seq>
              <p:cTn id="1310" dur="indefinite" nodeType="mainSeq">
                <p:childTnLst>
                  <p:par>
                    <p:cTn id="1311" fill="hold">
                      <p:stCondLst>
                        <p:cond delay="indefinite"/>
                      </p:stCondLst>
                      <p:childTnLst>
                        <p:par>
                          <p:cTn id="1312" fill="hold">
                            <p:stCondLst>
                              <p:cond delay="0"/>
                            </p:stCondLst>
                            <p:childTnLst>
                              <p:par>
                                <p:cTn id="131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16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7" nodeType="withEffect" fill="hold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3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2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3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2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39" dur="3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1300"/>
                            </p:stCondLst>
                            <p:childTnLst>
                              <p:par>
                                <p:cTn id="1341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43" dur="3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1600"/>
                            </p:stCondLst>
                            <p:childTnLst>
                              <p:par>
                                <p:cTn id="1345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47" dur="3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1900"/>
                            </p:stCondLst>
                            <p:childTnLst>
                              <p:par>
                                <p:cTn id="134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51" dur="3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53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55" dur="3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7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59" dur="3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2800"/>
                            </p:stCondLst>
                            <p:childTnLst>
                              <p:par>
                                <p:cTn id="1361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63" dur="3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3100"/>
                            </p:stCondLst>
                            <p:childTnLst>
                              <p:par>
                                <p:cTn id="1365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67" dur="3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CustomShape 1"/>
          <p:cNvSpPr/>
          <p:nvPr/>
        </p:nvSpPr>
        <p:spPr>
          <a:xfrm rot="14400000">
            <a:off x="4483080" y="1104840"/>
            <a:ext cx="2411280" cy="220788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a6a6a6"/>
              </a:gs>
              <a:gs pos="100000">
                <a:srgbClr val="ccecff"/>
              </a:gs>
            </a:gsLst>
            <a:lin ang="12600000"/>
          </a:gradFill>
          <a:ln>
            <a:noFill/>
          </a:ln>
        </p:spPr>
      </p:sp>
      <p:sp>
        <p:nvSpPr>
          <p:cNvPr id="1162" name="CustomShape 2"/>
          <p:cNvSpPr/>
          <p:nvPr/>
        </p:nvSpPr>
        <p:spPr>
          <a:xfrm flipH="1" rot="14400000">
            <a:off x="2561760" y="1104840"/>
            <a:ext cx="2411280" cy="220788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5abe9e"/>
              </a:gs>
              <a:gs pos="100000">
                <a:srgbClr val="ccecff"/>
              </a:gs>
            </a:gsLst>
            <a:lin ang="1800000"/>
          </a:gradFill>
          <a:ln>
            <a:noFill/>
          </a:ln>
        </p:spPr>
      </p:sp>
      <p:sp>
        <p:nvSpPr>
          <p:cNvPr id="1163" name="CustomShape 3"/>
          <p:cNvSpPr/>
          <p:nvPr/>
        </p:nvSpPr>
        <p:spPr>
          <a:xfrm flipV="1" rot="14400000">
            <a:off x="4483080" y="2201040"/>
            <a:ext cx="2411280" cy="220788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c4cfd9"/>
              </a:gs>
              <a:gs pos="100000">
                <a:srgbClr val="ccecff"/>
              </a:gs>
            </a:gsLst>
            <a:lin ang="12600000"/>
          </a:gradFill>
          <a:ln>
            <a:noFill/>
          </a:ln>
        </p:spPr>
      </p:sp>
      <p:sp>
        <p:nvSpPr>
          <p:cNvPr id="1164" name="CustomShape 4"/>
          <p:cNvSpPr/>
          <p:nvPr/>
        </p:nvSpPr>
        <p:spPr>
          <a:xfrm flipH="1" flipV="1" rot="14400000">
            <a:off x="2561400" y="2201760"/>
            <a:ext cx="2411280" cy="220752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a6a6a6"/>
              </a:gs>
              <a:gs pos="100000">
                <a:srgbClr val="ccecff"/>
              </a:gs>
            </a:gsLst>
            <a:lin ang="1800000"/>
          </a:gradFill>
          <a:ln>
            <a:noFill/>
          </a:ln>
        </p:spPr>
      </p:sp>
      <p:sp>
        <p:nvSpPr>
          <p:cNvPr id="1165" name="CustomShape 5"/>
          <p:cNvSpPr/>
          <p:nvPr/>
        </p:nvSpPr>
        <p:spPr>
          <a:xfrm>
            <a:off x="3492720" y="1528920"/>
            <a:ext cx="2464200" cy="2464200"/>
          </a:xfrm>
          <a:prstGeom prst="ellips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</p:sp>
      <p:sp>
        <p:nvSpPr>
          <p:cNvPr id="1166" name="CustomShape 6"/>
          <p:cNvSpPr/>
          <p:nvPr/>
        </p:nvSpPr>
        <p:spPr>
          <a:xfrm>
            <a:off x="3593880" y="1630080"/>
            <a:ext cx="2263320" cy="2263320"/>
          </a:xfrm>
          <a:prstGeom prst="ellipse">
            <a:avLst/>
          </a:prstGeom>
          <a:solidFill>
            <a:srgbClr val="b6b1c1"/>
          </a:solidFill>
          <a:ln w="57240">
            <a:solidFill>
              <a:srgbClr val="c4cfd9"/>
            </a:solidFill>
            <a:round/>
          </a:ln>
        </p:spPr>
      </p:sp>
      <p:sp>
        <p:nvSpPr>
          <p:cNvPr id="1167" name="CustomShape 7"/>
          <p:cNvSpPr/>
          <p:nvPr/>
        </p:nvSpPr>
        <p:spPr>
          <a:xfrm rot="883800">
            <a:off x="4830120" y="1951920"/>
            <a:ext cx="955080" cy="952560"/>
          </a:xfrm>
          <a:prstGeom prst="rect">
            <a:avLst/>
          </a:prstGeom>
          <a:solidFill>
            <a:srgbClr val="f4a3a4"/>
          </a:solidFill>
          <a:ln>
            <a:noFill/>
          </a:ln>
        </p:spPr>
      </p:sp>
      <p:sp>
        <p:nvSpPr>
          <p:cNvPr id="1168" name="CustomShape 8"/>
          <p:cNvSpPr/>
          <p:nvPr/>
        </p:nvSpPr>
        <p:spPr>
          <a:xfrm rot="4500000">
            <a:off x="4847760" y="2622240"/>
            <a:ext cx="955080" cy="967680"/>
          </a:xfrm>
          <a:prstGeom prst="rect">
            <a:avLst/>
          </a:prstGeom>
          <a:solidFill>
            <a:srgbClr val="f4a3a4"/>
          </a:solidFill>
          <a:ln>
            <a:noFill/>
          </a:ln>
        </p:spPr>
      </p:sp>
      <p:sp>
        <p:nvSpPr>
          <p:cNvPr id="1169" name="CustomShape 9"/>
          <p:cNvSpPr/>
          <p:nvPr/>
        </p:nvSpPr>
        <p:spPr>
          <a:xfrm flipH="1" rot="876600">
            <a:off x="3658680" y="1947240"/>
            <a:ext cx="957600" cy="957960"/>
          </a:xfrm>
          <a:prstGeom prst="rect">
            <a:avLst/>
          </a:prstGeom>
          <a:solidFill>
            <a:srgbClr val="9cd8c5"/>
          </a:solidFill>
          <a:ln>
            <a:noFill/>
          </a:ln>
        </p:spPr>
      </p:sp>
      <p:sp>
        <p:nvSpPr>
          <p:cNvPr id="1170" name="CustomShape 10"/>
          <p:cNvSpPr/>
          <p:nvPr/>
        </p:nvSpPr>
        <p:spPr>
          <a:xfrm flipH="1" rot="4500000">
            <a:off x="3668760" y="2623320"/>
            <a:ext cx="950040" cy="964080"/>
          </a:xfrm>
          <a:prstGeom prst="rect">
            <a:avLst/>
          </a:prstGeom>
          <a:solidFill>
            <a:srgbClr val="9cd8c5"/>
          </a:solidFill>
          <a:ln>
            <a:noFill/>
          </a:ln>
        </p:spPr>
      </p:sp>
      <p:sp>
        <p:nvSpPr>
          <p:cNvPr id="1171" name="CustomShape 11"/>
          <p:cNvSpPr/>
          <p:nvPr/>
        </p:nvSpPr>
        <p:spPr>
          <a:xfrm rot="883800">
            <a:off x="4806360" y="2210760"/>
            <a:ext cx="658080" cy="66060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172" name="CustomShape 12"/>
          <p:cNvSpPr/>
          <p:nvPr/>
        </p:nvSpPr>
        <p:spPr>
          <a:xfrm rot="4500000">
            <a:off x="4808880" y="2664360"/>
            <a:ext cx="659520" cy="665640"/>
          </a:xfrm>
          <a:prstGeom prst="rect">
            <a:avLst/>
          </a:prstGeom>
          <a:solidFill>
            <a:srgbClr val="859cb1"/>
          </a:solidFill>
          <a:ln w="3240">
            <a:noFill/>
          </a:ln>
        </p:spPr>
      </p:sp>
      <p:sp>
        <p:nvSpPr>
          <p:cNvPr id="1173" name="CustomShape 13"/>
          <p:cNvSpPr/>
          <p:nvPr/>
        </p:nvSpPr>
        <p:spPr>
          <a:xfrm flipH="1" rot="876600">
            <a:off x="4006440" y="2213640"/>
            <a:ext cx="658080" cy="657000"/>
          </a:xfrm>
          <a:prstGeom prst="rect">
            <a:avLst/>
          </a:prstGeom>
          <a:solidFill>
            <a:srgbClr val="859cb1"/>
          </a:solidFill>
          <a:ln w="3240">
            <a:noFill/>
          </a:ln>
        </p:spPr>
      </p:sp>
      <p:sp>
        <p:nvSpPr>
          <p:cNvPr id="1174" name="CustomShape 14"/>
          <p:cNvSpPr/>
          <p:nvPr/>
        </p:nvSpPr>
        <p:spPr>
          <a:xfrm flipH="1" rot="4500600">
            <a:off x="4000680" y="2664720"/>
            <a:ext cx="657000" cy="663480"/>
          </a:xfrm>
          <a:prstGeom prst="rect">
            <a:avLst/>
          </a:prstGeom>
          <a:solidFill>
            <a:srgbClr val="808080"/>
          </a:solidFill>
          <a:ln w="3240">
            <a:noFill/>
          </a:ln>
        </p:spPr>
      </p:sp>
      <p:sp>
        <p:nvSpPr>
          <p:cNvPr id="1175" name="CustomShape 15"/>
          <p:cNvSpPr/>
          <p:nvPr/>
        </p:nvSpPr>
        <p:spPr>
          <a:xfrm>
            <a:off x="4192920" y="2215440"/>
            <a:ext cx="1089000" cy="1089000"/>
          </a:xfrm>
          <a:prstGeom prst="ellipse">
            <a:avLst/>
          </a:prstGeom>
          <a:gradFill>
            <a:gsLst>
              <a:gs pos="0">
                <a:srgbClr val="bde6ff"/>
              </a:gs>
              <a:gs pos="100000">
                <a:srgbClr val="ccecff"/>
              </a:gs>
            </a:gsLst>
            <a:lin ang="5400000"/>
          </a:gradFill>
          <a:ln>
            <a:noFill/>
          </a:ln>
        </p:spPr>
      </p:sp>
      <p:sp>
        <p:nvSpPr>
          <p:cNvPr id="1176" name="CustomShape 16"/>
          <p:cNvSpPr/>
          <p:nvPr/>
        </p:nvSpPr>
        <p:spPr>
          <a:xfrm>
            <a:off x="4249800" y="2282400"/>
            <a:ext cx="974160" cy="971640"/>
          </a:xfrm>
          <a:prstGeom prst="ellipse">
            <a:avLst/>
          </a:prstGeom>
          <a:solidFill>
            <a:srgbClr val="ffffff"/>
          </a:solidFill>
          <a:ln w="9360">
            <a:solidFill>
              <a:srgbClr val="867d98"/>
            </a:solidFill>
            <a:round/>
          </a:ln>
        </p:spPr>
      </p:sp>
      <p:sp>
        <p:nvSpPr>
          <p:cNvPr id="1177" name="CustomShape 17"/>
          <p:cNvSpPr/>
          <p:nvPr/>
        </p:nvSpPr>
        <p:spPr>
          <a:xfrm>
            <a:off x="4251240" y="2283480"/>
            <a:ext cx="971640" cy="971640"/>
          </a:xfrm>
          <a:prstGeom prst="rect">
            <a:avLst/>
          </a:prstGeom>
          <a:solidFill>
            <a:srgbClr val="c4cfd9"/>
          </a:solidFill>
          <a:ln>
            <a:noFill/>
          </a:ln>
        </p:spPr>
      </p:sp>
      <p:sp>
        <p:nvSpPr>
          <p:cNvPr id="1178" name="CustomShape 18"/>
          <p:cNvSpPr/>
          <p:nvPr/>
        </p:nvSpPr>
        <p:spPr>
          <a:xfrm>
            <a:off x="3734280" y="3027960"/>
            <a:ext cx="481320" cy="244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굴림"/>
              </a:rPr>
              <a:t>1</a:t>
            </a:r>
            <a:endParaRPr/>
          </a:p>
        </p:txBody>
      </p:sp>
      <p:sp>
        <p:nvSpPr>
          <p:cNvPr id="1179" name="CustomShape 19"/>
          <p:cNvSpPr/>
          <p:nvPr/>
        </p:nvSpPr>
        <p:spPr>
          <a:xfrm>
            <a:off x="5282640" y="3027960"/>
            <a:ext cx="481320" cy="24372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굴림"/>
              </a:rPr>
              <a:t>4</a:t>
            </a:r>
            <a:endParaRPr/>
          </a:p>
        </p:txBody>
      </p:sp>
      <p:sp>
        <p:nvSpPr>
          <p:cNvPr id="1180" name="CustomShape 20"/>
          <p:cNvSpPr/>
          <p:nvPr/>
        </p:nvSpPr>
        <p:spPr>
          <a:xfrm>
            <a:off x="5282640" y="2282400"/>
            <a:ext cx="481320" cy="24372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굴림"/>
              </a:rPr>
              <a:t>3</a:t>
            </a:r>
            <a:endParaRPr/>
          </a:p>
        </p:txBody>
      </p:sp>
      <p:sp>
        <p:nvSpPr>
          <p:cNvPr id="1181" name="CustomShape 21"/>
          <p:cNvSpPr/>
          <p:nvPr/>
        </p:nvSpPr>
        <p:spPr>
          <a:xfrm>
            <a:off x="3711240" y="2282400"/>
            <a:ext cx="481320" cy="24372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Century Gothic"/>
                <a:ea typeface="굴림"/>
              </a:rPr>
              <a:t>2</a:t>
            </a:r>
            <a:endParaRPr/>
          </a:p>
        </p:txBody>
      </p:sp>
      <p:sp>
        <p:nvSpPr>
          <p:cNvPr id="1182" name="CustomShape 22"/>
          <p:cNvSpPr/>
          <p:nvPr/>
        </p:nvSpPr>
        <p:spPr>
          <a:xfrm>
            <a:off x="4313520" y="2442960"/>
            <a:ext cx="848160" cy="70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595959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183" name="CustomShape 23"/>
          <p:cNvSpPr/>
          <p:nvPr/>
        </p:nvSpPr>
        <p:spPr>
          <a:xfrm>
            <a:off x="6110280" y="1805040"/>
            <a:ext cx="277812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184" name="CustomShape 24"/>
          <p:cNvSpPr/>
          <p:nvPr/>
        </p:nvSpPr>
        <p:spPr>
          <a:xfrm>
            <a:off x="6110280" y="3466800"/>
            <a:ext cx="266148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185" name="CustomShape 25"/>
          <p:cNvSpPr/>
          <p:nvPr/>
        </p:nvSpPr>
        <p:spPr>
          <a:xfrm>
            <a:off x="1029960" y="1805400"/>
            <a:ext cx="235692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186" name="CustomShape 26"/>
          <p:cNvSpPr/>
          <p:nvPr/>
        </p:nvSpPr>
        <p:spPr>
          <a:xfrm>
            <a:off x="1029960" y="3466800"/>
            <a:ext cx="2356920" cy="50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900">
                <a:solidFill>
                  <a:srgbClr val="595959"/>
                </a:solidFill>
                <a:latin typeface="方正兰亭纤黑简体"/>
                <a:ea typeface="方正兰亭纤黑简体"/>
              </a:rPr>
              <a:t>具体说明文字在此处单击添加。</a:t>
            </a:r>
            <a:endParaRPr/>
          </a:p>
        </p:txBody>
      </p:sp>
      <p:sp>
        <p:nvSpPr>
          <p:cNvPr id="1187" name="CustomShape 27"/>
          <p:cNvSpPr/>
          <p:nvPr/>
        </p:nvSpPr>
        <p:spPr>
          <a:xfrm>
            <a:off x="1851840" y="149076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188" name="CustomShape 28"/>
          <p:cNvSpPr/>
          <p:nvPr/>
        </p:nvSpPr>
        <p:spPr>
          <a:xfrm>
            <a:off x="6146280" y="149076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189" name="CustomShape 29"/>
          <p:cNvSpPr/>
          <p:nvPr/>
        </p:nvSpPr>
        <p:spPr>
          <a:xfrm>
            <a:off x="1851840" y="314100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190" name="CustomShape 30"/>
          <p:cNvSpPr/>
          <p:nvPr/>
        </p:nvSpPr>
        <p:spPr>
          <a:xfrm>
            <a:off x="6146280" y="3141000"/>
            <a:ext cx="109548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595959"/>
                </a:solidFill>
                <a:latin typeface="方正兰亭中粗黑_GBK"/>
                <a:ea typeface="方正兰亭中粗黑_GBK"/>
              </a:rPr>
              <a:t>单击添加标题</a:t>
            </a:r>
            <a:endParaRPr/>
          </a:p>
        </p:txBody>
      </p:sp>
      <p:sp>
        <p:nvSpPr>
          <p:cNvPr id="1191" name="CustomShape 31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192" name="CustomShape 32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368" dur="indefinite" restart="never" nodeType="tmRoot">
          <p:childTnLst>
            <p:seq>
              <p:cTn id="1369" dur="indefinite" nodeType="mainSeq">
                <p:childTnLst>
                  <p:par>
                    <p:cTn id="1370" fill="hold">
                      <p:stCondLst>
                        <p:cond delay="indefinite"/>
                      </p:stCondLst>
                      <p:childTnLst>
                        <p:par>
                          <p:cTn id="1371" fill="hold">
                            <p:stCondLst>
                              <p:cond delay="0"/>
                            </p:stCondLst>
                            <p:childTnLst>
                              <p:par>
                                <p:cTn id="1372" nodeType="withEffect" fill="hold" presetClass="entr" presetID="21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2)" transition="in">
                                      <p:cBhvr additive="repl">
                                        <p:cTn id="137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378" dur="5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2" dur="5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386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8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390" dur="5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4" dur="3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95" dur="300" fill="hold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3300"/>
                            </p:stCondLst>
                            <p:childTnLst>
                              <p:par>
                                <p:cTn id="139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9" dur="3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0" dur="300" fill="hold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1" fill="hold">
                            <p:stCondLst>
                              <p:cond delay="3600"/>
                            </p:stCondLst>
                            <p:childTnLst>
                              <p:par>
                                <p:cTn id="140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4" dur="3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5" dur="300" fill="hold"/>
                                        <p:tgtEl>
                                          <p:spTgt spid="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40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09" dur="3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0" dur="30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1" fill="hold">
                            <p:stCondLst>
                              <p:cond delay="4200"/>
                            </p:stCondLst>
                            <p:childTnLst>
                              <p:par>
                                <p:cTn id="141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4" dur="3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15" dur="300" fill="hold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17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9" dur="3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0" dur="3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1" fill="hold">
                            <p:stCondLst>
                              <p:cond delay="4800"/>
                            </p:stCondLst>
                            <p:childTnLst>
                              <p:par>
                                <p:cTn id="1422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4" dur="3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5" dur="3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5100"/>
                            </p:stCondLst>
                            <p:childTnLst>
                              <p:par>
                                <p:cTn id="1427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29" dur="3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0" dur="300" fill="hold"/>
                                        <p:tgtEl>
                                          <p:spTgt spid="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CustomShape 1"/>
          <p:cNvSpPr/>
          <p:nvPr/>
        </p:nvSpPr>
        <p:spPr>
          <a:xfrm>
            <a:off x="3731040" y="2376360"/>
            <a:ext cx="4033800" cy="2128320"/>
          </a:xfrm>
          <a:prstGeom prst="rect">
            <a:avLst/>
          </a:prstGeom>
          <a:solidFill>
            <a:srgbClr val="778495"/>
          </a:solidFill>
          <a:ln w="9360">
            <a:noFill/>
          </a:ln>
        </p:spPr>
      </p:sp>
      <p:sp>
        <p:nvSpPr>
          <p:cNvPr id="1194" name="CustomShape 2"/>
          <p:cNvSpPr/>
          <p:nvPr/>
        </p:nvSpPr>
        <p:spPr>
          <a:xfrm>
            <a:off x="3312000" y="3003120"/>
            <a:ext cx="2266920" cy="1397520"/>
          </a:xfrm>
          <a:prstGeom prst="rect">
            <a:avLst/>
          </a:prstGeom>
          <a:solidFill>
            <a:srgbClr val="c4cfd9"/>
          </a:solidFill>
          <a:ln w="9360">
            <a:noFill/>
          </a:ln>
        </p:spPr>
      </p:sp>
      <p:sp>
        <p:nvSpPr>
          <p:cNvPr id="1195" name="CustomShape 3"/>
          <p:cNvSpPr/>
          <p:nvPr/>
        </p:nvSpPr>
        <p:spPr>
          <a:xfrm>
            <a:off x="3514320" y="3783960"/>
            <a:ext cx="1061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添加文本</a:t>
            </a:r>
            <a:endParaRPr/>
          </a:p>
        </p:txBody>
      </p:sp>
      <p:sp>
        <p:nvSpPr>
          <p:cNvPr id="1196" name="CustomShape 4"/>
          <p:cNvSpPr/>
          <p:nvPr/>
        </p:nvSpPr>
        <p:spPr>
          <a:xfrm>
            <a:off x="3959280" y="2277000"/>
            <a:ext cx="1700280" cy="2097720"/>
          </a:xfrm>
          <a:prstGeom prst="rect">
            <a:avLst/>
          </a:prstGeom>
          <a:solidFill>
            <a:srgbClr val="fbd2a6"/>
          </a:solidFill>
          <a:ln w="9360">
            <a:noFill/>
          </a:ln>
        </p:spPr>
      </p:sp>
      <p:sp>
        <p:nvSpPr>
          <p:cNvPr id="1197" name="CustomShape 5"/>
          <p:cNvSpPr/>
          <p:nvPr/>
        </p:nvSpPr>
        <p:spPr>
          <a:xfrm>
            <a:off x="4154760" y="2945520"/>
            <a:ext cx="1061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添加文本</a:t>
            </a:r>
            <a:endParaRPr/>
          </a:p>
        </p:txBody>
      </p:sp>
      <p:sp>
        <p:nvSpPr>
          <p:cNvPr id="1198" name="CustomShape 6"/>
          <p:cNvSpPr/>
          <p:nvPr/>
        </p:nvSpPr>
        <p:spPr>
          <a:xfrm>
            <a:off x="5068080" y="2144880"/>
            <a:ext cx="1332000" cy="2232720"/>
          </a:xfrm>
          <a:prstGeom prst="rect">
            <a:avLst/>
          </a:prstGeom>
          <a:solidFill>
            <a:srgbClr val="9cd8c5"/>
          </a:solidFill>
          <a:ln w="9360">
            <a:noFill/>
          </a:ln>
        </p:spPr>
      </p:sp>
      <p:sp>
        <p:nvSpPr>
          <p:cNvPr id="1199" name="CustomShape 7"/>
          <p:cNvSpPr/>
          <p:nvPr/>
        </p:nvSpPr>
        <p:spPr>
          <a:xfrm>
            <a:off x="5216760" y="2669760"/>
            <a:ext cx="1061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添加文本</a:t>
            </a:r>
            <a:endParaRPr/>
          </a:p>
        </p:txBody>
      </p:sp>
      <p:sp>
        <p:nvSpPr>
          <p:cNvPr id="1200" name="CustomShape 8"/>
          <p:cNvSpPr/>
          <p:nvPr/>
        </p:nvSpPr>
        <p:spPr>
          <a:xfrm>
            <a:off x="5805720" y="2277000"/>
            <a:ext cx="1710000" cy="2110320"/>
          </a:xfrm>
          <a:prstGeom prst="rect">
            <a:avLst/>
          </a:prstGeom>
          <a:solidFill>
            <a:srgbClr val="f4a3a4"/>
          </a:solidFill>
          <a:ln w="9360">
            <a:noFill/>
          </a:ln>
        </p:spPr>
      </p:sp>
      <p:sp>
        <p:nvSpPr>
          <p:cNvPr id="1201" name="CustomShape 9"/>
          <p:cNvSpPr/>
          <p:nvPr/>
        </p:nvSpPr>
        <p:spPr>
          <a:xfrm>
            <a:off x="6264360" y="2845080"/>
            <a:ext cx="1061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添加文本</a:t>
            </a:r>
            <a:endParaRPr/>
          </a:p>
        </p:txBody>
      </p:sp>
      <p:sp>
        <p:nvSpPr>
          <p:cNvPr id="1202" name="CustomShape 10"/>
          <p:cNvSpPr/>
          <p:nvPr/>
        </p:nvSpPr>
        <p:spPr>
          <a:xfrm>
            <a:off x="5904000" y="3164760"/>
            <a:ext cx="2001240" cy="1237680"/>
          </a:xfrm>
          <a:prstGeom prst="rect">
            <a:avLst/>
          </a:prstGeom>
          <a:solidFill>
            <a:srgbClr val="75c6cf"/>
          </a:solidFill>
          <a:ln w="9360">
            <a:noFill/>
          </a:ln>
        </p:spPr>
      </p:sp>
      <p:sp>
        <p:nvSpPr>
          <p:cNvPr id="1203" name="CustomShape 11"/>
          <p:cNvSpPr/>
          <p:nvPr/>
        </p:nvSpPr>
        <p:spPr>
          <a:xfrm>
            <a:off x="6815160" y="3787920"/>
            <a:ext cx="10616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添加文本</a:t>
            </a:r>
            <a:endParaRPr/>
          </a:p>
        </p:txBody>
      </p:sp>
      <p:sp>
        <p:nvSpPr>
          <p:cNvPr id="1204" name="CustomShape 12"/>
          <p:cNvSpPr/>
          <p:nvPr/>
        </p:nvSpPr>
        <p:spPr>
          <a:xfrm>
            <a:off x="4680720" y="3436200"/>
            <a:ext cx="2114640" cy="1196640"/>
          </a:xfrm>
          <a:prstGeom prst="rect">
            <a:avLst/>
          </a:prstGeom>
          <a:solidFill>
            <a:srgbClr val="d9d9d9"/>
          </a:solidFill>
          <a:ln w="9360">
            <a:noFill/>
          </a:ln>
        </p:spPr>
      </p:sp>
      <p:sp>
        <p:nvSpPr>
          <p:cNvPr id="1205" name="CustomShape 13"/>
          <p:cNvSpPr/>
          <p:nvPr/>
        </p:nvSpPr>
        <p:spPr>
          <a:xfrm>
            <a:off x="5014800" y="3947400"/>
            <a:ext cx="1457280" cy="45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08080"/>
                </a:solidFill>
                <a:latin typeface="方正兰亭中黑_GBK"/>
                <a:ea typeface="方正兰亭中黑_GBK"/>
              </a:rPr>
              <a:t>添加标题</a:t>
            </a:r>
            <a:endParaRPr/>
          </a:p>
        </p:txBody>
      </p:sp>
      <p:sp>
        <p:nvSpPr>
          <p:cNvPr id="1206" name="CustomShape 14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207" name="CustomShape 15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  <p:sp>
        <p:nvSpPr>
          <p:cNvPr id="1208" name="CustomShape 16"/>
          <p:cNvSpPr/>
          <p:nvPr/>
        </p:nvSpPr>
        <p:spPr>
          <a:xfrm>
            <a:off x="241560" y="950760"/>
            <a:ext cx="310932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595959"/>
                </a:solidFill>
                <a:latin typeface="黑体"/>
                <a:ea typeface="黑体"/>
              </a:rPr>
              <a:t>点击此处添加小标题</a:t>
            </a:r>
            <a:endParaRPr/>
          </a:p>
        </p:txBody>
      </p:sp>
      <p:sp>
        <p:nvSpPr>
          <p:cNvPr id="1209" name="CustomShape 17"/>
          <p:cNvSpPr/>
          <p:nvPr/>
        </p:nvSpPr>
        <p:spPr>
          <a:xfrm>
            <a:off x="241560" y="1813680"/>
            <a:ext cx="3958920" cy="109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点击此处添加文字描述，文字颜色、大小、字体，图形颜色、大小、样式可根据需求进行更改。点击此处添加文字描述，文字颜色、大小、字体，图形颜色、大小、样式可根据需求进行更改。</a:t>
            </a:r>
            <a:endParaRPr/>
          </a:p>
        </p:txBody>
      </p:sp>
      <p:sp>
        <p:nvSpPr>
          <p:cNvPr id="1210" name="Line 18"/>
          <p:cNvSpPr/>
          <p:nvPr/>
        </p:nvSpPr>
        <p:spPr>
          <a:xfrm>
            <a:off x="338400" y="1517760"/>
            <a:ext cx="892080" cy="0"/>
          </a:xfrm>
          <a:prstGeom prst="line">
            <a:avLst/>
          </a:prstGeom>
          <a:ln w="12600">
            <a:solidFill>
              <a:srgbClr val="bfe2e6"/>
            </a:solidFill>
            <a:round/>
          </a:ln>
        </p:spPr>
      </p:sp>
    </p:spTree>
  </p:cSld>
  <p:transition spd="slow" advTm="0">
    <p:fade/>
  </p:transition>
  <p:timing>
    <p:tnLst>
      <p:par>
        <p:cTn id="1431" dur="indefinite" restart="never" nodeType="tmRoot">
          <p:childTnLst>
            <p:seq>
              <p:cTn id="1432" dur="indefinite" nodeType="mainSeq">
                <p:childTnLst>
                  <p:par>
                    <p:cTn id="1433" fill="hold">
                      <p:stCondLst>
                        <p:cond delay="indefinite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1" dur="10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2" dur="10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3" dur="1000" fill="hold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6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4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4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2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6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ustomShape 1"/>
          <p:cNvSpPr/>
          <p:nvPr/>
        </p:nvSpPr>
        <p:spPr>
          <a:xfrm rot="16200000">
            <a:off x="6202440" y="1020600"/>
            <a:ext cx="1533960" cy="132228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c4cfd9"/>
          </a:solidFill>
          <a:ln>
            <a:noFill/>
          </a:ln>
        </p:spPr>
      </p:sp>
      <p:sp>
        <p:nvSpPr>
          <p:cNvPr id="1212" name="CustomShape 2"/>
          <p:cNvSpPr/>
          <p:nvPr/>
        </p:nvSpPr>
        <p:spPr>
          <a:xfrm rot="16200000">
            <a:off x="6374160" y="1086480"/>
            <a:ext cx="1190880" cy="1190880"/>
          </a:xfrm>
          <a:prstGeom prst="ellipse">
            <a:avLst/>
          </a:prstGeom>
          <a:solidFill>
            <a:srgbClr val="75c6cf"/>
          </a:solidFill>
          <a:ln w="38160">
            <a:solidFill>
              <a:srgbClr val="ffffff"/>
            </a:solidFill>
            <a:round/>
          </a:ln>
        </p:spPr>
      </p:sp>
      <p:sp>
        <p:nvSpPr>
          <p:cNvPr id="1213" name="CustomShape 3"/>
          <p:cNvSpPr/>
          <p:nvPr/>
        </p:nvSpPr>
        <p:spPr>
          <a:xfrm>
            <a:off x="6422040" y="1698120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14" name="CustomShape 4"/>
          <p:cNvSpPr/>
          <p:nvPr/>
        </p:nvSpPr>
        <p:spPr>
          <a:xfrm>
            <a:off x="6769080" y="1291320"/>
            <a:ext cx="400320" cy="2919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noFill/>
          </a:ln>
        </p:spPr>
      </p:sp>
      <p:sp>
        <p:nvSpPr>
          <p:cNvPr id="1215" name="CustomShape 5"/>
          <p:cNvSpPr/>
          <p:nvPr/>
        </p:nvSpPr>
        <p:spPr>
          <a:xfrm>
            <a:off x="6890760" y="1216440"/>
            <a:ext cx="147960" cy="1324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16" name="Line 6"/>
          <p:cNvSpPr/>
          <p:nvPr/>
        </p:nvSpPr>
        <p:spPr>
          <a:xfrm>
            <a:off x="3565800" y="2462400"/>
            <a:ext cx="3396600" cy="16560"/>
          </a:xfrm>
          <a:prstGeom prst="line">
            <a:avLst/>
          </a:prstGeom>
          <a:ln w="57240">
            <a:solidFill>
              <a:srgbClr val="fbd2a6"/>
            </a:solidFill>
            <a:round/>
          </a:ln>
        </p:spPr>
      </p:sp>
      <p:sp>
        <p:nvSpPr>
          <p:cNvPr id="1217" name="CustomShape 7"/>
          <p:cNvSpPr/>
          <p:nvPr/>
        </p:nvSpPr>
        <p:spPr>
          <a:xfrm>
            <a:off x="2072160" y="2251080"/>
            <a:ext cx="1793160" cy="216360"/>
          </a:xfrm>
          <a:prstGeom prst="rect">
            <a:avLst/>
          </a:prstGeom>
          <a:solidFill>
            <a:srgbClr val="fbd2a6"/>
          </a:solidFill>
          <a:ln w="57240">
            <a:solidFill>
              <a:srgbClr val="fbd2a6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18" name="CustomShape 8"/>
          <p:cNvSpPr/>
          <p:nvPr/>
        </p:nvSpPr>
        <p:spPr>
          <a:xfrm rot="16200000">
            <a:off x="6856560" y="2186640"/>
            <a:ext cx="1533960" cy="132228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d9d9d9"/>
          </a:solidFill>
          <a:ln w="25560">
            <a:noFill/>
          </a:ln>
        </p:spPr>
      </p:sp>
      <p:sp>
        <p:nvSpPr>
          <p:cNvPr id="1219" name="CustomShape 9"/>
          <p:cNvSpPr/>
          <p:nvPr/>
        </p:nvSpPr>
        <p:spPr>
          <a:xfrm rot="16200000">
            <a:off x="7027200" y="2252520"/>
            <a:ext cx="1192320" cy="1189800"/>
          </a:xfrm>
          <a:prstGeom prst="ellipse">
            <a:avLst/>
          </a:prstGeom>
          <a:solidFill>
            <a:srgbClr val="fbd2a6"/>
          </a:solidFill>
          <a:ln w="38160">
            <a:solidFill>
              <a:srgbClr val="ffffff"/>
            </a:solidFill>
            <a:round/>
          </a:ln>
        </p:spPr>
      </p:sp>
      <p:sp>
        <p:nvSpPr>
          <p:cNvPr id="1220" name="CustomShape 10"/>
          <p:cNvSpPr/>
          <p:nvPr/>
        </p:nvSpPr>
        <p:spPr>
          <a:xfrm>
            <a:off x="7077600" y="2881440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21" name="CustomShape 11"/>
          <p:cNvSpPr/>
          <p:nvPr/>
        </p:nvSpPr>
        <p:spPr>
          <a:xfrm>
            <a:off x="7430040" y="2424240"/>
            <a:ext cx="408960" cy="39672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22" name="Line 12"/>
          <p:cNvSpPr/>
          <p:nvPr/>
        </p:nvSpPr>
        <p:spPr>
          <a:xfrm>
            <a:off x="7635960" y="2424240"/>
            <a:ext cx="0" cy="39420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23" name="Line 13"/>
          <p:cNvSpPr/>
          <p:nvPr/>
        </p:nvSpPr>
        <p:spPr>
          <a:xfrm>
            <a:off x="7429680" y="2621160"/>
            <a:ext cx="40968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24" name="CustomShape 14"/>
          <p:cNvSpPr/>
          <p:nvPr/>
        </p:nvSpPr>
        <p:spPr>
          <a:xfrm>
            <a:off x="7663680" y="2427120"/>
            <a:ext cx="84600" cy="39132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25" name="CustomShape 15"/>
          <p:cNvSpPr/>
          <p:nvPr/>
        </p:nvSpPr>
        <p:spPr>
          <a:xfrm>
            <a:off x="7524720" y="2429640"/>
            <a:ext cx="91800" cy="39384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26" name="CustomShape 16"/>
          <p:cNvSpPr/>
          <p:nvPr/>
        </p:nvSpPr>
        <p:spPr>
          <a:xfrm rot="5400000">
            <a:off x="7603560" y="2583720"/>
            <a:ext cx="51480" cy="30492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27" name="CustomShape 17"/>
          <p:cNvSpPr/>
          <p:nvPr/>
        </p:nvSpPr>
        <p:spPr>
          <a:xfrm flipV="1" rot="5400000">
            <a:off x="7606800" y="2355480"/>
            <a:ext cx="51480" cy="304920"/>
          </a:xfrm>
          <a:prstGeom prst="rect">
            <a:avLst/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28" name="Line 18"/>
          <p:cNvSpPr/>
          <p:nvPr/>
        </p:nvSpPr>
        <p:spPr>
          <a:xfrm flipV="1">
            <a:off x="2463840" y="3638160"/>
            <a:ext cx="3848040" cy="2520"/>
          </a:xfrm>
          <a:prstGeom prst="line">
            <a:avLst/>
          </a:prstGeom>
          <a:ln w="57240">
            <a:solidFill>
              <a:srgbClr val="9cd8c5"/>
            </a:solidFill>
            <a:round/>
          </a:ln>
        </p:spPr>
      </p:sp>
      <p:sp>
        <p:nvSpPr>
          <p:cNvPr id="1229" name="CustomShape 19"/>
          <p:cNvSpPr/>
          <p:nvPr/>
        </p:nvSpPr>
        <p:spPr>
          <a:xfrm>
            <a:off x="1421640" y="3428280"/>
            <a:ext cx="1793160" cy="216360"/>
          </a:xfrm>
          <a:prstGeom prst="rect">
            <a:avLst/>
          </a:prstGeom>
          <a:solidFill>
            <a:srgbClr val="9cd8c5"/>
          </a:solidFill>
          <a:ln w="57240">
            <a:solidFill>
              <a:srgbClr val="9cd8c5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30" name="CustomShape 20"/>
          <p:cNvSpPr/>
          <p:nvPr/>
        </p:nvSpPr>
        <p:spPr>
          <a:xfrm rot="16200000">
            <a:off x="6206040" y="3349800"/>
            <a:ext cx="1533960" cy="1322280"/>
          </a:xfrm>
          <a:prstGeom prst="hexagon">
            <a:avLst>
              <a:gd name="vf" fmla="val 115470"/>
              <a:gd name="vf" fmla="val 115470"/>
            </a:avLst>
          </a:prstGeom>
          <a:solidFill>
            <a:srgbClr val="abbbc9"/>
          </a:solidFill>
          <a:ln w="25560">
            <a:noFill/>
          </a:ln>
        </p:spPr>
      </p:sp>
      <p:sp>
        <p:nvSpPr>
          <p:cNvPr id="1231" name="CustomShape 21"/>
          <p:cNvSpPr/>
          <p:nvPr/>
        </p:nvSpPr>
        <p:spPr>
          <a:xfrm rot="16200000">
            <a:off x="6376680" y="3415680"/>
            <a:ext cx="1192320" cy="1189800"/>
          </a:xfrm>
          <a:prstGeom prst="ellipse">
            <a:avLst/>
          </a:prstGeom>
          <a:solidFill>
            <a:srgbClr val="9cd8c5"/>
          </a:solidFill>
          <a:ln w="38160">
            <a:solidFill>
              <a:srgbClr val="ffffff"/>
            </a:solidFill>
            <a:round/>
          </a:ln>
        </p:spPr>
      </p:sp>
      <p:sp>
        <p:nvSpPr>
          <p:cNvPr id="1232" name="CustomShape 22"/>
          <p:cNvSpPr/>
          <p:nvPr/>
        </p:nvSpPr>
        <p:spPr>
          <a:xfrm>
            <a:off x="6419160" y="4048920"/>
            <a:ext cx="1095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33" name="CustomShape 23"/>
          <p:cNvSpPr/>
          <p:nvPr/>
        </p:nvSpPr>
        <p:spPr>
          <a:xfrm>
            <a:off x="6874560" y="3629160"/>
            <a:ext cx="212760" cy="206280"/>
          </a:xfrm>
          <a:prstGeom prst="roundRect">
            <a:avLst>
              <a:gd name="adj" fmla="val 6250"/>
            </a:avLst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34" name="CustomShape 24"/>
          <p:cNvSpPr/>
          <p:nvPr/>
        </p:nvSpPr>
        <p:spPr>
          <a:xfrm>
            <a:off x="6801840" y="3838320"/>
            <a:ext cx="355680" cy="9144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ffffff"/>
            </a:solidFill>
            <a:round/>
          </a:ln>
        </p:spPr>
      </p:sp>
      <p:sp>
        <p:nvSpPr>
          <p:cNvPr id="1235" name="Line 25"/>
          <p:cNvSpPr/>
          <p:nvPr/>
        </p:nvSpPr>
        <p:spPr>
          <a:xfrm flipH="1">
            <a:off x="7052400" y="3879360"/>
            <a:ext cx="5436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36" name="Line 26"/>
          <p:cNvSpPr/>
          <p:nvPr/>
        </p:nvSpPr>
        <p:spPr>
          <a:xfrm flipH="1">
            <a:off x="6945840" y="3693600"/>
            <a:ext cx="8820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37" name="Line 27"/>
          <p:cNvSpPr/>
          <p:nvPr/>
        </p:nvSpPr>
        <p:spPr>
          <a:xfrm flipH="1">
            <a:off x="6979680" y="3724200"/>
            <a:ext cx="5436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38" name="Line 28"/>
          <p:cNvSpPr/>
          <p:nvPr/>
        </p:nvSpPr>
        <p:spPr>
          <a:xfrm flipH="1">
            <a:off x="6995520" y="3781800"/>
            <a:ext cx="38520" cy="0"/>
          </a:xfrm>
          <a:prstGeom prst="line">
            <a:avLst/>
          </a:prstGeom>
          <a:ln w="25560">
            <a:solidFill>
              <a:srgbClr val="ffffff"/>
            </a:solidFill>
            <a:round/>
          </a:ln>
        </p:spPr>
      </p:sp>
      <p:sp>
        <p:nvSpPr>
          <p:cNvPr id="1239" name="CustomShape 29"/>
          <p:cNvSpPr/>
          <p:nvPr/>
        </p:nvSpPr>
        <p:spPr>
          <a:xfrm>
            <a:off x="1368720" y="1400040"/>
            <a:ext cx="396468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240" name="CustomShape 30"/>
          <p:cNvSpPr/>
          <p:nvPr/>
        </p:nvSpPr>
        <p:spPr>
          <a:xfrm>
            <a:off x="2047320" y="2553480"/>
            <a:ext cx="396468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241" name="CustomShape 31"/>
          <p:cNvSpPr/>
          <p:nvPr/>
        </p:nvSpPr>
        <p:spPr>
          <a:xfrm>
            <a:off x="1399320" y="3708720"/>
            <a:ext cx="396468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单击此处添加文字阐述，添加简短问题说明文字，具体说明文字在此处添加此处。添加简短问题说明文字。</a:t>
            </a:r>
            <a:endParaRPr/>
          </a:p>
        </p:txBody>
      </p:sp>
      <p:sp>
        <p:nvSpPr>
          <p:cNvPr id="1242" name="Line 32"/>
          <p:cNvSpPr/>
          <p:nvPr/>
        </p:nvSpPr>
        <p:spPr>
          <a:xfrm flipV="1">
            <a:off x="2459520" y="1308960"/>
            <a:ext cx="3846240" cy="2520"/>
          </a:xfrm>
          <a:prstGeom prst="line">
            <a:avLst/>
          </a:prstGeom>
          <a:ln w="57240">
            <a:solidFill>
              <a:srgbClr val="75c6cf"/>
            </a:solidFill>
            <a:round/>
          </a:ln>
        </p:spPr>
      </p:sp>
      <p:sp>
        <p:nvSpPr>
          <p:cNvPr id="1243" name="CustomShape 33"/>
          <p:cNvSpPr/>
          <p:nvPr/>
        </p:nvSpPr>
        <p:spPr>
          <a:xfrm>
            <a:off x="1411200" y="1099080"/>
            <a:ext cx="1793160" cy="216360"/>
          </a:xfrm>
          <a:prstGeom prst="rect">
            <a:avLst/>
          </a:prstGeom>
          <a:solidFill>
            <a:srgbClr val="75c6cf"/>
          </a:solidFill>
          <a:ln w="57240">
            <a:solidFill>
              <a:srgbClr val="75c6cf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中粗黑_GBK"/>
                <a:ea typeface="方正兰亭中粗黑_GBK"/>
              </a:rPr>
              <a:t>添加标题</a:t>
            </a:r>
            <a:endParaRPr/>
          </a:p>
        </p:txBody>
      </p:sp>
      <p:sp>
        <p:nvSpPr>
          <p:cNvPr id="1244" name="CustomShape 34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245" name="CustomShape 35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469" dur="indefinite" restart="never" nodeType="tmRoot">
          <p:childTnLst>
            <p:seq>
              <p:cTn id="1470" dur="indefinite" nodeType="mainSeq">
                <p:childTnLst>
                  <p:par>
                    <p:cTn id="1471" fill="hold">
                      <p:stCondLst>
                        <p:cond delay="indefinite"/>
                      </p:stCondLst>
                      <p:childTnLst>
                        <p:par>
                          <p:cTn id="1472" fill="hold">
                            <p:stCondLst>
                              <p:cond delay="0"/>
                            </p:stCondLst>
                            <p:childTnLst>
                              <p:par>
                                <p:cTn id="1473" nodeType="with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5" dur="8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6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7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8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2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484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88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0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2" dur="8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3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4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5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9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9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50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03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05" dur="5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7" nodeType="afterEffect" fill="hold" presetClass="entr" presetID="3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9" dur="8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0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1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2" dur="8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516" nodeType="after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out">
                                      <p:cBhvr additive="repl">
                                        <p:cTn id="151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9" fill="hold">
                            <p:stCondLst>
                              <p:cond delay="5500"/>
                            </p:stCondLst>
                            <p:childTnLst>
                              <p:par>
                                <p:cTn id="152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2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/>
          <p:nvPr/>
        </p:nvSpPr>
        <p:spPr>
          <a:xfrm>
            <a:off x="3661200" y="1978200"/>
            <a:ext cx="2422800" cy="39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单击此处添加标题</a:t>
            </a:r>
            <a:endParaRPr/>
          </a:p>
        </p:txBody>
      </p:sp>
      <p:sp>
        <p:nvSpPr>
          <p:cNvPr id="1247" name="CustomShape 2"/>
          <p:cNvSpPr/>
          <p:nvPr/>
        </p:nvSpPr>
        <p:spPr>
          <a:xfrm rot="5400000">
            <a:off x="2868120" y="185724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1248" name="CustomShape 3"/>
          <p:cNvSpPr/>
          <p:nvPr/>
        </p:nvSpPr>
        <p:spPr>
          <a:xfrm>
            <a:off x="2815200" y="186516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04</a:t>
            </a:r>
            <a:endParaRPr/>
          </a:p>
        </p:txBody>
      </p:sp>
      <p:sp>
        <p:nvSpPr>
          <p:cNvPr id="1249" name="CustomShape 4"/>
          <p:cNvSpPr/>
          <p:nvPr/>
        </p:nvSpPr>
        <p:spPr>
          <a:xfrm>
            <a:off x="3574080" y="2606760"/>
            <a:ext cx="2869920" cy="94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点击此处添加文本</a:t>
            </a:r>
            <a:endParaRPr/>
          </a:p>
        </p:txBody>
      </p:sp>
      <p:sp>
        <p:nvSpPr>
          <p:cNvPr id="1250" name="Line 5"/>
          <p:cNvSpPr/>
          <p:nvPr/>
        </p:nvSpPr>
        <p:spPr>
          <a:xfrm>
            <a:off x="3443040" y="2563200"/>
            <a:ext cx="2881800" cy="0"/>
          </a:xfrm>
          <a:prstGeom prst="line">
            <a:avLst/>
          </a:prstGeom>
          <a:ln w="9360">
            <a:solidFill>
              <a:srgbClr val="5abe9e"/>
            </a:solidFill>
            <a:round/>
          </a:ln>
        </p:spPr>
      </p:sp>
      <p:sp>
        <p:nvSpPr>
          <p:cNvPr id="1251" name="CustomShape 6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252" name="CustomShape 7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53" name="CustomShape 8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54" name="CustomShape 9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255" name="CustomShape 10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56" name="CustomShape 11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257" name="CustomShape 12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258" name="CustomShape 13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59" name="CustomShape 14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60" name="CustomShape 15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61" name="CustomShape 16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1262" name="CustomShape 17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63" name="CustomShape 18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264" name="CustomShape 19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265" name="CustomShape 20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66" name="CustomShape 21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1267" name="CustomShape 22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68" name="CustomShape 23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69" name="CustomShape 24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70" name="CustomShape 25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271" name="CustomShape 26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1272" name="CustomShape 27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73" name="CustomShape 28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274" name="CustomShape 29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275" name="CustomShape 30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1276" name="CustomShape 31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77" name="CustomShape 32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78" name="CustomShape 33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79" name="CustomShape 34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80" name="CustomShape 35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281" name="CustomShape 36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82" name="CustomShape 37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83" name="CustomShape 38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84" name="CustomShape 39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285" name="CustomShape 40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286" name="CustomShape 41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87" name="CustomShape 42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88" name="CustomShape 43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289" name="CustomShape 44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90" name="CustomShape 45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291" name="CustomShape 46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292" name="CustomShape 47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93" name="CustomShape 48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94" name="CustomShape 49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295" name="CustomShape 50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1296" name="CustomShape 51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297" name="CustomShape 52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1298" name="CustomShape 53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299" name="CustomShape 54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00" name="CustomShape 55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1301" name="CustomShape 56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02" name="CustomShape 57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03" name="CustomShape 58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04" name="CustomShape 59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1305" name="CustomShape 60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1306" name="CustomShape 61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307" name="CustomShape 62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308" name="CustomShape 63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1309" name="CustomShape 64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1310" name="CustomShape 65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11" name="CustomShape 66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12" name="CustomShape 67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313" name="CustomShape 68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14" name="CustomShape 69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1315" name="CustomShape 70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316" name="CustomShape 71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1317" name="CustomShape 72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1318" name="CustomShape 73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1523" dur="indefinite" restart="never" nodeType="tmRoot">
          <p:childTnLst>
            <p:seq>
              <p:cTn id="1524" dur="indefinite" nodeType="mainSeq">
                <p:childTnLst>
                  <p:par>
                    <p:cTn id="1525" fill="hold">
                      <p:stCondLst>
                        <p:cond delay="indefinite"/>
                      </p:stCondLst>
                      <p:childTnLst>
                        <p:par>
                          <p:cTn id="1526" fill="hold">
                            <p:stCondLst>
                              <p:cond delay="0"/>
                            </p:stCondLst>
                            <p:childTnLst>
                              <p:par>
                                <p:cTn id="152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2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3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8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0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54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4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5" dur="500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546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8" nodeType="afterEffect" fill="hold" presetClass="entr" presetID="4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0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1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2" dur="500" fill="hold"/>
                                        <p:tgtEl>
                                          <p:spTgt spid="125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53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5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7" dur="250" fill="hold"/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8" dur="250" fill="hold"/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9" dur="250" fill="hold"/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0" dur="250" fill="hold"/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61" dur="250"/>
                                        <p:tgtEl>
                                          <p:spTgt spid="1249">
                                            <p:txEl>
                                              <p:p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925"/>
                            </p:stCondLst>
                            <p:childTnLst>
                              <p:par>
                                <p:cTn id="1563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65" dur="250" fill="hold"/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6" dur="250" fill="hold"/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7" dur="250" fill="hold"/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8" dur="250" fill="hold"/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69" dur="250"/>
                                        <p:tgtEl>
                                          <p:spTgt spid="1249">
                                            <p:txEl>
                                              <p:p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3350"/>
                            </p:stCondLst>
                            <p:childTnLst>
                              <p:par>
                                <p:cTn id="1571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3" dur="250" fill="hold"/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4" dur="250" fill="hold"/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5" dur="250" fill="hold"/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6" dur="250" fill="hold"/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77" dur="250"/>
                                        <p:tgtEl>
                                          <p:spTgt spid="1249">
                                            <p:txEl>
                                              <p:pRg st="18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3775"/>
                            </p:stCondLst>
                            <p:childTnLst>
                              <p:par>
                                <p:cTn id="1579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81" dur="250" fill="hold"/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2" dur="250" fill="hold"/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3" dur="250" fill="hold"/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4" dur="250" fill="hold"/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585" dur="250"/>
                                        <p:tgtEl>
                                          <p:spTgt spid="1249">
                                            <p:txEl>
                                              <p:p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Line 1"/>
          <p:cNvSpPr/>
          <p:nvPr/>
        </p:nvSpPr>
        <p:spPr>
          <a:xfrm>
            <a:off x="8038080" y="1666800"/>
            <a:ext cx="1102320" cy="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0" name="Line 2"/>
          <p:cNvSpPr/>
          <p:nvPr/>
        </p:nvSpPr>
        <p:spPr>
          <a:xfrm>
            <a:off x="8048520" y="1666800"/>
            <a:ext cx="0" cy="97272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1" name="Line 3"/>
          <p:cNvSpPr/>
          <p:nvPr/>
        </p:nvSpPr>
        <p:spPr>
          <a:xfrm>
            <a:off x="6956280" y="2639520"/>
            <a:ext cx="1102680" cy="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2" name="Line 4"/>
          <p:cNvSpPr/>
          <p:nvPr/>
        </p:nvSpPr>
        <p:spPr>
          <a:xfrm>
            <a:off x="6966720" y="2639520"/>
            <a:ext cx="0" cy="97272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3" name="Line 5"/>
          <p:cNvSpPr/>
          <p:nvPr/>
        </p:nvSpPr>
        <p:spPr>
          <a:xfrm>
            <a:off x="5879160" y="3612240"/>
            <a:ext cx="1102680" cy="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4" name="Line 6"/>
          <p:cNvSpPr/>
          <p:nvPr/>
        </p:nvSpPr>
        <p:spPr>
          <a:xfrm>
            <a:off x="5889600" y="3612240"/>
            <a:ext cx="0" cy="97236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5" name="Line 7"/>
          <p:cNvSpPr/>
          <p:nvPr/>
        </p:nvSpPr>
        <p:spPr>
          <a:xfrm>
            <a:off x="4779360" y="4584600"/>
            <a:ext cx="1102320" cy="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6" name="Line 8"/>
          <p:cNvSpPr/>
          <p:nvPr/>
        </p:nvSpPr>
        <p:spPr>
          <a:xfrm>
            <a:off x="4789800" y="4584600"/>
            <a:ext cx="0" cy="651240"/>
          </a:xfrm>
          <a:prstGeom prst="line">
            <a:avLst/>
          </a:prstGeom>
          <a:ln w="28440">
            <a:solidFill>
              <a:srgbClr val="c4cfd9"/>
            </a:solidFill>
            <a:round/>
          </a:ln>
        </p:spPr>
      </p:sp>
      <p:sp>
        <p:nvSpPr>
          <p:cNvPr id="1327" name="CustomShape 9"/>
          <p:cNvSpPr/>
          <p:nvPr/>
        </p:nvSpPr>
        <p:spPr>
          <a:xfrm>
            <a:off x="8192160" y="947160"/>
            <a:ext cx="719640" cy="719640"/>
          </a:xfrm>
          <a:prstGeom prst="ellipse">
            <a:avLst/>
          </a:prstGeom>
          <a:noFill/>
          <a:ln w="12600">
            <a:solidFill>
              <a:srgbClr val="c4cfd9"/>
            </a:solidFill>
            <a:round/>
          </a:ln>
        </p:spPr>
      </p:sp>
      <p:sp>
        <p:nvSpPr>
          <p:cNvPr id="1328" name="CustomShape 10"/>
          <p:cNvSpPr/>
          <p:nvPr/>
        </p:nvSpPr>
        <p:spPr>
          <a:xfrm>
            <a:off x="8268480" y="1023480"/>
            <a:ext cx="567000" cy="567000"/>
          </a:xfrm>
          <a:prstGeom prst="ellipse">
            <a:avLst/>
          </a:prstGeom>
          <a:solidFill>
            <a:srgbClr val="9cd8c5"/>
          </a:solidFill>
          <a:ln w="28440">
            <a:solidFill>
              <a:srgbClr val="9cd8c5"/>
            </a:solidFill>
            <a:round/>
          </a:ln>
        </p:spPr>
      </p:sp>
      <p:sp>
        <p:nvSpPr>
          <p:cNvPr id="1329" name="CustomShape 11"/>
          <p:cNvSpPr/>
          <p:nvPr/>
        </p:nvSpPr>
        <p:spPr>
          <a:xfrm>
            <a:off x="8310240" y="945000"/>
            <a:ext cx="49212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Arial"/>
                <a:ea typeface="黑体"/>
              </a:rPr>
              <a:t>1</a:t>
            </a:r>
            <a:endParaRPr/>
          </a:p>
        </p:txBody>
      </p:sp>
      <p:sp>
        <p:nvSpPr>
          <p:cNvPr id="1330" name="CustomShape 12"/>
          <p:cNvSpPr/>
          <p:nvPr/>
        </p:nvSpPr>
        <p:spPr>
          <a:xfrm>
            <a:off x="1107000" y="1535400"/>
            <a:ext cx="6849000" cy="360"/>
          </a:xfrm>
          <a:prstGeom prst="straightConnector1">
            <a:avLst/>
          </a:prstGeom>
          <a:noFill/>
          <a:ln w="1260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1331" name="CustomShape 13"/>
          <p:cNvSpPr/>
          <p:nvPr/>
        </p:nvSpPr>
        <p:spPr>
          <a:xfrm>
            <a:off x="963000" y="1131480"/>
            <a:ext cx="112644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方正兰亭黑_GBK"/>
                <a:ea typeface="方正兰亭黑_GBK"/>
              </a:rPr>
              <a:t>添加文本</a:t>
            </a:r>
            <a:endParaRPr/>
          </a:p>
        </p:txBody>
      </p:sp>
      <p:sp>
        <p:nvSpPr>
          <p:cNvPr id="1332" name="CustomShape 14"/>
          <p:cNvSpPr/>
          <p:nvPr/>
        </p:nvSpPr>
        <p:spPr>
          <a:xfrm>
            <a:off x="2160720" y="1091160"/>
            <a:ext cx="471528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333" name="CustomShape 15"/>
          <p:cNvSpPr/>
          <p:nvPr/>
        </p:nvSpPr>
        <p:spPr>
          <a:xfrm>
            <a:off x="7147800" y="1919520"/>
            <a:ext cx="719640" cy="719640"/>
          </a:xfrm>
          <a:prstGeom prst="ellipse">
            <a:avLst/>
          </a:prstGeom>
          <a:noFill/>
          <a:ln w="12600">
            <a:solidFill>
              <a:srgbClr val="c4cfd9"/>
            </a:solidFill>
            <a:round/>
          </a:ln>
        </p:spPr>
      </p:sp>
      <p:sp>
        <p:nvSpPr>
          <p:cNvPr id="1334" name="CustomShape 16"/>
          <p:cNvSpPr/>
          <p:nvPr/>
        </p:nvSpPr>
        <p:spPr>
          <a:xfrm>
            <a:off x="7224120" y="1996200"/>
            <a:ext cx="567000" cy="567000"/>
          </a:xfrm>
          <a:prstGeom prst="ellipse">
            <a:avLst/>
          </a:prstGeom>
          <a:solidFill>
            <a:srgbClr val="f4a3a4"/>
          </a:solidFill>
          <a:ln w="28440">
            <a:solidFill>
              <a:srgbClr val="f4a3a4"/>
            </a:solidFill>
            <a:round/>
          </a:ln>
        </p:spPr>
      </p:sp>
      <p:sp>
        <p:nvSpPr>
          <p:cNvPr id="1335" name="CustomShape 17"/>
          <p:cNvSpPr/>
          <p:nvPr/>
        </p:nvSpPr>
        <p:spPr>
          <a:xfrm>
            <a:off x="7265520" y="1904040"/>
            <a:ext cx="49212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Arial"/>
                <a:ea typeface="黑体"/>
              </a:rPr>
              <a:t>2</a:t>
            </a:r>
            <a:endParaRPr/>
          </a:p>
        </p:txBody>
      </p:sp>
      <p:sp>
        <p:nvSpPr>
          <p:cNvPr id="1336" name="CustomShape 18"/>
          <p:cNvSpPr/>
          <p:nvPr/>
        </p:nvSpPr>
        <p:spPr>
          <a:xfrm>
            <a:off x="1107000" y="2490120"/>
            <a:ext cx="5768640" cy="23400"/>
          </a:xfrm>
          <a:prstGeom prst="straightConnector1">
            <a:avLst/>
          </a:prstGeom>
          <a:noFill/>
          <a:ln w="1260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1337" name="CustomShape 19"/>
          <p:cNvSpPr/>
          <p:nvPr/>
        </p:nvSpPr>
        <p:spPr>
          <a:xfrm>
            <a:off x="1012680" y="2100960"/>
            <a:ext cx="11397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方正兰亭黑_GBK"/>
                <a:ea typeface="方正兰亭黑_GBK"/>
              </a:rPr>
              <a:t>添加文本</a:t>
            </a:r>
            <a:endParaRPr/>
          </a:p>
        </p:txBody>
      </p:sp>
      <p:sp>
        <p:nvSpPr>
          <p:cNvPr id="1338" name="CustomShape 20"/>
          <p:cNvSpPr/>
          <p:nvPr/>
        </p:nvSpPr>
        <p:spPr>
          <a:xfrm>
            <a:off x="2160720" y="2061000"/>
            <a:ext cx="4139280" cy="41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339" name="CustomShape 21"/>
          <p:cNvSpPr/>
          <p:nvPr/>
        </p:nvSpPr>
        <p:spPr>
          <a:xfrm>
            <a:off x="6063120" y="2883960"/>
            <a:ext cx="719640" cy="719640"/>
          </a:xfrm>
          <a:prstGeom prst="ellipse">
            <a:avLst/>
          </a:prstGeom>
          <a:noFill/>
          <a:ln w="12600">
            <a:solidFill>
              <a:srgbClr val="c4cfd9"/>
            </a:solidFill>
            <a:round/>
          </a:ln>
        </p:spPr>
      </p:sp>
      <p:sp>
        <p:nvSpPr>
          <p:cNvPr id="1340" name="CustomShape 22"/>
          <p:cNvSpPr/>
          <p:nvPr/>
        </p:nvSpPr>
        <p:spPr>
          <a:xfrm>
            <a:off x="6139440" y="2960280"/>
            <a:ext cx="567000" cy="567000"/>
          </a:xfrm>
          <a:prstGeom prst="ellipse">
            <a:avLst/>
          </a:prstGeom>
          <a:solidFill>
            <a:srgbClr val="75c6cf"/>
          </a:solidFill>
          <a:ln w="28440">
            <a:solidFill>
              <a:srgbClr val="75c6cf"/>
            </a:solidFill>
            <a:round/>
          </a:ln>
        </p:spPr>
      </p:sp>
      <p:sp>
        <p:nvSpPr>
          <p:cNvPr id="1341" name="CustomShape 23"/>
          <p:cNvSpPr/>
          <p:nvPr/>
        </p:nvSpPr>
        <p:spPr>
          <a:xfrm>
            <a:off x="6181200" y="2854800"/>
            <a:ext cx="49212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Arial"/>
                <a:ea typeface="黑体"/>
              </a:rPr>
              <a:t>3</a:t>
            </a:r>
            <a:endParaRPr/>
          </a:p>
        </p:txBody>
      </p:sp>
      <p:sp>
        <p:nvSpPr>
          <p:cNvPr id="1342" name="CustomShape 24"/>
          <p:cNvSpPr/>
          <p:nvPr/>
        </p:nvSpPr>
        <p:spPr>
          <a:xfrm>
            <a:off x="1107000" y="3447720"/>
            <a:ext cx="4688640" cy="36000"/>
          </a:xfrm>
          <a:prstGeom prst="straightConnector1">
            <a:avLst/>
          </a:prstGeom>
          <a:noFill/>
          <a:ln w="1260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1343" name="CustomShape 25"/>
          <p:cNvSpPr/>
          <p:nvPr/>
        </p:nvSpPr>
        <p:spPr>
          <a:xfrm>
            <a:off x="1009080" y="3060360"/>
            <a:ext cx="11397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方正兰亭黑_GBK"/>
                <a:ea typeface="方正兰亭黑_GBK"/>
              </a:rPr>
              <a:t>添加文本</a:t>
            </a:r>
            <a:endParaRPr/>
          </a:p>
        </p:txBody>
      </p:sp>
      <p:sp>
        <p:nvSpPr>
          <p:cNvPr id="1344" name="CustomShape 26"/>
          <p:cNvSpPr/>
          <p:nvPr/>
        </p:nvSpPr>
        <p:spPr>
          <a:xfrm>
            <a:off x="2160720" y="3020040"/>
            <a:ext cx="3058920" cy="40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单击此处添加文字阐述，添加简短问题说明文字。</a:t>
            </a:r>
            <a:endParaRPr/>
          </a:p>
        </p:txBody>
      </p:sp>
      <p:sp>
        <p:nvSpPr>
          <p:cNvPr id="1345" name="CustomShape 27"/>
          <p:cNvSpPr/>
          <p:nvPr/>
        </p:nvSpPr>
        <p:spPr>
          <a:xfrm>
            <a:off x="4978800" y="3868560"/>
            <a:ext cx="719640" cy="719640"/>
          </a:xfrm>
          <a:prstGeom prst="ellipse">
            <a:avLst/>
          </a:prstGeom>
          <a:noFill/>
          <a:ln w="12600">
            <a:solidFill>
              <a:srgbClr val="c4cfd9"/>
            </a:solidFill>
            <a:round/>
          </a:ln>
        </p:spPr>
      </p:sp>
      <p:sp>
        <p:nvSpPr>
          <p:cNvPr id="1346" name="CustomShape 28"/>
          <p:cNvSpPr/>
          <p:nvPr/>
        </p:nvSpPr>
        <p:spPr>
          <a:xfrm>
            <a:off x="5055120" y="3944880"/>
            <a:ext cx="567000" cy="567000"/>
          </a:xfrm>
          <a:prstGeom prst="ellipse">
            <a:avLst/>
          </a:prstGeom>
          <a:solidFill>
            <a:srgbClr val="fbd2a6"/>
          </a:solidFill>
          <a:ln w="28440">
            <a:solidFill>
              <a:srgbClr val="fbd2a6"/>
            </a:solidFill>
            <a:round/>
          </a:ln>
        </p:spPr>
      </p:sp>
      <p:sp>
        <p:nvSpPr>
          <p:cNvPr id="1347" name="CustomShape 29"/>
          <p:cNvSpPr/>
          <p:nvPr/>
        </p:nvSpPr>
        <p:spPr>
          <a:xfrm>
            <a:off x="5096520" y="3839040"/>
            <a:ext cx="492120" cy="760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ffffff"/>
                </a:solidFill>
                <a:latin typeface="Arial"/>
                <a:ea typeface="Arial Unicode MS"/>
              </a:rPr>
              <a:t>4</a:t>
            </a:r>
            <a:endParaRPr/>
          </a:p>
        </p:txBody>
      </p:sp>
      <p:sp>
        <p:nvSpPr>
          <p:cNvPr id="1348" name="CustomShape 30"/>
          <p:cNvSpPr/>
          <p:nvPr/>
        </p:nvSpPr>
        <p:spPr>
          <a:xfrm>
            <a:off x="1088640" y="4456800"/>
            <a:ext cx="3627000" cy="360"/>
          </a:xfrm>
          <a:prstGeom prst="straightConnector1">
            <a:avLst/>
          </a:prstGeom>
          <a:noFill/>
          <a:ln w="12600">
            <a:solidFill>
              <a:srgbClr val="c4cfd9"/>
            </a:solidFill>
            <a:round/>
            <a:tailEnd len="med" type="triangle" w="med"/>
          </a:ln>
        </p:spPr>
      </p:sp>
      <p:sp>
        <p:nvSpPr>
          <p:cNvPr id="1349" name="CustomShape 31"/>
          <p:cNvSpPr/>
          <p:nvPr/>
        </p:nvSpPr>
        <p:spPr>
          <a:xfrm>
            <a:off x="1009080" y="4066920"/>
            <a:ext cx="1139760" cy="30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595959"/>
                </a:solidFill>
                <a:latin typeface="方正兰亭黑_GBK"/>
                <a:ea typeface="方正兰亭黑_GBK"/>
              </a:rPr>
              <a:t>添加文本</a:t>
            </a:r>
            <a:endParaRPr/>
          </a:p>
        </p:txBody>
      </p:sp>
      <p:sp>
        <p:nvSpPr>
          <p:cNvPr id="1350" name="CustomShape 32"/>
          <p:cNvSpPr/>
          <p:nvPr/>
        </p:nvSpPr>
        <p:spPr>
          <a:xfrm>
            <a:off x="2194200" y="4113000"/>
            <a:ext cx="1945440" cy="25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5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单击此处添加文字阐述。</a:t>
            </a:r>
            <a:endParaRPr/>
          </a:p>
        </p:txBody>
      </p:sp>
      <p:sp>
        <p:nvSpPr>
          <p:cNvPr id="1351" name="CustomShape 33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352" name="CustomShape 34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586" dur="indefinite" restart="never" nodeType="tmRoot">
          <p:childTnLst>
            <p:seq>
              <p:cTn id="1587" dur="indefinite" nodeType="mainSeq">
                <p:childTnLst>
                  <p:par>
                    <p:cTn id="1588" fill="hold">
                      <p:stCondLst>
                        <p:cond delay="indefinite"/>
                      </p:stCondLst>
                      <p:childTnLst>
                        <p:par>
                          <p:cTn id="1589" fill="hold">
                            <p:stCondLst>
                              <p:cond delay="0"/>
                            </p:stCondLst>
                            <p:childTnLst>
                              <p:par>
                                <p:cTn id="1590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592" dur="3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3" fill="hold">
                            <p:stCondLst>
                              <p:cond delay="300"/>
                            </p:stCondLst>
                            <p:childTnLst>
                              <p:par>
                                <p:cTn id="159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96" dur="3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7" fill="hold">
                            <p:stCondLst>
                              <p:cond delay="600"/>
                            </p:stCondLst>
                            <p:childTnLst>
                              <p:par>
                                <p:cTn id="1598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00" dur="3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1" fill="hold">
                            <p:stCondLst>
                              <p:cond delay="900"/>
                            </p:stCondLst>
                            <p:childTnLst>
                              <p:par>
                                <p:cTn id="1602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04" dur="3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06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08" dur="3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12" dur="3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614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616" dur="3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61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20" dur="3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1" fill="hold">
                            <p:stCondLst>
                              <p:cond delay="2400"/>
                            </p:stCondLst>
                            <p:childTnLst>
                              <p:par>
                                <p:cTn id="162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2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2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1" fill="hold">
                            <p:stCondLst>
                              <p:cond delay="2900"/>
                            </p:stCondLst>
                            <p:childTnLst>
                              <p:par>
                                <p:cTn id="163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3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1" fill="hold">
                            <p:stCondLst>
                              <p:cond delay="3400"/>
                            </p:stCondLst>
                            <p:childTnLst>
                              <p:par>
                                <p:cTn id="164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4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1" fill="hold">
                            <p:stCondLst>
                              <p:cond delay="3900"/>
                            </p:stCondLst>
                            <p:childTnLst>
                              <p:par>
                                <p:cTn id="1652" nodeType="after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4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5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65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9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0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CustomShape 1"/>
          <p:cNvSpPr/>
          <p:nvPr/>
        </p:nvSpPr>
        <p:spPr>
          <a:xfrm>
            <a:off x="3249000" y="1059480"/>
            <a:ext cx="2638440" cy="611640"/>
          </a:xfrm>
          <a:prstGeom prst="rect">
            <a:avLst/>
          </a:prstGeom>
          <a:solidFill>
            <a:srgbClr val="adb5bf"/>
          </a:solidFill>
          <a:ln w="3240">
            <a:solidFill>
              <a:srgbClr val="d7d7d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方正兰亭黑_GBK"/>
                <a:ea typeface="方正兰亭黑_GBK"/>
              </a:rPr>
              <a:t>单击此处添加文本</a:t>
            </a:r>
            <a:endParaRPr/>
          </a:p>
        </p:txBody>
      </p:sp>
      <p:sp>
        <p:nvSpPr>
          <p:cNvPr id="1354" name="CustomShape 2"/>
          <p:cNvSpPr/>
          <p:nvPr/>
        </p:nvSpPr>
        <p:spPr>
          <a:xfrm>
            <a:off x="2882880" y="1774800"/>
            <a:ext cx="3367800" cy="612720"/>
          </a:xfrm>
          <a:prstGeom prst="rect">
            <a:avLst/>
          </a:prstGeom>
          <a:solidFill>
            <a:srgbClr val="b6b1c1"/>
          </a:solidFill>
          <a:ln w="3240">
            <a:solidFill>
              <a:srgbClr val="d7d7d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ffffff"/>
                </a:solidFill>
                <a:latin typeface="方正兰亭黑_GBK"/>
                <a:ea typeface="方正兰亭黑_GBK"/>
              </a:rPr>
              <a:t>单击此处添加文本</a:t>
            </a:r>
            <a:endParaRPr/>
          </a:p>
        </p:txBody>
      </p:sp>
      <p:sp>
        <p:nvSpPr>
          <p:cNvPr id="1355" name="CustomShape 3"/>
          <p:cNvSpPr/>
          <p:nvPr/>
        </p:nvSpPr>
        <p:spPr>
          <a:xfrm>
            <a:off x="3254040" y="3916800"/>
            <a:ext cx="2630160" cy="605520"/>
          </a:xfrm>
          <a:prstGeom prst="rect">
            <a:avLst/>
          </a:prstGeom>
          <a:solidFill>
            <a:srgbClr val="fbd2a6"/>
          </a:solidFill>
          <a:ln w="3240">
            <a:solidFill>
              <a:srgbClr val="d7d7d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4d4d4d"/>
                </a:solidFill>
                <a:latin typeface="方正兰亭黑_GBK"/>
                <a:ea typeface="方正兰亭黑_GBK"/>
              </a:rPr>
              <a:t>单击此处添加文本</a:t>
            </a:r>
            <a:endParaRPr/>
          </a:p>
        </p:txBody>
      </p:sp>
      <p:sp>
        <p:nvSpPr>
          <p:cNvPr id="1356" name="CustomShape 4"/>
          <p:cNvSpPr/>
          <p:nvPr/>
        </p:nvSpPr>
        <p:spPr>
          <a:xfrm>
            <a:off x="2836800" y="2486520"/>
            <a:ext cx="3462840" cy="612720"/>
          </a:xfrm>
          <a:prstGeom prst="rect">
            <a:avLst/>
          </a:prstGeom>
          <a:solidFill>
            <a:srgbClr val="9cd8c5"/>
          </a:solidFill>
          <a:ln w="3240">
            <a:solidFill>
              <a:srgbClr val="d7d7d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4d4d4d"/>
                </a:solidFill>
                <a:latin typeface="方正兰亭黑_GBK"/>
                <a:ea typeface="方正兰亭黑_GBK"/>
              </a:rPr>
              <a:t>单击此处添加文本</a:t>
            </a:r>
            <a:endParaRPr/>
          </a:p>
        </p:txBody>
      </p:sp>
      <p:sp>
        <p:nvSpPr>
          <p:cNvPr id="1357" name="CustomShape 5"/>
          <p:cNvSpPr/>
          <p:nvPr/>
        </p:nvSpPr>
        <p:spPr>
          <a:xfrm>
            <a:off x="2886120" y="3202920"/>
            <a:ext cx="3364200" cy="610200"/>
          </a:xfrm>
          <a:prstGeom prst="rect">
            <a:avLst/>
          </a:prstGeom>
          <a:solidFill>
            <a:srgbClr val="f4a3a4"/>
          </a:solidFill>
          <a:ln w="3240">
            <a:solidFill>
              <a:srgbClr val="d7d7d7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4d4d4d"/>
                </a:solidFill>
                <a:latin typeface="方正兰亭黑_GBK"/>
                <a:ea typeface="方正兰亭黑_GBK"/>
              </a:rPr>
              <a:t>单击此处添加文本</a:t>
            </a:r>
            <a:endParaRPr/>
          </a:p>
        </p:txBody>
      </p:sp>
      <p:sp>
        <p:nvSpPr>
          <p:cNvPr id="1358" name="CustomShape 6"/>
          <p:cNvSpPr/>
          <p:nvPr/>
        </p:nvSpPr>
        <p:spPr>
          <a:xfrm>
            <a:off x="611640" y="1923840"/>
            <a:ext cx="1800000" cy="1656000"/>
          </a:xfrm>
          <a:prstGeom prst="rect">
            <a:avLst/>
          </a:prstGeom>
          <a:noFill/>
          <a:ln w="19080">
            <a:solidFill>
              <a:srgbClr val="808080"/>
            </a:solidFill>
            <a:custDash>
              <a:ds d="212000" sp="159000"/>
            </a:custDash>
            <a:round/>
          </a:ln>
        </p:spPr>
      </p:sp>
      <p:sp>
        <p:nvSpPr>
          <p:cNvPr id="1359" name="CustomShape 7"/>
          <p:cNvSpPr/>
          <p:nvPr/>
        </p:nvSpPr>
        <p:spPr>
          <a:xfrm>
            <a:off x="905760" y="2567160"/>
            <a:ext cx="1095480" cy="364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1360" name="CustomShape 8"/>
          <p:cNvSpPr/>
          <p:nvPr/>
        </p:nvSpPr>
        <p:spPr>
          <a:xfrm flipH="1">
            <a:off x="6732360" y="1923840"/>
            <a:ext cx="1800000" cy="1656000"/>
          </a:xfrm>
          <a:prstGeom prst="rect">
            <a:avLst/>
          </a:prstGeom>
          <a:noFill/>
          <a:ln w="19080">
            <a:solidFill>
              <a:srgbClr val="808080"/>
            </a:solidFill>
            <a:custDash>
              <a:ds d="212000" sp="159000"/>
            </a:custDash>
            <a:round/>
          </a:ln>
        </p:spPr>
      </p:sp>
      <p:sp>
        <p:nvSpPr>
          <p:cNvPr id="1361" name="CustomShape 9"/>
          <p:cNvSpPr/>
          <p:nvPr/>
        </p:nvSpPr>
        <p:spPr>
          <a:xfrm>
            <a:off x="7170480" y="2567160"/>
            <a:ext cx="1095480" cy="364680"/>
          </a:xfrm>
          <a:prstGeom prst="rect">
            <a:avLst/>
          </a:prstGeom>
          <a:noFill/>
          <a:ln w="19080"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808080"/>
                </a:solidFill>
                <a:latin typeface="方正兰亭中黑_GBK"/>
                <a:ea typeface="方正兰亭中黑_GBK"/>
              </a:rPr>
              <a:t>添加文本</a:t>
            </a:r>
            <a:endParaRPr/>
          </a:p>
        </p:txBody>
      </p:sp>
      <p:sp>
        <p:nvSpPr>
          <p:cNvPr id="1362" name="CustomShape 10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363" name="CustomShape 11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661" dur="indefinite" restart="never" nodeType="tmRoot">
          <p:childTnLst>
            <p:seq>
              <p:cTn id="1662" dur="indefinite" nodeType="mainSeq">
                <p:childTnLst>
                  <p:par>
                    <p:cTn id="1663" fill="hold">
                      <p:stCondLst>
                        <p:cond delay="indefinite"/>
                      </p:stCondLst>
                      <p:childTnLst>
                        <p:par>
                          <p:cTn id="1664" fill="hold">
                            <p:stCondLst>
                              <p:cond delay="0"/>
                            </p:stCondLst>
                            <p:childTnLst>
                              <p:par>
                                <p:cTn id="16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7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8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0"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671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2" nodeType="withEffect" fill="hold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4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up)" transition="in">
                                      <p:cBhvr additive="repl">
                                        <p:cTn id="1675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6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8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1679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0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2"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1683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500"/>
                            </p:stCondLst>
                            <p:childTnLst>
                              <p:par>
                                <p:cTn id="1685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87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8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1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2" dur="5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219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220" name="CustomShape 4"/>
          <p:cNvSpPr/>
          <p:nvPr/>
        </p:nvSpPr>
        <p:spPr>
          <a:xfrm>
            <a:off x="1645920" y="1005840"/>
            <a:ext cx="5669280" cy="426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变量不需声明：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直接输入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&gt;&gt;&gt;a = 10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那么你的内存里就有了一个变量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a,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而数据类型是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Python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自动决定的。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链式赋值：链式赋值是将同一个值赋给多个变量的捷径。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 x = y = 42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回收变量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如果你想让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a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存储不同的数据，你不需要删除原有变量就可以直接赋值。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&gt;&gt;&gt;a = 1.3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&gt;&gt;&gt;print a,type(a)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基本的数据类型：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int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整数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. float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浮点数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. Bool.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字符串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.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列表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.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元组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.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字典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Python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包含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6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中内建的序列，即列表、元组、字符串、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Unicode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字符串、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buffer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对象和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xrange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对象。。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1.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关于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浮点数：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关于单精度和双精度的通俗解释：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float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单精度说明符： 单精度型占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4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个字节（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32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位）内存空间，能提供七位有                                                       效数字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double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双精度说明符： 双精度型占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8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个字节（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64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位）内存空间，可提供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16              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位有效数字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endParaRPr/>
          </a:p>
        </p:txBody>
      </p:sp>
      <p:sp>
        <p:nvSpPr>
          <p:cNvPr id="221" name="CustomShape 5"/>
          <p:cNvSpPr/>
          <p:nvPr/>
        </p:nvSpPr>
        <p:spPr>
          <a:xfrm rot="5400000">
            <a:off x="-421200" y="2139840"/>
            <a:ext cx="1617840" cy="8085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222" name="CustomShape 6"/>
          <p:cNvSpPr/>
          <p:nvPr/>
        </p:nvSpPr>
        <p:spPr>
          <a:xfrm rot="5400000">
            <a:off x="-248760" y="1303560"/>
            <a:ext cx="928440" cy="464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23" name="CustomShape 7"/>
          <p:cNvSpPr/>
          <p:nvPr/>
        </p:nvSpPr>
        <p:spPr>
          <a:xfrm rot="5400000">
            <a:off x="287640" y="1625040"/>
            <a:ext cx="555480" cy="2775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24" name="CustomShape 8"/>
          <p:cNvSpPr/>
          <p:nvPr/>
        </p:nvSpPr>
        <p:spPr>
          <a:xfrm rot="5400000">
            <a:off x="201240" y="810720"/>
            <a:ext cx="900360" cy="44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25" name="CustomShape 9"/>
          <p:cNvSpPr/>
          <p:nvPr/>
        </p:nvSpPr>
        <p:spPr>
          <a:xfrm rot="5400000">
            <a:off x="610200" y="1858680"/>
            <a:ext cx="378000" cy="188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26" name="CustomShape 10"/>
          <p:cNvSpPr/>
          <p:nvPr/>
        </p:nvSpPr>
        <p:spPr>
          <a:xfrm rot="5400000">
            <a:off x="610200" y="2223720"/>
            <a:ext cx="378000" cy="18864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227" name="CustomShape 11"/>
          <p:cNvSpPr/>
          <p:nvPr/>
        </p:nvSpPr>
        <p:spPr>
          <a:xfrm rot="5400000">
            <a:off x="287640" y="2179080"/>
            <a:ext cx="555840" cy="2775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228" name="CustomShape 12"/>
          <p:cNvSpPr/>
          <p:nvPr/>
        </p:nvSpPr>
        <p:spPr>
          <a:xfrm rot="5400000">
            <a:off x="237240" y="2783160"/>
            <a:ext cx="756360" cy="37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29" name="CustomShape 13"/>
          <p:cNvSpPr/>
          <p:nvPr/>
        </p:nvSpPr>
        <p:spPr>
          <a:xfrm rot="5400000">
            <a:off x="319320" y="3469320"/>
            <a:ext cx="428040" cy="213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30" name="CustomShape 14"/>
          <p:cNvSpPr/>
          <p:nvPr/>
        </p:nvSpPr>
        <p:spPr>
          <a:xfrm rot="5400000">
            <a:off x="-248760" y="3598560"/>
            <a:ext cx="928440" cy="464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31" name="CustomShape 15"/>
          <p:cNvSpPr/>
          <p:nvPr/>
        </p:nvSpPr>
        <p:spPr>
          <a:xfrm rot="5400000">
            <a:off x="319320" y="3926160"/>
            <a:ext cx="428040" cy="2134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232" name="CustomShape 16"/>
          <p:cNvSpPr/>
          <p:nvPr/>
        </p:nvSpPr>
        <p:spPr>
          <a:xfrm rot="5400000">
            <a:off x="533160" y="3711600"/>
            <a:ext cx="428040" cy="2138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33" name="CustomShape 17"/>
          <p:cNvSpPr/>
          <p:nvPr/>
        </p:nvSpPr>
        <p:spPr>
          <a:xfrm rot="5400000">
            <a:off x="748440" y="3502080"/>
            <a:ext cx="422280" cy="210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234" name="CustomShape 18"/>
          <p:cNvSpPr/>
          <p:nvPr/>
        </p:nvSpPr>
        <p:spPr>
          <a:xfrm rot="5400000">
            <a:off x="747000" y="3075120"/>
            <a:ext cx="428040" cy="213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235" name="CustomShape 19"/>
          <p:cNvSpPr/>
          <p:nvPr/>
        </p:nvSpPr>
        <p:spPr>
          <a:xfrm rot="5400000">
            <a:off x="-178200" y="2693160"/>
            <a:ext cx="646200" cy="322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36" name="CustomShape 20"/>
          <p:cNvSpPr/>
          <p:nvPr/>
        </p:nvSpPr>
        <p:spPr>
          <a:xfrm rot="5400000">
            <a:off x="-332640" y="608040"/>
            <a:ext cx="1264320" cy="6321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237" name="CustomShape 21"/>
          <p:cNvSpPr/>
          <p:nvPr/>
        </p:nvSpPr>
        <p:spPr>
          <a:xfrm rot="5400000">
            <a:off x="87840" y="1564200"/>
            <a:ext cx="399960" cy="199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38" name="CustomShape 22"/>
          <p:cNvSpPr/>
          <p:nvPr/>
        </p:nvSpPr>
        <p:spPr>
          <a:xfrm rot="5400000">
            <a:off x="87840" y="2270160"/>
            <a:ext cx="399600" cy="199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39" name="CustomShape 23"/>
          <p:cNvSpPr/>
          <p:nvPr/>
        </p:nvSpPr>
        <p:spPr>
          <a:xfrm rot="5400000">
            <a:off x="-68760" y="3196800"/>
            <a:ext cx="661680" cy="3301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40" name="CustomShape 24"/>
          <p:cNvSpPr/>
          <p:nvPr/>
        </p:nvSpPr>
        <p:spPr>
          <a:xfrm rot="5400000">
            <a:off x="886680" y="1548360"/>
            <a:ext cx="248400" cy="1238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41" name="CustomShape 25"/>
          <p:cNvSpPr/>
          <p:nvPr/>
        </p:nvSpPr>
        <p:spPr>
          <a:xfrm rot="5400000">
            <a:off x="-500760" y="1265760"/>
            <a:ext cx="1777320" cy="887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242" name="CustomShape 26"/>
          <p:cNvSpPr/>
          <p:nvPr/>
        </p:nvSpPr>
        <p:spPr>
          <a:xfrm rot="5400000">
            <a:off x="-298080" y="2540160"/>
            <a:ext cx="966960" cy="482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43" name="CustomShape 27"/>
          <p:cNvSpPr/>
          <p:nvPr/>
        </p:nvSpPr>
        <p:spPr>
          <a:xfrm rot="5400000">
            <a:off x="232920" y="3304800"/>
            <a:ext cx="755280" cy="3769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244" name="CustomShape 28"/>
          <p:cNvSpPr/>
          <p:nvPr/>
        </p:nvSpPr>
        <p:spPr>
          <a:xfrm rot="5400000">
            <a:off x="866520" y="2642400"/>
            <a:ext cx="377280" cy="18828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245" name="CustomShape 29"/>
          <p:cNvSpPr/>
          <p:nvPr/>
        </p:nvSpPr>
        <p:spPr>
          <a:xfrm rot="5400000">
            <a:off x="1283760" y="2161080"/>
            <a:ext cx="209160" cy="10440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246" name="CustomShape 30"/>
          <p:cNvSpPr/>
          <p:nvPr/>
        </p:nvSpPr>
        <p:spPr>
          <a:xfrm rot="5400000">
            <a:off x="1149840" y="2481480"/>
            <a:ext cx="248400" cy="1242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47" name="CustomShape 31"/>
          <p:cNvSpPr/>
          <p:nvPr/>
        </p:nvSpPr>
        <p:spPr>
          <a:xfrm rot="5400000">
            <a:off x="1021320" y="3655440"/>
            <a:ext cx="179640" cy="896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48" name="CustomShape 32"/>
          <p:cNvSpPr/>
          <p:nvPr/>
        </p:nvSpPr>
        <p:spPr>
          <a:xfrm rot="5400000">
            <a:off x="788400" y="4012560"/>
            <a:ext cx="296640" cy="1479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49" name="CustomShape 33"/>
          <p:cNvSpPr/>
          <p:nvPr/>
        </p:nvSpPr>
        <p:spPr>
          <a:xfrm rot="5400000">
            <a:off x="-342000" y="2288880"/>
            <a:ext cx="1301400" cy="650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50" name="CustomShape 34"/>
          <p:cNvSpPr/>
          <p:nvPr/>
        </p:nvSpPr>
        <p:spPr>
          <a:xfrm rot="5400000">
            <a:off x="119880" y="3647880"/>
            <a:ext cx="613800" cy="3070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251" name="CustomShape 35"/>
          <p:cNvSpPr/>
          <p:nvPr/>
        </p:nvSpPr>
        <p:spPr>
          <a:xfrm rot="5400000">
            <a:off x="105120" y="1379520"/>
            <a:ext cx="613800" cy="3067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52" name="CustomShape 36"/>
          <p:cNvSpPr/>
          <p:nvPr/>
        </p:nvSpPr>
        <p:spPr>
          <a:xfrm rot="5400000">
            <a:off x="802080" y="2044080"/>
            <a:ext cx="365040" cy="182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53" name="CustomShape 37"/>
          <p:cNvSpPr/>
          <p:nvPr/>
        </p:nvSpPr>
        <p:spPr>
          <a:xfrm rot="5400000">
            <a:off x="831240" y="900360"/>
            <a:ext cx="180000" cy="89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54" name="CustomShape 38"/>
          <p:cNvSpPr/>
          <p:nvPr/>
        </p:nvSpPr>
        <p:spPr>
          <a:xfrm rot="5400000">
            <a:off x="1465200" y="3494160"/>
            <a:ext cx="154440" cy="770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55" name="CustomShape 39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256" name="CustomShape 40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57" name="CustomShape 41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58" name="CustomShape 42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59" name="CustomShape 43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60" name="CustomShape 44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261" name="CustomShape 45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262" name="CustomShape 46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63" name="CustomShape 47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64" name="CustomShape 48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65" name="CustomShape 49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266" name="CustomShape 50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67" name="CustomShape 51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268" name="CustomShape 52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269" name="CustomShape 53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70" name="CustomShape 54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271" name="CustomShape 55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72" name="CustomShape 56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73" name="CustomShape 57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74" name="CustomShape 58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75" name="CustomShape 59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276" name="CustomShape 60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277" name="CustomShape 61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278" name="CustomShape 62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279" name="CustomShape 63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280" name="CustomShape 64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81" name="CustomShape 65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82" name="CustomShape 66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83" name="CustomShape 67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84" name="CustomShape 68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285" name="CustomShape 69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86" name="CustomShape 70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87" name="CustomShape 71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88" name="CustomShape 72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388" dur="indefinite" restart="never" nodeType="tmRoot">
          <p:childTnLst>
            <p:seq>
              <p:cTn id="389" nodeType="mainSeq">
                <p:childTnLst>
                  <p:par>
                    <p:cTn id="390" fill="freeze">
                      <p:stCondLst>
                        <p:cond delay="0"/>
                      </p:stCondLst>
                      <p:childTnLst>
                        <p:par>
                          <p:cTn id="391" fill="freeze">
                            <p:stCondLst>
                              <p:cond delay="0"/>
                            </p:stCondLst>
                            <p:childTnLst>
                              <p:par>
                                <p:cTn id="39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4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0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03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06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freeze">
                            <p:stCondLst>
                              <p:cond delay="1500"/>
                            </p:stCondLst>
                            <p:childTnLst>
                              <p:par>
                                <p:cTn id="408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0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13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250" fill="hold"/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250" fill="hold"/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7" dur="250" fill="hold"/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8" dur="250" fill="hold"/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19" dur="250"/>
                                        <p:tgtEl>
                                          <p:spTgt spid="22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freeze">
                            <p:stCondLst>
                              <p:cond delay="2250"/>
                            </p:stCondLst>
                            <p:childTnLst>
                              <p:par>
                                <p:cTn id="421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3" dur="250" fill="hold"/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4" dur="250" fill="hold"/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5" dur="250" fill="hold"/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250" fill="hold"/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27" dur="250"/>
                                        <p:tgtEl>
                                          <p:spTgt spid="220">
                                            <p:txEl>
                                              <p:pRg st="8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freeze">
                            <p:stCondLst>
                              <p:cond delay="2500"/>
                            </p:stCondLst>
                            <p:childTnLst>
                              <p:par>
                                <p:cTn id="429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1" dur="250" fill="hold"/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2" dur="250" fill="hold"/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3" dur="250" fill="hold"/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250" fill="hold"/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35" dur="250"/>
                                        <p:tgtEl>
                                          <p:spTgt spid="220">
                                            <p:txEl>
                                              <p:pRg st="1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freeze">
                            <p:stCondLst>
                              <p:cond delay="2750"/>
                            </p:stCondLst>
                            <p:childTnLst>
                              <p:par>
                                <p:cTn id="43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9" dur="250" fill="hold"/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0" dur="250" fill="hold"/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1" dur="250" fill="hold"/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2" dur="250" fill="hold"/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43" dur="250"/>
                                        <p:tgtEl>
                                          <p:spTgt spid="220">
                                            <p:txEl>
                                              <p:pRg st="25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CustomShape 1"/>
          <p:cNvSpPr/>
          <p:nvPr/>
        </p:nvSpPr>
        <p:spPr>
          <a:xfrm>
            <a:off x="4483440" y="942120"/>
            <a:ext cx="1833840" cy="2739240"/>
          </a:xfrm>
          <a:prstGeom prst="rect">
            <a:avLst/>
          </a:prstGeom>
          <a:solidFill>
            <a:srgbClr val="9cd8c5"/>
          </a:solidFill>
          <a:ln w="19080">
            <a:solidFill>
              <a:srgbClr val="ffffff"/>
            </a:solidFill>
            <a:round/>
          </a:ln>
        </p:spPr>
      </p:sp>
      <p:sp>
        <p:nvSpPr>
          <p:cNvPr id="1365" name="CustomShape 2"/>
          <p:cNvSpPr/>
          <p:nvPr/>
        </p:nvSpPr>
        <p:spPr>
          <a:xfrm rot="13500000">
            <a:off x="4276800" y="1043640"/>
            <a:ext cx="414360" cy="417600"/>
          </a:xfrm>
          <a:prstGeom prst="rtTriangle">
            <a:avLst/>
          </a:prstGeom>
          <a:solidFill>
            <a:srgbClr val="f9b46a"/>
          </a:solidFill>
          <a:ln>
            <a:noFill/>
          </a:ln>
        </p:spPr>
      </p:sp>
      <p:sp>
        <p:nvSpPr>
          <p:cNvPr id="1366" name="CustomShape 3"/>
          <p:cNvSpPr/>
          <p:nvPr/>
        </p:nvSpPr>
        <p:spPr>
          <a:xfrm rot="3535800">
            <a:off x="5292720" y="2016360"/>
            <a:ext cx="930240" cy="15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黑_GBK"/>
                <a:ea typeface="方正兰亭黑_GBK"/>
              </a:rPr>
              <a:t>此处添加内容</a:t>
            </a:r>
            <a:endParaRPr/>
          </a:p>
        </p:txBody>
      </p:sp>
      <p:sp>
        <p:nvSpPr>
          <p:cNvPr id="1367" name="CustomShape 4"/>
          <p:cNvSpPr/>
          <p:nvPr/>
        </p:nvSpPr>
        <p:spPr>
          <a:xfrm>
            <a:off x="2635560" y="943920"/>
            <a:ext cx="1843920" cy="2739240"/>
          </a:xfrm>
          <a:prstGeom prst="rect">
            <a:avLst/>
          </a:prstGeom>
          <a:solidFill>
            <a:srgbClr val="fbd2a6"/>
          </a:solidFill>
          <a:ln w="19080">
            <a:solidFill>
              <a:srgbClr val="ffffff"/>
            </a:solidFill>
            <a:round/>
          </a:ln>
        </p:spPr>
      </p:sp>
      <p:sp>
        <p:nvSpPr>
          <p:cNvPr id="1368" name="CustomShape 5"/>
          <p:cNvSpPr/>
          <p:nvPr/>
        </p:nvSpPr>
        <p:spPr>
          <a:xfrm rot="6300000">
            <a:off x="2948760" y="3312720"/>
            <a:ext cx="414360" cy="417600"/>
          </a:xfrm>
          <a:prstGeom prst="rtTriangle">
            <a:avLst/>
          </a:prstGeom>
          <a:solidFill>
            <a:srgbClr val="ed6568"/>
          </a:solidFill>
          <a:ln>
            <a:noFill/>
          </a:ln>
        </p:spPr>
      </p:sp>
      <p:sp>
        <p:nvSpPr>
          <p:cNvPr id="1369" name="CustomShape 6"/>
          <p:cNvSpPr/>
          <p:nvPr/>
        </p:nvSpPr>
        <p:spPr>
          <a:xfrm rot="18000000">
            <a:off x="2784240" y="2013480"/>
            <a:ext cx="930240" cy="15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黑_GBK"/>
                <a:ea typeface="方正兰亭黑_GBK"/>
              </a:rPr>
              <a:t>此处添加内容</a:t>
            </a:r>
            <a:endParaRPr/>
          </a:p>
        </p:txBody>
      </p:sp>
      <p:sp>
        <p:nvSpPr>
          <p:cNvPr id="1370" name="CustomShape 7"/>
          <p:cNvSpPr/>
          <p:nvPr/>
        </p:nvSpPr>
        <p:spPr>
          <a:xfrm>
            <a:off x="2886120" y="2774520"/>
            <a:ext cx="3177360" cy="1820160"/>
          </a:xfrm>
          <a:prstGeom prst="rect">
            <a:avLst/>
          </a:prstGeom>
          <a:solidFill>
            <a:srgbClr val="f4a3a4"/>
          </a:solidFill>
          <a:ln w="19080">
            <a:solidFill>
              <a:srgbClr val="ffffff"/>
            </a:solidFill>
            <a:round/>
          </a:ln>
        </p:spPr>
      </p:sp>
      <p:sp>
        <p:nvSpPr>
          <p:cNvPr id="1371" name="CustomShape 8"/>
          <p:cNvSpPr/>
          <p:nvPr/>
        </p:nvSpPr>
        <p:spPr>
          <a:xfrm rot="20700000">
            <a:off x="5598360" y="3322800"/>
            <a:ext cx="414360" cy="417600"/>
          </a:xfrm>
          <a:prstGeom prst="rtTriangle">
            <a:avLst/>
          </a:prstGeom>
          <a:solidFill>
            <a:srgbClr val="5abe9e"/>
          </a:solidFill>
          <a:ln>
            <a:noFill/>
          </a:ln>
        </p:spPr>
      </p:sp>
      <p:sp>
        <p:nvSpPr>
          <p:cNvPr id="1372" name="CustomShape 9"/>
          <p:cNvSpPr/>
          <p:nvPr/>
        </p:nvSpPr>
        <p:spPr>
          <a:xfrm>
            <a:off x="4007880" y="4145400"/>
            <a:ext cx="930240" cy="1551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方正兰亭黑_GBK"/>
                <a:ea typeface="方正兰亭黑_GBK"/>
              </a:rPr>
              <a:t>此处添加内容</a:t>
            </a:r>
            <a:endParaRPr/>
          </a:p>
        </p:txBody>
      </p:sp>
      <p:sp>
        <p:nvSpPr>
          <p:cNvPr id="1373" name="CustomShape 10"/>
          <p:cNvSpPr/>
          <p:nvPr/>
        </p:nvSpPr>
        <p:spPr>
          <a:xfrm rot="650400">
            <a:off x="3247920" y="1530720"/>
            <a:ext cx="2490480" cy="2483640"/>
          </a:xfrm>
          <a:prstGeom prst="ellipse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1374" name="CustomShape 11"/>
          <p:cNvSpPr/>
          <p:nvPr/>
        </p:nvSpPr>
        <p:spPr>
          <a:xfrm rot="650400">
            <a:off x="3388320" y="1666800"/>
            <a:ext cx="2209680" cy="2211840"/>
          </a:xfrm>
          <a:prstGeom prst="ellipse">
            <a:avLst/>
          </a:prstGeom>
          <a:solidFill>
            <a:srgbClr val="c4cfd9"/>
          </a:solidFill>
          <a:ln w="9360">
            <a:noFill/>
          </a:ln>
        </p:spPr>
      </p:sp>
      <p:sp>
        <p:nvSpPr>
          <p:cNvPr id="1375" name="CustomShape 12"/>
          <p:cNvSpPr/>
          <p:nvPr/>
        </p:nvSpPr>
        <p:spPr>
          <a:xfrm>
            <a:off x="3994560" y="2541240"/>
            <a:ext cx="1021680" cy="507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方正兰亭中粗黑_GBK"/>
                <a:ea typeface="方正兰亭中粗黑_GBK"/>
              </a:rPr>
              <a:t>点击添加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方正兰亭中粗黑_GBK"/>
                <a:ea typeface="方正兰亭中粗黑_GBK"/>
              </a:rPr>
              <a:t>标题文字</a:t>
            </a:r>
            <a:endParaRPr/>
          </a:p>
        </p:txBody>
      </p:sp>
      <p:sp>
        <p:nvSpPr>
          <p:cNvPr id="1376" name="CustomShape 13"/>
          <p:cNvSpPr/>
          <p:nvPr/>
        </p:nvSpPr>
        <p:spPr>
          <a:xfrm>
            <a:off x="6444360" y="1008720"/>
            <a:ext cx="201528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377" name="CustomShape 14"/>
          <p:cNvSpPr/>
          <p:nvPr/>
        </p:nvSpPr>
        <p:spPr>
          <a:xfrm>
            <a:off x="787320" y="2827080"/>
            <a:ext cx="180792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378" name="CustomShape 15"/>
          <p:cNvSpPr/>
          <p:nvPr/>
        </p:nvSpPr>
        <p:spPr>
          <a:xfrm>
            <a:off x="6060240" y="4100400"/>
            <a:ext cx="201528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单击此处添加文字阐述，添加简短问题说明文字，具体说明文字在此处添加此处。</a:t>
            </a:r>
            <a:endParaRPr/>
          </a:p>
        </p:txBody>
      </p:sp>
      <p:sp>
        <p:nvSpPr>
          <p:cNvPr id="1379" name="CustomShape 16"/>
          <p:cNvSpPr/>
          <p:nvPr/>
        </p:nvSpPr>
        <p:spPr>
          <a:xfrm>
            <a:off x="6221160" y="1059840"/>
            <a:ext cx="192600" cy="385200"/>
          </a:xfrm>
          <a:prstGeom prst="rect">
            <a:avLst/>
          </a:prstGeom>
          <a:solidFill>
            <a:srgbClr val="c4cfd9"/>
          </a:solidFill>
          <a:ln w="25560">
            <a:noFill/>
          </a:ln>
        </p:spPr>
      </p:sp>
      <p:sp>
        <p:nvSpPr>
          <p:cNvPr id="1380" name="CustomShape 17"/>
          <p:cNvSpPr/>
          <p:nvPr/>
        </p:nvSpPr>
        <p:spPr>
          <a:xfrm>
            <a:off x="5766840" y="4184640"/>
            <a:ext cx="192600" cy="385200"/>
          </a:xfrm>
          <a:prstGeom prst="rect">
            <a:avLst/>
          </a:prstGeom>
          <a:solidFill>
            <a:srgbClr val="c4cfd9"/>
          </a:solidFill>
          <a:ln w="25560">
            <a:noFill/>
          </a:ln>
        </p:spPr>
      </p:sp>
      <p:sp>
        <p:nvSpPr>
          <p:cNvPr id="1381" name="CustomShape 18"/>
          <p:cNvSpPr/>
          <p:nvPr/>
        </p:nvSpPr>
        <p:spPr>
          <a:xfrm>
            <a:off x="564120" y="2855880"/>
            <a:ext cx="192600" cy="385200"/>
          </a:xfrm>
          <a:prstGeom prst="rect">
            <a:avLst/>
          </a:prstGeom>
          <a:solidFill>
            <a:srgbClr val="c4cfd9"/>
          </a:solidFill>
          <a:ln w="25560">
            <a:noFill/>
          </a:ln>
        </p:spPr>
      </p:sp>
      <p:sp>
        <p:nvSpPr>
          <p:cNvPr id="1382" name="CustomShape 19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383" name="CustomShape 20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693" dur="indefinite" restart="never" nodeType="tmRoot">
          <p:childTnLst>
            <p:seq>
              <p:cTn id="1694" dur="indefinite" nodeType="mainSeq">
                <p:childTnLst>
                  <p:par>
                    <p:cTn id="1695" fill="hold">
                      <p:stCondLst>
                        <p:cond delay="indefinite"/>
                      </p:stCondLst>
                      <p:childTnLst>
                        <p:par>
                          <p:cTn id="1696" fill="hold">
                            <p:stCondLst>
                              <p:cond delay="0"/>
                            </p:stCondLst>
                            <p:childTnLst>
                              <p:par>
                                <p:cTn id="1697" nodeType="withEffect" fill="hold" presetClass="entr" presetID="21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 transition="in">
                                      <p:cBhvr additive="repl">
                                        <p:cTn id="1699" dur="2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3" dur="5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04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0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08" dur="500"/>
                                        <p:tgtEl>
                                          <p:spTgt spid="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09" dur="5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71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3" dur="500"/>
                                        <p:tgtEl>
                                          <p:spTgt spid="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14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71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8" dur="500"/>
                                        <p:tgtEl>
                                          <p:spTgt spid="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19" dur="5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1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3" dur="500"/>
                                        <p:tgtEl>
                                          <p:spTgt spid="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24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726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28" dur="500"/>
                                        <p:tgtEl>
                                          <p:spTgt spid="1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1729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CustomShape 1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385" name="CustomShape 2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  <p:pic>
        <p:nvPicPr>
          <p:cNvPr id="1386" name="图表 5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9640" y="1120680"/>
            <a:ext cx="5328360" cy="3552120"/>
          </a:xfrm>
          <a:prstGeom prst="rect">
            <a:avLst/>
          </a:prstGeom>
          <a:ln>
            <a:noFill/>
          </a:ln>
        </p:spPr>
      </p:pic>
      <p:sp>
        <p:nvSpPr>
          <p:cNvPr id="1387" name="CustomShape 3"/>
          <p:cNvSpPr/>
          <p:nvPr/>
        </p:nvSpPr>
        <p:spPr>
          <a:xfrm>
            <a:off x="5535720" y="1779840"/>
            <a:ext cx="3486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01  </a:t>
            </a: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  <p:sp>
        <p:nvSpPr>
          <p:cNvPr id="1388" name="CustomShape 4"/>
          <p:cNvSpPr/>
          <p:nvPr/>
        </p:nvSpPr>
        <p:spPr>
          <a:xfrm>
            <a:off x="5535720" y="2819160"/>
            <a:ext cx="3486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02  </a:t>
            </a: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  <p:sp>
        <p:nvSpPr>
          <p:cNvPr id="1389" name="CustomShape 5"/>
          <p:cNvSpPr/>
          <p:nvPr/>
        </p:nvSpPr>
        <p:spPr>
          <a:xfrm>
            <a:off x="5564520" y="3858480"/>
            <a:ext cx="3486240" cy="546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03  </a:t>
            </a:r>
            <a:r>
              <a:rPr lang="en-US" sz="1200">
                <a:solidFill>
                  <a:srgbClr val="595959"/>
                </a:solidFill>
                <a:latin typeface="Arial Unicode MS"/>
                <a:ea typeface="黑体"/>
              </a:rPr>
              <a:t>点击此处添加文字描述，文    字颜色、大小、字体可根据需求进行更改。</a:t>
            </a:r>
            <a:endParaRPr/>
          </a:p>
        </p:txBody>
      </p:sp>
    </p:spTree>
  </p:cSld>
  <p:transition spd="slow" advTm="0">
    <p:fade/>
  </p:transition>
  <p:timing>
    <p:tnLst>
      <p:par>
        <p:cTn id="1730" dur="indefinite" restart="never" nodeType="tmRoot">
          <p:childTnLst>
            <p:seq>
              <p:cTn id="1731" dur="indefinite" nodeType="mainSeq">
                <p:childTnLst>
                  <p:par>
                    <p:cTn id="1732" fill="hold">
                      <p:stCondLst>
                        <p:cond delay="indefinite"/>
                      </p:stCondLst>
                      <p:childTnLst>
                        <p:par>
                          <p:cTn id="1733" fill="hold">
                            <p:stCondLst>
                              <p:cond delay="0"/>
                            </p:stCondLst>
                            <p:childTnLst>
                              <p:par>
                                <p:cTn id="17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6"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7" dur="10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38" dur="1000" fill="hold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0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42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74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46" dur="5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50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CustomShape 1"/>
          <p:cNvSpPr/>
          <p:nvPr/>
        </p:nvSpPr>
        <p:spPr>
          <a:xfrm>
            <a:off x="6216840" y="1560960"/>
            <a:ext cx="1077120" cy="736560"/>
          </a:xfrm>
          <a:prstGeom prst="rect">
            <a:avLst/>
          </a:prstGeom>
          <a:noFill/>
          <a:ln w="25560">
            <a:solidFill>
              <a:srgbClr val="a6a6a6"/>
            </a:solidFill>
            <a:round/>
          </a:ln>
        </p:spPr>
      </p:sp>
      <p:sp>
        <p:nvSpPr>
          <p:cNvPr id="1391" name="CustomShape 2"/>
          <p:cNvSpPr/>
          <p:nvPr/>
        </p:nvSpPr>
        <p:spPr>
          <a:xfrm flipV="1">
            <a:off x="6438240" y="3276360"/>
            <a:ext cx="944640" cy="284760"/>
          </a:xfrm>
          <a:prstGeom prst="rect">
            <a:avLst/>
          </a:prstGeom>
          <a:noFill/>
          <a:ln w="25560">
            <a:solidFill>
              <a:srgbClr val="a6a6a6"/>
            </a:solidFill>
            <a:round/>
          </a:ln>
        </p:spPr>
      </p:sp>
      <p:sp>
        <p:nvSpPr>
          <p:cNvPr id="1392" name="CustomShape 3"/>
          <p:cNvSpPr/>
          <p:nvPr/>
        </p:nvSpPr>
        <p:spPr>
          <a:xfrm flipH="1">
            <a:off x="2358360" y="1558800"/>
            <a:ext cx="966240" cy="647640"/>
          </a:xfrm>
          <a:prstGeom prst="rect">
            <a:avLst/>
          </a:prstGeom>
          <a:noFill/>
          <a:ln w="25560">
            <a:solidFill>
              <a:srgbClr val="a6a6a6"/>
            </a:solidFill>
            <a:round/>
          </a:ln>
        </p:spPr>
      </p:sp>
      <p:sp>
        <p:nvSpPr>
          <p:cNvPr id="1393" name="CustomShape 4"/>
          <p:cNvSpPr/>
          <p:nvPr/>
        </p:nvSpPr>
        <p:spPr>
          <a:xfrm flipH="1" flipV="1">
            <a:off x="2332440" y="3528000"/>
            <a:ext cx="898920" cy="407160"/>
          </a:xfrm>
          <a:prstGeom prst="rect">
            <a:avLst/>
          </a:prstGeom>
          <a:noFill/>
          <a:ln w="25560">
            <a:solidFill>
              <a:srgbClr val="a6a6a6"/>
            </a:solidFill>
            <a:round/>
          </a:ln>
        </p:spPr>
      </p:sp>
      <p:sp>
        <p:nvSpPr>
          <p:cNvPr id="1394" name="CustomShape 5"/>
          <p:cNvSpPr/>
          <p:nvPr/>
        </p:nvSpPr>
        <p:spPr>
          <a:xfrm>
            <a:off x="1183680" y="984960"/>
            <a:ext cx="191016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</a:t>
            </a:r>
            <a:endParaRPr/>
          </a:p>
        </p:txBody>
      </p:sp>
      <p:sp>
        <p:nvSpPr>
          <p:cNvPr id="1395" name="CustomShape 6"/>
          <p:cNvSpPr/>
          <p:nvPr/>
        </p:nvSpPr>
        <p:spPr>
          <a:xfrm>
            <a:off x="3267360" y="2822400"/>
            <a:ext cx="1981440" cy="19810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1396" name="CustomShape 7"/>
          <p:cNvSpPr/>
          <p:nvPr/>
        </p:nvSpPr>
        <p:spPr>
          <a:xfrm>
            <a:off x="3843720" y="3460320"/>
            <a:ext cx="828720" cy="1095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600">
                <a:solidFill>
                  <a:srgbClr val="595959"/>
                </a:solidFill>
                <a:latin typeface="微软雅黑"/>
                <a:ea typeface="微软雅黑"/>
              </a:rPr>
              <a:t>A</a:t>
            </a:r>
            <a:endParaRPr/>
          </a:p>
        </p:txBody>
      </p:sp>
      <p:sp>
        <p:nvSpPr>
          <p:cNvPr id="1397" name="CustomShape 8"/>
          <p:cNvSpPr/>
          <p:nvPr/>
        </p:nvSpPr>
        <p:spPr>
          <a:xfrm>
            <a:off x="3549600" y="1517400"/>
            <a:ext cx="1632600" cy="1362960"/>
          </a:xfrm>
          <a:prstGeom prst="rect">
            <a:avLst/>
          </a:prstGeom>
          <a:solidFill>
            <a:srgbClr val="fbd2a6"/>
          </a:solidFill>
          <a:ln w="25560">
            <a:noFill/>
          </a:ln>
        </p:spPr>
      </p:sp>
      <p:sp>
        <p:nvSpPr>
          <p:cNvPr id="1398" name="CustomShape 9"/>
          <p:cNvSpPr/>
          <p:nvPr/>
        </p:nvSpPr>
        <p:spPr>
          <a:xfrm>
            <a:off x="3900600" y="1851120"/>
            <a:ext cx="818280" cy="10951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6600">
                <a:solidFill>
                  <a:srgbClr val="595959"/>
                </a:solidFill>
                <a:latin typeface="微软雅黑"/>
                <a:ea typeface="微软雅黑"/>
              </a:rPr>
              <a:t>B</a:t>
            </a:r>
            <a:endParaRPr/>
          </a:p>
        </p:txBody>
      </p:sp>
      <p:sp>
        <p:nvSpPr>
          <p:cNvPr id="1399" name="CustomShape 10"/>
          <p:cNvSpPr/>
          <p:nvPr/>
        </p:nvSpPr>
        <p:spPr>
          <a:xfrm>
            <a:off x="5078880" y="1733760"/>
            <a:ext cx="1338480" cy="111744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00" name="CustomShape 11"/>
          <p:cNvSpPr/>
          <p:nvPr/>
        </p:nvSpPr>
        <p:spPr>
          <a:xfrm>
            <a:off x="5351760" y="2048040"/>
            <a:ext cx="627840" cy="820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595959"/>
                </a:solidFill>
                <a:latin typeface="微软雅黑"/>
                <a:ea typeface="微软雅黑"/>
              </a:rPr>
              <a:t>C</a:t>
            </a:r>
            <a:endParaRPr/>
          </a:p>
        </p:txBody>
      </p:sp>
      <p:sp>
        <p:nvSpPr>
          <p:cNvPr id="1401" name="CustomShape 12"/>
          <p:cNvSpPr/>
          <p:nvPr/>
        </p:nvSpPr>
        <p:spPr>
          <a:xfrm rot="21056400">
            <a:off x="5392080" y="2974680"/>
            <a:ext cx="1162800" cy="1117440"/>
          </a:xfrm>
          <a:prstGeom prst="rect">
            <a:avLst/>
          </a:prstGeom>
          <a:solidFill>
            <a:srgbClr val="b6b1c1"/>
          </a:solidFill>
          <a:ln w="25560">
            <a:noFill/>
          </a:ln>
        </p:spPr>
      </p:sp>
      <p:sp>
        <p:nvSpPr>
          <p:cNvPr id="1402" name="CustomShape 13"/>
          <p:cNvSpPr/>
          <p:nvPr/>
        </p:nvSpPr>
        <p:spPr>
          <a:xfrm>
            <a:off x="5671440" y="3216960"/>
            <a:ext cx="355680" cy="912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595959"/>
                </a:solidFill>
                <a:latin typeface="微软雅黑"/>
                <a:ea typeface="微软雅黑"/>
              </a:rPr>
              <a:t>D</a:t>
            </a:r>
            <a:endParaRPr/>
          </a:p>
        </p:txBody>
      </p:sp>
      <p:sp>
        <p:nvSpPr>
          <p:cNvPr id="1403" name="CustomShape 14"/>
          <p:cNvSpPr/>
          <p:nvPr/>
        </p:nvSpPr>
        <p:spPr>
          <a:xfrm>
            <a:off x="6600240" y="984960"/>
            <a:ext cx="191016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</a:t>
            </a:r>
            <a:endParaRPr/>
          </a:p>
        </p:txBody>
      </p:sp>
      <p:sp>
        <p:nvSpPr>
          <p:cNvPr id="1404" name="CustomShape 15"/>
          <p:cNvSpPr/>
          <p:nvPr/>
        </p:nvSpPr>
        <p:spPr>
          <a:xfrm>
            <a:off x="6600240" y="3745440"/>
            <a:ext cx="191016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</a:t>
            </a:r>
            <a:endParaRPr/>
          </a:p>
        </p:txBody>
      </p:sp>
      <p:sp>
        <p:nvSpPr>
          <p:cNvPr id="1405" name="CustomShape 16"/>
          <p:cNvSpPr/>
          <p:nvPr/>
        </p:nvSpPr>
        <p:spPr>
          <a:xfrm>
            <a:off x="1203840" y="4052520"/>
            <a:ext cx="1910160" cy="54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lang="en-US" sz="1000">
                <a:solidFill>
                  <a:srgbClr val="595959"/>
                </a:solidFill>
                <a:latin typeface="方正兰亭纤黑简体"/>
                <a:ea typeface="方正兰亭纤黑简体"/>
              </a:rPr>
              <a:t>单击此处添加文字阐述，添加简短问题说明文字，具体说明文字在此处添加此处</a:t>
            </a:r>
            <a:endParaRPr/>
          </a:p>
        </p:txBody>
      </p:sp>
      <p:sp>
        <p:nvSpPr>
          <p:cNvPr id="1406" name="CustomShape 17"/>
          <p:cNvSpPr/>
          <p:nvPr/>
        </p:nvSpPr>
        <p:spPr>
          <a:xfrm>
            <a:off x="467640" y="-20520"/>
            <a:ext cx="2158200" cy="36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微软雅黑"/>
                <a:ea typeface="微软雅黑"/>
              </a:rPr>
              <a:t>点击此处添加标题</a:t>
            </a:r>
            <a:endParaRPr/>
          </a:p>
        </p:txBody>
      </p:sp>
      <p:sp>
        <p:nvSpPr>
          <p:cNvPr id="1407" name="CustomShape 18"/>
          <p:cNvSpPr/>
          <p:nvPr/>
        </p:nvSpPr>
        <p:spPr>
          <a:xfrm>
            <a:off x="470520" y="239760"/>
            <a:ext cx="350172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黑体"/>
              </a:rPr>
              <a:t>Please click here to add the required titles</a:t>
            </a:r>
            <a:endParaRPr/>
          </a:p>
        </p:txBody>
      </p:sp>
    </p:spTree>
  </p:cSld>
  <p:transition spd="slow" advTm="0">
    <p:fade/>
  </p:transition>
  <p:timing>
    <p:tnLst>
      <p:par>
        <p:cTn id="1751" dur="indefinite" restart="never" nodeType="tmRoot">
          <p:childTnLst>
            <p:seq>
              <p:cTn id="1752" dur="indefinite" nodeType="mainSeq">
                <p:childTnLst>
                  <p:par>
                    <p:cTn id="1753" fill="hold">
                      <p:stCondLst>
                        <p:cond delay="indefinite"/>
                      </p:stCondLst>
                      <p:childTnLst>
                        <p:par>
                          <p:cTn id="1754" fill="hold">
                            <p:stCondLst>
                              <p:cond delay="0"/>
                            </p:stCondLst>
                            <p:childTnLst>
                              <p:par>
                                <p:cTn id="17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500"/>
                            </p:stCondLst>
                            <p:childTnLst>
                              <p:par>
                                <p:cTn id="175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1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5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9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1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3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4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75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6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7" dur="500" fill="hold"/>
                                        <p:tgtEl>
                                          <p:spTgt spid="1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8" nodeType="with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0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1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82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83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4" dur="500" fill="hold"/>
                                        <p:tgtEl>
                                          <p:spTgt spid="1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6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88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9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90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91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2" dur="500" fill="hold"/>
                                        <p:tgtEl>
                                          <p:spTgt spid="1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3" nodeType="with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5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6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797" dur="5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98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99" dur="500" fill="hold"/>
                                        <p:tgtEl>
                                          <p:spTgt spid="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1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3" dur="5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4" dur="5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05" dur="5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6" dur="5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7" dur="500" fill="hold"/>
                                        <p:tgtEl>
                                          <p:spTgt spid="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8" nodeType="with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0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1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12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13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4" dur="50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816" nodeType="after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8" dur="5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9" dur="5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20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21" dur="5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2" dur="500" fill="hold"/>
                                        <p:tgtEl>
                                          <p:spTgt spid="1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3" nodeType="withEffect" fill="hold" presetClass="entr" presetID="5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25" dur="5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6" dur="5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827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28" dur="5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9" dur="50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/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CustomShape 1"/>
          <p:cNvSpPr/>
          <p:nvPr/>
        </p:nvSpPr>
        <p:spPr>
          <a:xfrm rot="5400000">
            <a:off x="-621720" y="-511200"/>
            <a:ext cx="2637000" cy="15055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1409" name="CustomShape 2"/>
          <p:cNvSpPr/>
          <p:nvPr/>
        </p:nvSpPr>
        <p:spPr>
          <a:xfrm rot="5400000">
            <a:off x="-335520" y="1125720"/>
            <a:ext cx="1342800" cy="6710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0" name="CustomShape 3"/>
          <p:cNvSpPr/>
          <p:nvPr/>
        </p:nvSpPr>
        <p:spPr>
          <a:xfrm rot="5400000">
            <a:off x="440640" y="1590120"/>
            <a:ext cx="803880" cy="401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11" name="CustomShape 4"/>
          <p:cNvSpPr/>
          <p:nvPr/>
        </p:nvSpPr>
        <p:spPr>
          <a:xfrm rot="5400000">
            <a:off x="315360" y="412200"/>
            <a:ext cx="1302480" cy="6498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2" name="CustomShape 5"/>
          <p:cNvSpPr/>
          <p:nvPr/>
        </p:nvSpPr>
        <p:spPr>
          <a:xfrm rot="5400000">
            <a:off x="906480" y="192816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3" name="CustomShape 6"/>
          <p:cNvSpPr/>
          <p:nvPr/>
        </p:nvSpPr>
        <p:spPr>
          <a:xfrm rot="5400000">
            <a:off x="906480" y="2456280"/>
            <a:ext cx="546840" cy="272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14" name="CustomShape 7"/>
          <p:cNvSpPr/>
          <p:nvPr/>
        </p:nvSpPr>
        <p:spPr>
          <a:xfrm rot="5400000">
            <a:off x="440640" y="2391840"/>
            <a:ext cx="803880" cy="4017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5" name="CustomShape 8"/>
          <p:cNvSpPr/>
          <p:nvPr/>
        </p:nvSpPr>
        <p:spPr>
          <a:xfrm rot="5400000">
            <a:off x="367560" y="3265560"/>
            <a:ext cx="1094040" cy="545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16" name="CustomShape 9"/>
          <p:cNvSpPr/>
          <p:nvPr/>
        </p:nvSpPr>
        <p:spPr>
          <a:xfrm rot="5400000">
            <a:off x="486360" y="425808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7" name="CustomShape 10"/>
          <p:cNvSpPr/>
          <p:nvPr/>
        </p:nvSpPr>
        <p:spPr>
          <a:xfrm rot="5400000">
            <a:off x="-335520" y="4444920"/>
            <a:ext cx="1342800" cy="6710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8" name="CustomShape 11"/>
          <p:cNvSpPr/>
          <p:nvPr/>
        </p:nvSpPr>
        <p:spPr>
          <a:xfrm rot="5400000">
            <a:off x="486360" y="491832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19" name="CustomShape 12"/>
          <p:cNvSpPr/>
          <p:nvPr/>
        </p:nvSpPr>
        <p:spPr>
          <a:xfrm rot="5400000">
            <a:off x="795600" y="460872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20" name="CustomShape 13"/>
          <p:cNvSpPr/>
          <p:nvPr/>
        </p:nvSpPr>
        <p:spPr>
          <a:xfrm rot="5400000">
            <a:off x="1107000" y="4305240"/>
            <a:ext cx="610920" cy="3045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21" name="CustomShape 14"/>
          <p:cNvSpPr/>
          <p:nvPr/>
        </p:nvSpPr>
        <p:spPr>
          <a:xfrm rot="5400000">
            <a:off x="1104840" y="368784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22" name="CustomShape 15"/>
          <p:cNvSpPr/>
          <p:nvPr/>
        </p:nvSpPr>
        <p:spPr>
          <a:xfrm rot="5400000">
            <a:off x="-233280" y="3135240"/>
            <a:ext cx="934560" cy="46728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423" name="CustomShape 16"/>
          <p:cNvSpPr/>
          <p:nvPr/>
        </p:nvSpPr>
        <p:spPr>
          <a:xfrm rot="5400000">
            <a:off x="-456840" y="119520"/>
            <a:ext cx="1828800" cy="914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24" name="CustomShape 17"/>
          <p:cNvSpPr/>
          <p:nvPr/>
        </p:nvSpPr>
        <p:spPr>
          <a:xfrm rot="5400000">
            <a:off x="151560" y="1502640"/>
            <a:ext cx="578160" cy="2883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25" name="CustomShape 18"/>
          <p:cNvSpPr/>
          <p:nvPr/>
        </p:nvSpPr>
        <p:spPr>
          <a:xfrm rot="5400000">
            <a:off x="151560" y="2523240"/>
            <a:ext cx="578160" cy="28836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426" name="CustomShape 19"/>
          <p:cNvSpPr/>
          <p:nvPr/>
        </p:nvSpPr>
        <p:spPr>
          <a:xfrm rot="5400000">
            <a:off x="-75240" y="3863880"/>
            <a:ext cx="956880" cy="4773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27" name="CustomShape 20"/>
          <p:cNvSpPr/>
          <p:nvPr/>
        </p:nvSpPr>
        <p:spPr>
          <a:xfrm rot="5400000">
            <a:off x="1306800" y="1479240"/>
            <a:ext cx="359640" cy="17928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28" name="CustomShape 21"/>
          <p:cNvSpPr/>
          <p:nvPr/>
        </p:nvSpPr>
        <p:spPr>
          <a:xfrm rot="5400000">
            <a:off x="-700200" y="1070640"/>
            <a:ext cx="2571120" cy="1283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29" name="CustomShape 22"/>
          <p:cNvSpPr/>
          <p:nvPr/>
        </p:nvSpPr>
        <p:spPr>
          <a:xfrm rot="5400000">
            <a:off x="-406440" y="2913840"/>
            <a:ext cx="1398600" cy="69768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30" name="CustomShape 23"/>
          <p:cNvSpPr/>
          <p:nvPr/>
        </p:nvSpPr>
        <p:spPr>
          <a:xfrm rot="5400000">
            <a:off x="361080" y="4020120"/>
            <a:ext cx="1092600" cy="545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31" name="CustomShape 24"/>
          <p:cNvSpPr/>
          <p:nvPr/>
        </p:nvSpPr>
        <p:spPr>
          <a:xfrm rot="5400000">
            <a:off x="1277640" y="3061800"/>
            <a:ext cx="546120" cy="27252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32" name="CustomShape 25"/>
          <p:cNvSpPr/>
          <p:nvPr/>
        </p:nvSpPr>
        <p:spPr>
          <a:xfrm rot="5400000">
            <a:off x="1747440" y="2233080"/>
            <a:ext cx="302400" cy="1508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33" name="CustomShape 26"/>
          <p:cNvSpPr/>
          <p:nvPr/>
        </p:nvSpPr>
        <p:spPr>
          <a:xfrm rot="5400000">
            <a:off x="1687680" y="2829600"/>
            <a:ext cx="359640" cy="1792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34" name="CustomShape 27"/>
          <p:cNvSpPr/>
          <p:nvPr/>
        </p:nvSpPr>
        <p:spPr>
          <a:xfrm rot="5400000">
            <a:off x="1501560" y="452700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35" name="CustomShape 28"/>
          <p:cNvSpPr/>
          <p:nvPr/>
        </p:nvSpPr>
        <p:spPr>
          <a:xfrm rot="5400000">
            <a:off x="1164960" y="5043960"/>
            <a:ext cx="428760" cy="2138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36" name="CustomShape 29"/>
          <p:cNvSpPr/>
          <p:nvPr/>
        </p:nvSpPr>
        <p:spPr>
          <a:xfrm rot="5400000">
            <a:off x="-470160" y="2549880"/>
            <a:ext cx="1882440" cy="94104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37" name="CustomShape 30"/>
          <p:cNvSpPr/>
          <p:nvPr/>
        </p:nvSpPr>
        <p:spPr>
          <a:xfrm rot="5400000">
            <a:off x="197640" y="451656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38" name="CustomShape 31"/>
          <p:cNvSpPr/>
          <p:nvPr/>
        </p:nvSpPr>
        <p:spPr>
          <a:xfrm rot="5400000">
            <a:off x="176040" y="123552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39" name="CustomShape 32"/>
          <p:cNvSpPr/>
          <p:nvPr/>
        </p:nvSpPr>
        <p:spPr>
          <a:xfrm rot="5400000">
            <a:off x="1184760" y="2196720"/>
            <a:ext cx="527760" cy="26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40" name="CustomShape 33"/>
          <p:cNvSpPr/>
          <p:nvPr/>
        </p:nvSpPr>
        <p:spPr>
          <a:xfrm rot="5400000">
            <a:off x="1226880" y="54252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41" name="CustomShape 34"/>
          <p:cNvSpPr/>
          <p:nvPr/>
        </p:nvSpPr>
        <p:spPr>
          <a:xfrm rot="16200000">
            <a:off x="7401960" y="1913040"/>
            <a:ext cx="2340360" cy="11700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42" name="CustomShape 35"/>
          <p:cNvSpPr/>
          <p:nvPr/>
        </p:nvSpPr>
        <p:spPr>
          <a:xfrm rot="16200000">
            <a:off x="8150400" y="3621240"/>
            <a:ext cx="1342800" cy="671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43" name="CustomShape 36"/>
          <p:cNvSpPr/>
          <p:nvPr/>
        </p:nvSpPr>
        <p:spPr>
          <a:xfrm rot="16200000">
            <a:off x="7912800" y="3425760"/>
            <a:ext cx="803880" cy="4017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44" name="CustomShape 37"/>
          <p:cNvSpPr/>
          <p:nvPr/>
        </p:nvSpPr>
        <p:spPr>
          <a:xfrm rot="16200000">
            <a:off x="7539480" y="4355280"/>
            <a:ext cx="1302480" cy="6498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45" name="CustomShape 38"/>
          <p:cNvSpPr/>
          <p:nvPr/>
        </p:nvSpPr>
        <p:spPr>
          <a:xfrm rot="16200000">
            <a:off x="7704000" y="321660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46" name="CustomShape 39"/>
          <p:cNvSpPr/>
          <p:nvPr/>
        </p:nvSpPr>
        <p:spPr>
          <a:xfrm rot="16200000">
            <a:off x="7704000" y="2688480"/>
            <a:ext cx="546840" cy="272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47" name="CustomShape 40"/>
          <p:cNvSpPr/>
          <p:nvPr/>
        </p:nvSpPr>
        <p:spPr>
          <a:xfrm rot="16200000">
            <a:off x="7912800" y="2624040"/>
            <a:ext cx="803880" cy="401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48" name="CustomShape 41"/>
          <p:cNvSpPr/>
          <p:nvPr/>
        </p:nvSpPr>
        <p:spPr>
          <a:xfrm rot="16200000">
            <a:off x="7695720" y="1605960"/>
            <a:ext cx="1094040" cy="5457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49" name="CustomShape 42"/>
          <p:cNvSpPr/>
          <p:nvPr/>
        </p:nvSpPr>
        <p:spPr>
          <a:xfrm rot="16200000">
            <a:off x="8052120" y="85104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50" name="CustomShape 43"/>
          <p:cNvSpPr/>
          <p:nvPr/>
        </p:nvSpPr>
        <p:spPr>
          <a:xfrm rot="16200000">
            <a:off x="8150400" y="301680"/>
            <a:ext cx="1342800" cy="6710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51" name="CustomShape 44"/>
          <p:cNvSpPr/>
          <p:nvPr/>
        </p:nvSpPr>
        <p:spPr>
          <a:xfrm rot="16200000">
            <a:off x="8052120" y="190440"/>
            <a:ext cx="619200" cy="3088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52" name="CustomShape 45"/>
          <p:cNvSpPr/>
          <p:nvPr/>
        </p:nvSpPr>
        <p:spPr>
          <a:xfrm rot="16200000">
            <a:off x="7742880" y="50004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53" name="CustomShape 46"/>
          <p:cNvSpPr/>
          <p:nvPr/>
        </p:nvSpPr>
        <p:spPr>
          <a:xfrm rot="16200000">
            <a:off x="7439400" y="807840"/>
            <a:ext cx="610920" cy="30456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54" name="CustomShape 47"/>
          <p:cNvSpPr/>
          <p:nvPr/>
        </p:nvSpPr>
        <p:spPr>
          <a:xfrm rot="16200000">
            <a:off x="7433640" y="1421280"/>
            <a:ext cx="619200" cy="3088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55" name="CustomShape 48"/>
          <p:cNvSpPr/>
          <p:nvPr/>
        </p:nvSpPr>
        <p:spPr>
          <a:xfrm rot="16200000">
            <a:off x="8456760" y="1815480"/>
            <a:ext cx="934560" cy="46728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456" name="CustomShape 49"/>
          <p:cNvSpPr/>
          <p:nvPr/>
        </p:nvSpPr>
        <p:spPr>
          <a:xfrm rot="16200000">
            <a:off x="7785720" y="4383720"/>
            <a:ext cx="1828800" cy="91404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57" name="CustomShape 50"/>
          <p:cNvSpPr/>
          <p:nvPr/>
        </p:nvSpPr>
        <p:spPr>
          <a:xfrm rot="16200000">
            <a:off x="8427600" y="3626640"/>
            <a:ext cx="578160" cy="28836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58" name="CustomShape 51"/>
          <p:cNvSpPr/>
          <p:nvPr/>
        </p:nvSpPr>
        <p:spPr>
          <a:xfrm rot="16200000">
            <a:off x="8427600" y="2605680"/>
            <a:ext cx="578160" cy="288360"/>
          </a:xfrm>
          <a:prstGeom prst="rect">
            <a:avLst/>
          </a:prstGeom>
          <a:solidFill>
            <a:srgbClr val="007da4"/>
          </a:solidFill>
          <a:ln w="25560">
            <a:noFill/>
          </a:ln>
        </p:spPr>
      </p:sp>
      <p:sp>
        <p:nvSpPr>
          <p:cNvPr id="1459" name="CustomShape 52"/>
          <p:cNvSpPr/>
          <p:nvPr/>
        </p:nvSpPr>
        <p:spPr>
          <a:xfrm rot="16200000">
            <a:off x="8276040" y="1076400"/>
            <a:ext cx="956880" cy="47736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60" name="CustomShape 53"/>
          <p:cNvSpPr/>
          <p:nvPr/>
        </p:nvSpPr>
        <p:spPr>
          <a:xfrm rot="16200000">
            <a:off x="7490880" y="3814200"/>
            <a:ext cx="359640" cy="17928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61" name="CustomShape 54"/>
          <p:cNvSpPr/>
          <p:nvPr/>
        </p:nvSpPr>
        <p:spPr>
          <a:xfrm rot="16200000">
            <a:off x="7287120" y="3063960"/>
            <a:ext cx="2571120" cy="1283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62" name="CustomShape 55"/>
          <p:cNvSpPr/>
          <p:nvPr/>
        </p:nvSpPr>
        <p:spPr>
          <a:xfrm rot="16200000">
            <a:off x="8165520" y="1806120"/>
            <a:ext cx="1398600" cy="69768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63" name="CustomShape 56"/>
          <p:cNvSpPr/>
          <p:nvPr/>
        </p:nvSpPr>
        <p:spPr>
          <a:xfrm rot="16200000">
            <a:off x="7703640" y="852480"/>
            <a:ext cx="1092600" cy="5450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64" name="CustomShape 57"/>
          <p:cNvSpPr/>
          <p:nvPr/>
        </p:nvSpPr>
        <p:spPr>
          <a:xfrm rot="16200000">
            <a:off x="7135200" y="4083840"/>
            <a:ext cx="546120" cy="27252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65" name="CustomShape 58"/>
          <p:cNvSpPr/>
          <p:nvPr/>
        </p:nvSpPr>
        <p:spPr>
          <a:xfrm rot="16200000">
            <a:off x="7257960" y="1919880"/>
            <a:ext cx="302400" cy="1508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66" name="CustomShape 59"/>
          <p:cNvSpPr/>
          <p:nvPr/>
        </p:nvSpPr>
        <p:spPr>
          <a:xfrm rot="16200000">
            <a:off x="7281720" y="2426760"/>
            <a:ext cx="359640" cy="17928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67" name="CustomShape 60"/>
          <p:cNvSpPr/>
          <p:nvPr/>
        </p:nvSpPr>
        <p:spPr>
          <a:xfrm rot="16200000">
            <a:off x="7396200" y="76104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68" name="CustomShape 61"/>
          <p:cNvSpPr/>
          <p:nvPr/>
        </p:nvSpPr>
        <p:spPr>
          <a:xfrm rot="16200000">
            <a:off x="7563600" y="159840"/>
            <a:ext cx="428760" cy="21384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69" name="CustomShape 62"/>
          <p:cNvSpPr/>
          <p:nvPr/>
        </p:nvSpPr>
        <p:spPr>
          <a:xfrm rot="16200000">
            <a:off x="7745400" y="1926360"/>
            <a:ext cx="1882440" cy="94104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70" name="CustomShape 63"/>
          <p:cNvSpPr/>
          <p:nvPr/>
        </p:nvSpPr>
        <p:spPr>
          <a:xfrm rot="16200000">
            <a:off x="8071560" y="457560"/>
            <a:ext cx="888120" cy="443880"/>
          </a:xfrm>
          <a:prstGeom prst="rect">
            <a:avLst/>
          </a:prstGeom>
          <a:solidFill>
            <a:srgbClr val="fbd2a6"/>
          </a:solidFill>
          <a:ln w="25560">
            <a:noFill/>
          </a:ln>
        </p:spPr>
      </p:sp>
      <p:sp>
        <p:nvSpPr>
          <p:cNvPr id="1471" name="CustomShape 64"/>
          <p:cNvSpPr/>
          <p:nvPr/>
        </p:nvSpPr>
        <p:spPr>
          <a:xfrm rot="16200000">
            <a:off x="8093160" y="3738600"/>
            <a:ext cx="888120" cy="44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72" name="CustomShape 65"/>
          <p:cNvSpPr/>
          <p:nvPr/>
        </p:nvSpPr>
        <p:spPr>
          <a:xfrm rot="16200000">
            <a:off x="7444800" y="2957040"/>
            <a:ext cx="527760" cy="263880"/>
          </a:xfrm>
          <a:prstGeom prst="rect">
            <a:avLst/>
          </a:prstGeom>
          <a:solidFill>
            <a:srgbClr val="5abe9e"/>
          </a:solidFill>
          <a:ln w="25560">
            <a:noFill/>
          </a:ln>
        </p:spPr>
      </p:sp>
      <p:sp>
        <p:nvSpPr>
          <p:cNvPr id="1473" name="CustomShape 66"/>
          <p:cNvSpPr/>
          <p:nvPr/>
        </p:nvSpPr>
        <p:spPr>
          <a:xfrm rot="16200000">
            <a:off x="7670880" y="4745880"/>
            <a:ext cx="259920" cy="1296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74" name="CustomShape 67"/>
          <p:cNvSpPr/>
          <p:nvPr/>
        </p:nvSpPr>
        <p:spPr>
          <a:xfrm rot="16200000">
            <a:off x="6602040" y="1252440"/>
            <a:ext cx="220680" cy="109800"/>
          </a:xfrm>
          <a:prstGeom prst="rect">
            <a:avLst/>
          </a:prstGeom>
          <a:solidFill>
            <a:srgbClr val="859cb1"/>
          </a:solidFill>
          <a:ln w="25560">
            <a:noFill/>
          </a:ln>
        </p:spPr>
      </p:sp>
      <p:sp>
        <p:nvSpPr>
          <p:cNvPr id="1475" name="CustomShape 68"/>
          <p:cNvSpPr/>
          <p:nvPr/>
        </p:nvSpPr>
        <p:spPr>
          <a:xfrm rot="16200000">
            <a:off x="6789240" y="863640"/>
            <a:ext cx="346680" cy="17280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76" name="CustomShape 69"/>
          <p:cNvSpPr/>
          <p:nvPr/>
        </p:nvSpPr>
        <p:spPr>
          <a:xfrm rot="5400000">
            <a:off x="2374200" y="3995640"/>
            <a:ext cx="150840" cy="75240"/>
          </a:xfrm>
          <a:prstGeom prst="rect">
            <a:avLst/>
          </a:prstGeom>
          <a:noFill/>
          <a:ln w="25560">
            <a:solidFill>
              <a:srgbClr val="5abe9e"/>
            </a:solidFill>
            <a:round/>
          </a:ln>
        </p:spPr>
      </p:sp>
      <p:sp>
        <p:nvSpPr>
          <p:cNvPr id="1477" name="CustomShape 70"/>
          <p:cNvSpPr/>
          <p:nvPr/>
        </p:nvSpPr>
        <p:spPr>
          <a:xfrm rot="5400000">
            <a:off x="2144160" y="4294080"/>
            <a:ext cx="223200" cy="111240"/>
          </a:xfrm>
          <a:prstGeom prst="rect">
            <a:avLst/>
          </a:prstGeom>
          <a:solidFill>
            <a:srgbClr val="f0f0f0"/>
          </a:solidFill>
          <a:ln w="25560">
            <a:noFill/>
          </a:ln>
        </p:spPr>
      </p:sp>
      <p:sp>
        <p:nvSpPr>
          <p:cNvPr id="1478" name="CustomShape 71"/>
          <p:cNvSpPr/>
          <p:nvPr/>
        </p:nvSpPr>
        <p:spPr>
          <a:xfrm rot="5400000">
            <a:off x="954360" y="552600"/>
            <a:ext cx="2388600" cy="119196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479" name="CustomShape 72"/>
          <p:cNvSpPr/>
          <p:nvPr/>
        </p:nvSpPr>
        <p:spPr>
          <a:xfrm flipH="1" rot="5400000">
            <a:off x="5815080" y="1807560"/>
            <a:ext cx="4052520" cy="214704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480" name="CustomShape 73"/>
          <p:cNvSpPr/>
          <p:nvPr/>
        </p:nvSpPr>
        <p:spPr>
          <a:xfrm flipH="1" rot="5400000">
            <a:off x="5726160" y="181800"/>
            <a:ext cx="2383920" cy="118944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481" name="CustomShape 74"/>
          <p:cNvSpPr/>
          <p:nvPr/>
        </p:nvSpPr>
        <p:spPr>
          <a:xfrm rot="16200000">
            <a:off x="6556320" y="2724120"/>
            <a:ext cx="3610080" cy="1804680"/>
          </a:xfrm>
          <a:prstGeom prst="rect">
            <a:avLst/>
          </a:prstGeom>
          <a:solidFill>
            <a:srgbClr val="eeece1"/>
          </a:solidFill>
          <a:ln w="25560">
            <a:noFill/>
          </a:ln>
        </p:spPr>
      </p:sp>
      <p:sp>
        <p:nvSpPr>
          <p:cNvPr id="1482" name="CustomShape 75"/>
          <p:cNvSpPr/>
          <p:nvPr/>
        </p:nvSpPr>
        <p:spPr>
          <a:xfrm rot="16200000">
            <a:off x="6187320" y="3832560"/>
            <a:ext cx="940320" cy="470160"/>
          </a:xfrm>
          <a:prstGeom prst="rect">
            <a:avLst/>
          </a:prstGeom>
          <a:solidFill>
            <a:srgbClr val="f4a3a4"/>
          </a:solidFill>
          <a:ln w="25560">
            <a:noFill/>
          </a:ln>
        </p:spPr>
      </p:sp>
      <p:sp>
        <p:nvSpPr>
          <p:cNvPr id="1483" name="CustomShape 76"/>
          <p:cNvSpPr/>
          <p:nvPr/>
        </p:nvSpPr>
        <p:spPr>
          <a:xfrm>
            <a:off x="1684800" y="1595160"/>
            <a:ext cx="5774040" cy="91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5400">
                <a:solidFill>
                  <a:srgbClr val="778495"/>
                </a:solidFill>
                <a:latin typeface="微软雅黑"/>
                <a:ea typeface="微软雅黑"/>
              </a:rPr>
              <a:t>感谢您的观看</a:t>
            </a:r>
            <a:endParaRPr/>
          </a:p>
        </p:txBody>
      </p:sp>
      <p:sp>
        <p:nvSpPr>
          <p:cNvPr id="1484" name="CustomShape 77"/>
          <p:cNvSpPr/>
          <p:nvPr/>
        </p:nvSpPr>
        <p:spPr>
          <a:xfrm>
            <a:off x="3520440" y="2549160"/>
            <a:ext cx="3758400" cy="515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1" lang="en-US" sz="1400">
                <a:solidFill>
                  <a:srgbClr val="808080"/>
                </a:solidFill>
                <a:latin typeface="微软雅黑"/>
                <a:ea typeface="微软雅黑"/>
              </a:rPr>
              <a:t>Thank you for your download to watch</a:t>
            </a:r>
            <a:endParaRPr/>
          </a:p>
        </p:txBody>
      </p:sp>
    </p:spTree>
  </p:cSld>
  <p:timing>
    <p:tnLst>
      <p:par>
        <p:cTn id="1830" dur="indefinite" restart="never" nodeType="tmRoot">
          <p:childTnLst>
            <p:seq>
              <p:cTn id="1831" dur="indefinite" nodeType="mainSeq">
                <p:childTnLst>
                  <p:par>
                    <p:cTn id="1832" fill="hold">
                      <p:stCondLst>
                        <p:cond delay="indefinite"/>
                      </p:stCondLst>
                      <p:childTnLst>
                        <p:par>
                          <p:cTn id="1833" fill="hold">
                            <p:stCondLst>
                              <p:cond delay="0"/>
                            </p:stCondLst>
                            <p:childTnLst>
                              <p:par>
                                <p:cTn id="1834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6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37" dur="500" fill="hold"/>
                                        <p:tgtEl>
                                          <p:spTgt spid="1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8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0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1" dur="500" fill="hold"/>
                                        <p:tgtEl>
                                          <p:spTgt spid="1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4" dur="50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5" dur="500" fill="hold"/>
                                        <p:tgtEl>
                                          <p:spTgt spid="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6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48" dur="5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9" dur="500" fill="hold"/>
                                        <p:tgtEl>
                                          <p:spTgt spid="1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2" dur="50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3" dur="500" fill="hold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4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6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57" dur="500" fill="hold"/>
                                        <p:tgtEl>
                                          <p:spTgt spid="1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0" dur="5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1" dur="500" fill="hold"/>
                                        <p:tgtEl>
                                          <p:spTgt spid="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2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4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5" dur="500" fill="hold"/>
                                        <p:tgtEl>
                                          <p:spTgt spid="1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6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68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9" dur="500" fill="hold"/>
                                        <p:tgtEl>
                                          <p:spTgt spid="1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2" dur="50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3" dur="500" fill="hold"/>
                                        <p:tgtEl>
                                          <p:spTgt spid="1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4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6" dur="5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7" dur="500" fill="hold"/>
                                        <p:tgtEl>
                                          <p:spTgt spid="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8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0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1" dur="500" fill="hold"/>
                                        <p:tgtEl>
                                          <p:spTgt spid="1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2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4" dur="5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5" dur="500" fill="hold"/>
                                        <p:tgtEl>
                                          <p:spTgt spid="1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6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88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9" dur="500" fill="hold"/>
                                        <p:tgtEl>
                                          <p:spTgt spid="1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0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2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3" dur="500" fill="hold"/>
                                        <p:tgtEl>
                                          <p:spTgt spid="1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6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97" dur="500" fill="hold"/>
                                        <p:tgtEl>
                                          <p:spTgt spid="1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8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0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1" dur="500" fill="hold"/>
                                        <p:tgtEl>
                                          <p:spTgt spid="1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2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4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5" dur="500" fill="hold"/>
                                        <p:tgtEl>
                                          <p:spTgt spid="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6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8" dur="5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9" dur="500" fill="hold"/>
                                        <p:tgtEl>
                                          <p:spTgt spid="1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0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2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3" dur="500" fill="hold"/>
                                        <p:tgtEl>
                                          <p:spTgt spid="1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6" dur="5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7" dur="500" fill="hold"/>
                                        <p:tgtEl>
                                          <p:spTgt spid="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8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0" dur="5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1" dur="500" fill="hold"/>
                                        <p:tgtEl>
                                          <p:spTgt spid="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4" dur="5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5" dur="500" fill="hold"/>
                                        <p:tgtEl>
                                          <p:spTgt spid="1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6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28" dur="5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9" dur="500" fill="hold"/>
                                        <p:tgtEl>
                                          <p:spTgt spid="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0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2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3" dur="500" fill="hold"/>
                                        <p:tgtEl>
                                          <p:spTgt spid="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4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6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7" dur="500" fill="hold"/>
                                        <p:tgtEl>
                                          <p:spTgt spid="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8" nodeType="withEffect" fill="hold" presetClass="entr" presetID="2" presetSubtype="8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0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1" dur="500" fill="hold"/>
                                        <p:tgtEl>
                                          <p:spTgt spid="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2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4" dur="5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5" dur="500" fill="hold"/>
                                        <p:tgtEl>
                                          <p:spTgt spid="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6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48" dur="5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9" dur="5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0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2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3" dur="500" fill="hold"/>
                                        <p:tgtEl>
                                          <p:spTgt spid="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4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6" dur="5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57" dur="500" fill="hold"/>
                                        <p:tgtEl>
                                          <p:spTgt spid="1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8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0" dur="5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1" dur="500" fill="hold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2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4" dur="5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5" dur="500" fill="hold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6" nodeType="withEffect" fill="hold" presetClass="entr" presetID="2" presetSubtype="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68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9" dur="500" fill="hold"/>
                                        <p:tgtEl>
                                          <p:spTgt spid="1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0" nodeType="withEffect" fill="hold" presetClass="entr" presetID="2" presetSubtype="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2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3" dur="500" fill="hold"/>
                                        <p:tgtEl>
                                          <p:spTgt spid="1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6" dur="5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77" dur="500" fill="hold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8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0" dur="5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1" dur="500" fill="hold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4" dur="5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5" dur="500" fill="hold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6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88" dur="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9" dur="500" fill="hold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0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2" dur="5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3" dur="500" fill="hold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4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6" dur="5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7" dur="500" fill="hold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8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0" dur="5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1" dur="500" fill="hold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4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5" dur="500" fill="hold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6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8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9" dur="500" fill="hold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2" dur="5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3" dur="500" fill="hold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4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6" dur="5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7" dur="5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8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0" dur="5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1" dur="500" fill="hold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2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4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5" dur="500" fill="hold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28" dur="5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9" dur="500" fill="hold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0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2" dur="5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3" dur="500" fill="hold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6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37" dur="500" fill="hold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8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0" dur="5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1" dur="500" fill="hold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2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4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5" dur="500" fill="hold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48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9" dur="500" fill="hold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0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2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3" dur="500" fill="hold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4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6" dur="5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57" dur="500" fill="hold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8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0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1" dur="500" fill="hold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2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4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5" dur="500" fill="hold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6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68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9" dur="500" fill="hold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2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3" dur="500" fill="hold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4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6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7" dur="500" fill="hold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8" nodeType="withEffect" fill="hold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0" dur="5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1" dur="500" fill="hold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2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4" dur="5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5" dur="500" fill="hold"/>
                                        <p:tgtEl>
                                          <p:spTgt spid="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6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88" dur="5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9" dur="500" fill="hold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0" nodeType="withEffect" fill="hold" presetClass="entr" presetID="2" presetSubtype="2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2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3" dur="500" fill="hold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4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6" dur="5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97" dur="500" fill="hold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8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0" dur="50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1" dur="500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2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4" dur="5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5" dur="500" fill="hold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6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8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9" dur="500" fill="hold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0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2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3" dur="500" fill="hold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5" nodeType="afterEffect" fill="hold" presetClass="entr" presetID="3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/>
                                    </p:set>
                                    <p:anim calcmode="lin" valueType="num">
                                      <p:cBhvr additive="repl">
                                        <p:cTn id="211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-45"/>
                                          </p:val>
                                        </p:tav>
                                        <p:tav tm="69900">
                                          <p:val>
                                            <p:strVal val="45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0" dur="156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2" fill="hold">
                            <p:stCondLst>
                              <p:cond delay="3929"/>
                            </p:stCondLst>
                            <p:childTnLst>
                              <p:par>
                                <p:cTn id="2123" nodeType="afterEffect" fill="hold" presetClass="entr" presetID="5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1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calcmode="lin" valueType="num">
                                      <p:cBhvr additive="repl">
                                        <p:cTn id="2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#ppt_y)"/>
                                      </p:to>
                                    </p:anim>
                                  </p:childTnLst>
                                </p:cTn>
                              </p:par>
                              <p:par>
                                <p:cTn id="2128" nodeType="withEffect" fill="hold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0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1" dur="500" fill="hold"/>
                                        <p:tgtEl>
                                          <p:spTgt spid="1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2" nodeType="withEffect" fill="hold" presetClass="entr" presetID="2" presetSubtype="2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4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5" dur="500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6" nodeType="withEffect" fill="hold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8" dur="6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9" dur="600" fill="hold"/>
                                        <p:tgtEl>
                                          <p:spTgt spid="1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0" nodeType="withEffect" fill="hold" presetClass="entr" presetID="2" presetSubtype="2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2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3" dur="500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4" nodeType="withEffect" fill="hold" presetClass="entr" presetID="2" presetSubtype="2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46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7" dur="500" fill="hold"/>
                                        <p:tgtEl>
                                          <p:spTgt spid="1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290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291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292" name="CustomShape 4"/>
          <p:cNvSpPr/>
          <p:nvPr/>
        </p:nvSpPr>
        <p:spPr>
          <a:xfrm>
            <a:off x="1645920" y="1005840"/>
            <a:ext cx="5669280" cy="429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关于浮点数：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python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默认的是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17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位精度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,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也就是小数点后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16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round()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内置方法：可以控制获取较小的精度（四舍五入）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round(2.5)      3.0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Round(2.34445,4)  2.3445       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decimal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模块：获取高于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17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位精度的值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2.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字符串是一种特殊的元组，因此可以执行元组的相关操作。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双引号中的字符串与单引号中的字符串完全相同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三引号，表示多行的字符串，可以在三引号中自由的使用单引号和双引号：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print ''' ejjds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... scdsd'''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Python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中的普通字符串在内部是以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8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ASCII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码形成存储的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而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Unicode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字符串则存储为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16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位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Unicode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字符，这样就能够表示更多的字符集了 ，包括世界上大多数语言的特殊字符。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u'hello, world!'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u'hello, world!'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可以看到，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Unicode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字符串使用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前缀，就像原始字符串使用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r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一样。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注意：在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python 3.0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中，所有字符串都是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Unicode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293" name="CustomShape 5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294" name="CustomShape 6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95" name="CustomShape 7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296" name="CustomShape 8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297" name="CustomShape 9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298" name="CustomShape 10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299" name="CustomShape 11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00" name="CustomShape 12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01" name="CustomShape 13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02" name="CustomShape 14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03" name="CustomShape 15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304" name="CustomShape 16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05" name="CustomShape 17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306" name="CustomShape 18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07" name="CustomShape 19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08" name="CustomShape 20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309" name="CustomShape 21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10" name="CustomShape 22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11" name="CustomShape 23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12" name="CustomShape 24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13" name="CustomShape 25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314" name="CustomShape 26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15" name="CustomShape 27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16" name="CustomShape 28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17" name="CustomShape 29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318" name="CustomShape 30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19" name="CustomShape 31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20" name="CustomShape 32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21" name="CustomShape 33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22" name="CustomShape 34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323" name="CustomShape 35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24" name="CustomShape 36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25" name="CustomShape 37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26" name="CustomShape 38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27" name="CustomShape 39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328" name="CustomShape 40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29" name="CustomShape 41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30" name="CustomShape 42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31" name="CustomShape 43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32" name="CustomShape 44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333" name="CustomShape 45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34" name="CustomShape 46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35" name="CustomShape 47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36" name="CustomShape 48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37" name="CustomShape 49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338" name="CustomShape 50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39" name="CustomShape 51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340" name="CustomShape 52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41" name="CustomShape 53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42" name="CustomShape 54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343" name="CustomShape 55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44" name="CustomShape 56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45" name="CustomShape 57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46" name="CustomShape 58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47" name="CustomShape 59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348" name="CustomShape 60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49" name="CustomShape 61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50" name="CustomShape 62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51" name="CustomShape 63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352" name="CustomShape 64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53" name="CustomShape 65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54" name="CustomShape 66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55" name="CustomShape 67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56" name="CustomShape 68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357" name="CustomShape 69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58" name="CustomShape 70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59" name="CustomShape 71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60" name="CustomShape 72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444" dur="indefinite" restart="never" nodeType="tmRoot">
          <p:childTnLst>
            <p:seq>
              <p:cTn id="445" nodeType="mainSeq">
                <p:childTnLst>
                  <p:par>
                    <p:cTn id="446" fill="freeze">
                      <p:stCondLst>
                        <p:cond delay="0"/>
                      </p:stCondLst>
                      <p:childTnLst>
                        <p:par>
                          <p:cTn id="447" fill="freeze">
                            <p:stCondLst>
                              <p:cond delay="0"/>
                            </p:stCondLst>
                            <p:childTnLst>
                              <p:par>
                                <p:cTn id="44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0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1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6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freeze">
                            <p:stCondLst>
                              <p:cond delay="1000"/>
                            </p:stCondLst>
                            <p:childTnLst>
                              <p:par>
                                <p:cTn id="459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1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6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freeze">
                            <p:stCondLst>
                              <p:cond delay="1500"/>
                            </p:stCondLst>
                            <p:childTnLst>
                              <p:par>
                                <p:cTn id="464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6"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46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freeze">
                            <p:stCondLst>
                              <p:cond delay="2000"/>
                            </p:stCondLst>
                            <p:childTnLst>
                              <p:par>
                                <p:cTn id="469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1" dur="250" fill="hold"/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2" dur="250" fill="hold"/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3" dur="250" fill="hold"/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4" dur="250" fill="hold"/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75" dur="250"/>
                                        <p:tgtEl>
                                          <p:spTgt spid="29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freeze">
                            <p:stCondLst>
                              <p:cond delay="2250"/>
                            </p:stCondLst>
                            <p:childTnLst>
                              <p:par>
                                <p:cTn id="47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9" dur="250" fill="hold"/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0" dur="250" fill="hold"/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1" dur="250" fill="hold"/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2" dur="250" fill="hold"/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83" dur="250"/>
                                        <p:tgtEl>
                                          <p:spTgt spid="292">
                                            <p:txEl>
                                              <p:pRg st="8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freeze">
                            <p:stCondLst>
                              <p:cond delay="2500"/>
                            </p:stCondLst>
                            <p:childTnLst>
                              <p:par>
                                <p:cTn id="48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87" dur="250" fill="hold"/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8" dur="250" fill="hold"/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9" dur="250" fill="hold"/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0" dur="250" fill="hold"/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491" dur="250"/>
                                        <p:tgtEl>
                                          <p:spTgt spid="292">
                                            <p:txEl>
                                              <p:pRg st="24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362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363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364" name="CustomShape 4"/>
          <p:cNvSpPr/>
          <p:nvPr/>
        </p:nvSpPr>
        <p:spPr>
          <a:xfrm>
            <a:off x="1645920" y="1005840"/>
            <a:ext cx="5669280" cy="4700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2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字符串：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如果一行之中最后一个字符是反斜线，普通字符串也可以跨行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print 'dadsa\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... sadsa'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Dadsasadsa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原始字符串（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r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）：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print 'C:\abc'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C:bc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解决办法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：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print 'C:\\abc'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C:\abc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但是路径太长的时候不适合使用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解决办法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2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print r'C:\Program Files\fnord\foo\bar\baz\frozz'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C:\Program Files\fnord\foo\bar\baz\frozz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相关内置函数：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https://www.cnblogs.com/sy270321/p/5682300.html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365" name="CustomShape 5"/>
          <p:cNvSpPr/>
          <p:nvPr/>
        </p:nvSpPr>
        <p:spPr>
          <a:xfrm rot="5400000">
            <a:off x="-569880" y="1997640"/>
            <a:ext cx="2275920" cy="1137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366" name="CustomShape 6"/>
          <p:cNvSpPr/>
          <p:nvPr/>
        </p:nvSpPr>
        <p:spPr>
          <a:xfrm rot="5400000">
            <a:off x="-326880" y="821520"/>
            <a:ext cx="1305720" cy="652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67" name="CustomShape 7"/>
          <p:cNvSpPr/>
          <p:nvPr/>
        </p:nvSpPr>
        <p:spPr>
          <a:xfrm rot="5400000">
            <a:off x="427320" y="1273320"/>
            <a:ext cx="781920" cy="390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68" name="CustomShape 8"/>
          <p:cNvSpPr/>
          <p:nvPr/>
        </p:nvSpPr>
        <p:spPr>
          <a:xfrm rot="5400000">
            <a:off x="306000" y="128160"/>
            <a:ext cx="1266480" cy="631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69" name="CustomShape 9"/>
          <p:cNvSpPr/>
          <p:nvPr/>
        </p:nvSpPr>
        <p:spPr>
          <a:xfrm rot="5400000">
            <a:off x="880560" y="1602000"/>
            <a:ext cx="532080" cy="265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70" name="CustomShape 10"/>
          <p:cNvSpPr/>
          <p:nvPr/>
        </p:nvSpPr>
        <p:spPr>
          <a:xfrm rot="5400000">
            <a:off x="880920" y="2115720"/>
            <a:ext cx="531720" cy="26532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371" name="CustomShape 11"/>
          <p:cNvSpPr/>
          <p:nvPr/>
        </p:nvSpPr>
        <p:spPr>
          <a:xfrm rot="5400000">
            <a:off x="427320" y="2053080"/>
            <a:ext cx="781920" cy="390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72" name="CustomShape 12"/>
          <p:cNvSpPr/>
          <p:nvPr/>
        </p:nvSpPr>
        <p:spPr>
          <a:xfrm rot="5400000">
            <a:off x="356400" y="2903040"/>
            <a:ext cx="1063800" cy="5306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73" name="CustomShape 13"/>
          <p:cNvSpPr/>
          <p:nvPr/>
        </p:nvSpPr>
        <p:spPr>
          <a:xfrm rot="5400000">
            <a:off x="471960" y="3867840"/>
            <a:ext cx="602280" cy="300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74" name="CustomShape 14"/>
          <p:cNvSpPr/>
          <p:nvPr/>
        </p:nvSpPr>
        <p:spPr>
          <a:xfrm rot="5400000">
            <a:off x="-326880" y="4050000"/>
            <a:ext cx="1305720" cy="652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75" name="CustomShape 15"/>
          <p:cNvSpPr/>
          <p:nvPr/>
        </p:nvSpPr>
        <p:spPr>
          <a:xfrm rot="5400000">
            <a:off x="471960" y="4510440"/>
            <a:ext cx="601920" cy="30024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376" name="CustomShape 16"/>
          <p:cNvSpPr/>
          <p:nvPr/>
        </p:nvSpPr>
        <p:spPr>
          <a:xfrm rot="5400000">
            <a:off x="772920" y="4209120"/>
            <a:ext cx="602280" cy="300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77" name="CustomShape 17"/>
          <p:cNvSpPr/>
          <p:nvPr/>
        </p:nvSpPr>
        <p:spPr>
          <a:xfrm rot="5400000">
            <a:off x="1075320" y="3913920"/>
            <a:ext cx="594360" cy="296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378" name="CustomShape 18"/>
          <p:cNvSpPr/>
          <p:nvPr/>
        </p:nvSpPr>
        <p:spPr>
          <a:xfrm rot="5400000">
            <a:off x="1073520" y="3313080"/>
            <a:ext cx="601920" cy="300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379" name="CustomShape 19"/>
          <p:cNvSpPr/>
          <p:nvPr/>
        </p:nvSpPr>
        <p:spPr>
          <a:xfrm rot="5400000">
            <a:off x="-227880" y="2775960"/>
            <a:ext cx="908640" cy="454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80" name="CustomShape 20"/>
          <p:cNvSpPr/>
          <p:nvPr/>
        </p:nvSpPr>
        <p:spPr>
          <a:xfrm rot="5400000">
            <a:off x="-444960" y="-156240"/>
            <a:ext cx="1778400" cy="8888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381" name="CustomShape 21"/>
          <p:cNvSpPr/>
          <p:nvPr/>
        </p:nvSpPr>
        <p:spPr>
          <a:xfrm rot="5400000">
            <a:off x="146520" y="1188360"/>
            <a:ext cx="561960" cy="280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82" name="CustomShape 22"/>
          <p:cNvSpPr/>
          <p:nvPr/>
        </p:nvSpPr>
        <p:spPr>
          <a:xfrm rot="5400000">
            <a:off x="146520" y="2181240"/>
            <a:ext cx="561960" cy="280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83" name="CustomShape 23"/>
          <p:cNvSpPr/>
          <p:nvPr/>
        </p:nvSpPr>
        <p:spPr>
          <a:xfrm rot="5400000">
            <a:off x="-73800" y="3484800"/>
            <a:ext cx="930240" cy="4644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84" name="CustomShape 24"/>
          <p:cNvSpPr/>
          <p:nvPr/>
        </p:nvSpPr>
        <p:spPr>
          <a:xfrm rot="5400000">
            <a:off x="1269720" y="1165680"/>
            <a:ext cx="349920" cy="174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85" name="CustomShape 25"/>
          <p:cNvSpPr/>
          <p:nvPr/>
        </p:nvSpPr>
        <p:spPr>
          <a:xfrm rot="5400000">
            <a:off x="-681840" y="768240"/>
            <a:ext cx="2500200" cy="1247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386" name="CustomShape 26"/>
          <p:cNvSpPr/>
          <p:nvPr/>
        </p:nvSpPr>
        <p:spPr>
          <a:xfrm rot="5400000">
            <a:off x="-396360" y="2560680"/>
            <a:ext cx="1360080" cy="6786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387" name="CustomShape 27"/>
          <p:cNvSpPr/>
          <p:nvPr/>
        </p:nvSpPr>
        <p:spPr>
          <a:xfrm rot="5400000">
            <a:off x="350280" y="3636360"/>
            <a:ext cx="1062720" cy="53028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88" name="CustomShape 28"/>
          <p:cNvSpPr/>
          <p:nvPr/>
        </p:nvSpPr>
        <p:spPr>
          <a:xfrm rot="5400000">
            <a:off x="1241640" y="2704680"/>
            <a:ext cx="531000" cy="2649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389" name="CustomShape 29"/>
          <p:cNvSpPr/>
          <p:nvPr/>
        </p:nvSpPr>
        <p:spPr>
          <a:xfrm rot="5400000">
            <a:off x="1828800" y="2027520"/>
            <a:ext cx="294120" cy="14688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390" name="CustomShape 30"/>
          <p:cNvSpPr/>
          <p:nvPr/>
        </p:nvSpPr>
        <p:spPr>
          <a:xfrm rot="5400000">
            <a:off x="1640160" y="2478960"/>
            <a:ext cx="349920" cy="174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91" name="CustomShape 31"/>
          <p:cNvSpPr/>
          <p:nvPr/>
        </p:nvSpPr>
        <p:spPr>
          <a:xfrm rot="5400000">
            <a:off x="1459440" y="4129920"/>
            <a:ext cx="252720" cy="126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92" name="CustomShape 32"/>
          <p:cNvSpPr/>
          <p:nvPr/>
        </p:nvSpPr>
        <p:spPr>
          <a:xfrm rot="5400000">
            <a:off x="1132200" y="4632480"/>
            <a:ext cx="417240" cy="2077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93" name="CustomShape 33"/>
          <p:cNvSpPr/>
          <p:nvPr/>
        </p:nvSpPr>
        <p:spPr>
          <a:xfrm rot="5400000">
            <a:off x="-458280" y="2207160"/>
            <a:ext cx="1830960" cy="9151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94" name="CustomShape 34"/>
          <p:cNvSpPr/>
          <p:nvPr/>
        </p:nvSpPr>
        <p:spPr>
          <a:xfrm rot="5400000">
            <a:off x="191520" y="4119120"/>
            <a:ext cx="864000" cy="43164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395" name="CustomShape 35"/>
          <p:cNvSpPr/>
          <p:nvPr/>
        </p:nvSpPr>
        <p:spPr>
          <a:xfrm rot="5400000">
            <a:off x="170280" y="928440"/>
            <a:ext cx="863640" cy="431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96" name="CustomShape 36"/>
          <p:cNvSpPr/>
          <p:nvPr/>
        </p:nvSpPr>
        <p:spPr>
          <a:xfrm rot="5400000">
            <a:off x="1151280" y="1863360"/>
            <a:ext cx="513000" cy="2566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97" name="CustomShape 37"/>
          <p:cNvSpPr/>
          <p:nvPr/>
        </p:nvSpPr>
        <p:spPr>
          <a:xfrm rot="5400000">
            <a:off x="1192320" y="254520"/>
            <a:ext cx="252720" cy="1260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398" name="CustomShape 38"/>
          <p:cNvSpPr/>
          <p:nvPr/>
        </p:nvSpPr>
        <p:spPr>
          <a:xfrm rot="5400000">
            <a:off x="2084040" y="3903120"/>
            <a:ext cx="217080" cy="108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399" name="CustomShape 39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400" name="CustomShape 40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01" name="CustomShape 41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02" name="CustomShape 42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03" name="CustomShape 43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04" name="CustomShape 44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05" name="CustomShape 45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06" name="CustomShape 46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07" name="CustomShape 47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08" name="CustomShape 48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09" name="CustomShape 49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410" name="CustomShape 50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1" name="CustomShape 51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12" name="CustomShape 52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13" name="CustomShape 53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4" name="CustomShape 54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415" name="CustomShape 55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6" name="CustomShape 56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7" name="CustomShape 57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18" name="CustomShape 58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19" name="CustomShape 59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420" name="CustomShape 60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21" name="CustomShape 61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22" name="CustomShape 62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23" name="CustomShape 63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424" name="CustomShape 64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25" name="CustomShape 65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26" name="CustomShape 66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27" name="CustomShape 67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28" name="CustomShape 68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429" name="CustomShape 69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30" name="CustomShape 70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31" name="CustomShape 71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32" name="CustomShape 72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492" dur="indefinite" restart="never" nodeType="tmRoot">
          <p:childTnLst>
            <p:seq>
              <p:cTn id="493" nodeType="mainSeq">
                <p:childTnLst>
                  <p:par>
                    <p:cTn id="494" fill="freeze">
                      <p:stCondLst>
                        <p:cond delay="0"/>
                      </p:stCondLst>
                      <p:childTnLst>
                        <p:par>
                          <p:cTn id="495" fill="freeze">
                            <p:stCondLst>
                              <p:cond delay="0"/>
                            </p:stCondLst>
                            <p:childTnLst>
                              <p:par>
                                <p:cTn id="49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50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1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freeze">
                            <p:stCondLst>
                              <p:cond delay="1500"/>
                            </p:stCondLst>
                            <p:childTnLst>
                              <p:par>
                                <p:cTn id="51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4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51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9" dur="250" fill="hold"/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0" dur="250" fill="hold"/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1" dur="250" fill="hold"/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2" dur="250" fill="hold"/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23" dur="250"/>
                                        <p:tgtEl>
                                          <p:spTgt spid="364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freeze">
                            <p:stCondLst>
                              <p:cond delay="2250"/>
                            </p:stCondLst>
                            <p:childTnLst>
                              <p:par>
                                <p:cTn id="52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7" dur="250" fill="hold"/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8" dur="250" fill="hold"/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9" dur="250" fill="hold"/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0" dur="250" fill="hold"/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1" dur="250"/>
                                        <p:tgtEl>
                                          <p:spTgt spid="364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freeze">
                            <p:stCondLst>
                              <p:cond delay="2500"/>
                            </p:stCondLst>
                            <p:childTnLst>
                              <p:par>
                                <p:cTn id="533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5" dur="250" fill="hold"/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6" dur="250" fill="hold"/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7" dur="250" fill="hold"/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8" dur="250" fill="hold"/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39" dur="250"/>
                                        <p:tgtEl>
                                          <p:spTgt spid="364">
                                            <p:txEl>
                                              <p:pRg st="22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435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1554480" y="1005840"/>
            <a:ext cx="5669280" cy="532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3.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列表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序列元素的下标从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0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开始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,list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元素可变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范围引用： 基本样式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[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下限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上限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步长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]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 numbers = [0,1,2,3,4,5,6,7,8,9]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 numbers[0:10:1]   #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求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0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到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10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之间的数，步长为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1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[0, 1, 2, 3, 4, 5, 6, 7, 8, 9]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  print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numbers[-1]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列表函数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&amp;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方法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list.append(obj)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在列表末尾添加新的对象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list.count(obj)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统计某个元素在列表中出现的次数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	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list.extend(seq)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在列表末尾一次性追加另一个序列中的多个值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(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用新列                          表扩展原来的列表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list.index(obj)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从列表中找出某个值第一个匹配项的索引位置，索引从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0  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开始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list.insert(index, obj)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将对象插入列表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list.pop(obj=list[-1])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移除列表中的一个元素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(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默认最后一个元素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)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，并                          且返回该元素的值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list.remove(obj)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移除列表中某个值的第一个匹配项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list.reverse()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反向列表中元素，倒转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list.sort([func])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对原列表进行排序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438" name="CustomShape 6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39" name="CustomShape 7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40" name="CustomShape 8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41" name="CustomShape 9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42" name="CustomShape 10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43" name="CustomShape 11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44" name="CustomShape 12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45" name="CustomShape 13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46" name="CustomShape 14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47" name="CustomShape 15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448" name="CustomShape 16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49" name="CustomShape 17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50" name="CustomShape 18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51" name="CustomShape 19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52" name="CustomShape 20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453" name="CustomShape 21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54" name="CustomShape 22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55" name="CustomShape 23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56" name="CustomShape 24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57" name="CustomShape 25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458" name="CustomShape 26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59" name="CustomShape 27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60" name="CustomShape 28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61" name="CustomShape 29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462" name="CustomShape 30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63" name="CustomShape 31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64" name="CustomShape 32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65" name="CustomShape 33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66" name="CustomShape 34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467" name="CustomShape 35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68" name="CustomShape 36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69" name="CustomShape 37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70" name="CustomShape 38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71" name="CustomShape 39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472" name="CustomShape 40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73" name="CustomShape 41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74" name="CustomShape 42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75" name="CustomShape 43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76" name="CustomShape 44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77" name="CustomShape 45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78" name="CustomShape 46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79" name="CustomShape 47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80" name="CustomShape 48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81" name="CustomShape 49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482" name="CustomShape 50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83" name="CustomShape 51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484" name="CustomShape 52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485" name="CustomShape 53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86" name="CustomShape 54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487" name="CustomShape 55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88" name="CustomShape 56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89" name="CustomShape 57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90" name="CustomShape 58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491" name="CustomShape 59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492" name="CustomShape 60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493" name="CustomShape 61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94" name="CustomShape 62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495" name="CustomShape 63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496" name="CustomShape 64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97" name="CustomShape 65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498" name="CustomShape 66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499" name="CustomShape 67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00" name="CustomShape 68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01" name="CustomShape 69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02" name="CustomShape 70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03" name="CustomShape 71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04" name="CustomShape 72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540" dur="indefinite" restart="never" nodeType="tmRoot">
          <p:childTnLst>
            <p:seq>
              <p:cTn id="541" nodeType="mainSeq">
                <p:childTnLst>
                  <p:par>
                    <p:cTn id="542" fill="freeze">
                      <p:stCondLst>
                        <p:cond delay="0"/>
                      </p:stCondLst>
                      <p:childTnLst>
                        <p:par>
                          <p:cTn id="543" fill="freeze">
                            <p:stCondLst>
                              <p:cond delay="0"/>
                            </p:stCondLst>
                            <p:childTnLst>
                              <p:par>
                                <p:cTn id="54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6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47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8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1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52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3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freeze">
                            <p:stCondLst>
                              <p:cond delay="1000"/>
                            </p:stCondLst>
                            <p:childTnLst>
                              <p:par>
                                <p:cTn id="555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7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58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freeze">
                            <p:stCondLst>
                              <p:cond delay="1500"/>
                            </p:stCondLst>
                            <p:childTnLst>
                              <p:par>
                                <p:cTn id="560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2"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63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freeze">
                            <p:stCondLst>
                              <p:cond delay="2000"/>
                            </p:stCondLst>
                            <p:childTnLst>
                              <p:par>
                                <p:cTn id="56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67" dur="250" fill="hold"/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8" dur="250" fill="hold"/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9" dur="250" fill="hold"/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0" dur="250" fill="hold"/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571" dur="250"/>
                                        <p:tgtEl>
                                          <p:spTgt spid="436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506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507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508" name="CustomShape 4"/>
          <p:cNvSpPr/>
          <p:nvPr/>
        </p:nvSpPr>
        <p:spPr>
          <a:xfrm>
            <a:off x="1645920" y="1005840"/>
            <a:ext cx="5669280" cy="5370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4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元组：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 Tup2 = (1, 2, 3, 4, 5 );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元组中只有一个元素时，需要在元素后面添加逗号，例如：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tup1 = (50,);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元组中的元素值是不允许修改的，但我们可以对元组进行连接组合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 Tup2+Tup1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元组中的元素值是不允许删除的，可以使用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del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语句来删除整个元组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&gt;&gt;&gt;del tup2;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元组也可以进行切片操作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 Tup2[1:3]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迭代：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For x in (1,2,3): print x;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元组内置函数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cmp(tuple1, tuple2)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比较两个元组元素。 相等返回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0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len(tuple)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计算元组元素个数。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max(tuple)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返回元组中元素最大值。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min(tuple)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返回元组中元素最小值。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tuple(seq)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将列表转换为元组。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509" name="CustomShape 5"/>
          <p:cNvSpPr/>
          <p:nvPr/>
        </p:nvSpPr>
        <p:spPr>
          <a:xfrm rot="5400000">
            <a:off x="-584280" y="2070720"/>
            <a:ext cx="2340360" cy="11700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10" name="CustomShape 6"/>
          <p:cNvSpPr/>
          <p:nvPr/>
        </p:nvSpPr>
        <p:spPr>
          <a:xfrm rot="5400000">
            <a:off x="-334800" y="861840"/>
            <a:ext cx="1342800" cy="67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1" name="CustomShape 7"/>
          <p:cNvSpPr/>
          <p:nvPr/>
        </p:nvSpPr>
        <p:spPr>
          <a:xfrm rot="5400000">
            <a:off x="441000" y="1326240"/>
            <a:ext cx="803880" cy="40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2" name="CustomShape 8"/>
          <p:cNvSpPr/>
          <p:nvPr/>
        </p:nvSpPr>
        <p:spPr>
          <a:xfrm rot="5400000">
            <a:off x="316080" y="148680"/>
            <a:ext cx="1302480" cy="6498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13" name="CustomShape 9"/>
          <p:cNvSpPr/>
          <p:nvPr/>
        </p:nvSpPr>
        <p:spPr>
          <a:xfrm rot="5400000">
            <a:off x="907200" y="1664280"/>
            <a:ext cx="546840" cy="272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14" name="CustomShape 10"/>
          <p:cNvSpPr/>
          <p:nvPr/>
        </p:nvSpPr>
        <p:spPr>
          <a:xfrm rot="5400000">
            <a:off x="907200" y="2192400"/>
            <a:ext cx="546840" cy="272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15" name="CustomShape 11"/>
          <p:cNvSpPr/>
          <p:nvPr/>
        </p:nvSpPr>
        <p:spPr>
          <a:xfrm rot="5400000">
            <a:off x="441000" y="2127960"/>
            <a:ext cx="803880" cy="4017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16" name="CustomShape 12"/>
          <p:cNvSpPr/>
          <p:nvPr/>
        </p:nvSpPr>
        <p:spPr>
          <a:xfrm rot="5400000">
            <a:off x="367920" y="3002040"/>
            <a:ext cx="1094040" cy="545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7" name="CustomShape 13"/>
          <p:cNvSpPr/>
          <p:nvPr/>
        </p:nvSpPr>
        <p:spPr>
          <a:xfrm rot="5400000">
            <a:off x="486720" y="3994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8" name="CustomShape 14"/>
          <p:cNvSpPr/>
          <p:nvPr/>
        </p:nvSpPr>
        <p:spPr>
          <a:xfrm rot="5400000">
            <a:off x="-334800" y="4181400"/>
            <a:ext cx="1342800" cy="671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19" name="CustomShape 15"/>
          <p:cNvSpPr/>
          <p:nvPr/>
        </p:nvSpPr>
        <p:spPr>
          <a:xfrm rot="5400000">
            <a:off x="486720" y="4654800"/>
            <a:ext cx="619200" cy="30888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520" name="CustomShape 16"/>
          <p:cNvSpPr/>
          <p:nvPr/>
        </p:nvSpPr>
        <p:spPr>
          <a:xfrm rot="5400000">
            <a:off x="796320" y="4345200"/>
            <a:ext cx="619200" cy="30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21" name="CustomShape 17"/>
          <p:cNvSpPr/>
          <p:nvPr/>
        </p:nvSpPr>
        <p:spPr>
          <a:xfrm rot="5400000">
            <a:off x="1107360" y="4041360"/>
            <a:ext cx="610920" cy="3045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22" name="CustomShape 18"/>
          <p:cNvSpPr/>
          <p:nvPr/>
        </p:nvSpPr>
        <p:spPr>
          <a:xfrm rot="5400000">
            <a:off x="1105560" y="3423960"/>
            <a:ext cx="619200" cy="3088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23" name="CustomShape 19"/>
          <p:cNvSpPr/>
          <p:nvPr/>
        </p:nvSpPr>
        <p:spPr>
          <a:xfrm rot="5400000">
            <a:off x="-232920" y="2871360"/>
            <a:ext cx="934560" cy="467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24" name="CustomShape 20"/>
          <p:cNvSpPr/>
          <p:nvPr/>
        </p:nvSpPr>
        <p:spPr>
          <a:xfrm rot="5400000">
            <a:off x="-456120" y="-143640"/>
            <a:ext cx="1828800" cy="9140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525" name="CustomShape 21"/>
          <p:cNvSpPr/>
          <p:nvPr/>
        </p:nvSpPr>
        <p:spPr>
          <a:xfrm rot="5400000">
            <a:off x="152280" y="123876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26" name="CustomShape 22"/>
          <p:cNvSpPr/>
          <p:nvPr/>
        </p:nvSpPr>
        <p:spPr>
          <a:xfrm rot="5400000">
            <a:off x="152280" y="2259720"/>
            <a:ext cx="578160" cy="288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27" name="CustomShape 23"/>
          <p:cNvSpPr/>
          <p:nvPr/>
        </p:nvSpPr>
        <p:spPr>
          <a:xfrm rot="5400000">
            <a:off x="-74520" y="3600360"/>
            <a:ext cx="956880" cy="47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28" name="CustomShape 24"/>
          <p:cNvSpPr/>
          <p:nvPr/>
        </p:nvSpPr>
        <p:spPr>
          <a:xfrm rot="5400000">
            <a:off x="1307160" y="1215360"/>
            <a:ext cx="359640" cy="179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29" name="CustomShape 25"/>
          <p:cNvSpPr/>
          <p:nvPr/>
        </p:nvSpPr>
        <p:spPr>
          <a:xfrm rot="5400000">
            <a:off x="-699840" y="806760"/>
            <a:ext cx="2571120" cy="128304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530" name="CustomShape 26"/>
          <p:cNvSpPr/>
          <p:nvPr/>
        </p:nvSpPr>
        <p:spPr>
          <a:xfrm rot="5400000">
            <a:off x="-406080" y="2649960"/>
            <a:ext cx="1398600" cy="6976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31" name="CustomShape 27"/>
          <p:cNvSpPr/>
          <p:nvPr/>
        </p:nvSpPr>
        <p:spPr>
          <a:xfrm rot="5400000">
            <a:off x="361800" y="3756240"/>
            <a:ext cx="1092600" cy="5450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532" name="CustomShape 28"/>
          <p:cNvSpPr/>
          <p:nvPr/>
        </p:nvSpPr>
        <p:spPr>
          <a:xfrm rot="5400000">
            <a:off x="1278360" y="2798280"/>
            <a:ext cx="546120" cy="27252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533" name="CustomShape 29"/>
          <p:cNvSpPr/>
          <p:nvPr/>
        </p:nvSpPr>
        <p:spPr>
          <a:xfrm rot="5400000">
            <a:off x="1882080" y="2102040"/>
            <a:ext cx="302400" cy="150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534" name="CustomShape 30"/>
          <p:cNvSpPr/>
          <p:nvPr/>
        </p:nvSpPr>
        <p:spPr>
          <a:xfrm rot="5400000">
            <a:off x="1688040" y="2565720"/>
            <a:ext cx="359640" cy="1792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35" name="CustomShape 31"/>
          <p:cNvSpPr/>
          <p:nvPr/>
        </p:nvSpPr>
        <p:spPr>
          <a:xfrm rot="5400000">
            <a:off x="1502280" y="4263480"/>
            <a:ext cx="259920" cy="12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36" name="CustomShape 32"/>
          <p:cNvSpPr/>
          <p:nvPr/>
        </p:nvSpPr>
        <p:spPr>
          <a:xfrm rot="5400000">
            <a:off x="1165680" y="4780080"/>
            <a:ext cx="428760" cy="2138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37" name="CustomShape 33"/>
          <p:cNvSpPr/>
          <p:nvPr/>
        </p:nvSpPr>
        <p:spPr>
          <a:xfrm rot="5400000">
            <a:off x="-469440" y="2286360"/>
            <a:ext cx="1882440" cy="941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38" name="CustomShape 34"/>
          <p:cNvSpPr/>
          <p:nvPr/>
        </p:nvSpPr>
        <p:spPr>
          <a:xfrm rot="5400000">
            <a:off x="198360" y="4252680"/>
            <a:ext cx="888120" cy="44388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39" name="CustomShape 35"/>
          <p:cNvSpPr/>
          <p:nvPr/>
        </p:nvSpPr>
        <p:spPr>
          <a:xfrm rot="5400000">
            <a:off x="176760" y="971640"/>
            <a:ext cx="888120" cy="44388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40" name="CustomShape 36"/>
          <p:cNvSpPr/>
          <p:nvPr/>
        </p:nvSpPr>
        <p:spPr>
          <a:xfrm rot="5400000">
            <a:off x="1185120" y="1932840"/>
            <a:ext cx="527760" cy="263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41" name="CustomShape 37"/>
          <p:cNvSpPr/>
          <p:nvPr/>
        </p:nvSpPr>
        <p:spPr>
          <a:xfrm rot="5400000">
            <a:off x="1227600" y="278640"/>
            <a:ext cx="259920" cy="129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42" name="CustomShape 38"/>
          <p:cNvSpPr/>
          <p:nvPr/>
        </p:nvSpPr>
        <p:spPr>
          <a:xfrm rot="5400000">
            <a:off x="2144520" y="4030200"/>
            <a:ext cx="223200" cy="11124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43" name="CustomShape 39"/>
          <p:cNvSpPr/>
          <p:nvPr/>
        </p:nvSpPr>
        <p:spPr>
          <a:xfrm rot="5400000">
            <a:off x="7389360" y="2034360"/>
            <a:ext cx="2340360" cy="117072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44" name="CustomShape 40"/>
          <p:cNvSpPr/>
          <p:nvPr/>
        </p:nvSpPr>
        <p:spPr>
          <a:xfrm rot="5400000">
            <a:off x="8137440" y="825840"/>
            <a:ext cx="1342800" cy="67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45" name="CustomShape 41"/>
          <p:cNvSpPr/>
          <p:nvPr/>
        </p:nvSpPr>
        <p:spPr>
          <a:xfrm rot="5400000">
            <a:off x="7900200" y="1290240"/>
            <a:ext cx="803880" cy="402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46" name="CustomShape 42"/>
          <p:cNvSpPr/>
          <p:nvPr/>
        </p:nvSpPr>
        <p:spPr>
          <a:xfrm rot="5400000">
            <a:off x="7526520" y="112680"/>
            <a:ext cx="1302480" cy="6505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47" name="CustomShape 43"/>
          <p:cNvSpPr/>
          <p:nvPr/>
        </p:nvSpPr>
        <p:spPr>
          <a:xfrm rot="5400000">
            <a:off x="7691040" y="1628280"/>
            <a:ext cx="546840" cy="273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48" name="CustomShape 44"/>
          <p:cNvSpPr/>
          <p:nvPr/>
        </p:nvSpPr>
        <p:spPr>
          <a:xfrm rot="5400000">
            <a:off x="7691040" y="2156400"/>
            <a:ext cx="546840" cy="2736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49" name="CustomShape 45"/>
          <p:cNvSpPr/>
          <p:nvPr/>
        </p:nvSpPr>
        <p:spPr>
          <a:xfrm rot="5400000">
            <a:off x="7900200" y="2091960"/>
            <a:ext cx="803880" cy="40248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50" name="CustomShape 46"/>
          <p:cNvSpPr/>
          <p:nvPr/>
        </p:nvSpPr>
        <p:spPr>
          <a:xfrm rot="5400000">
            <a:off x="7683120" y="2966040"/>
            <a:ext cx="1094040" cy="5464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51" name="CustomShape 47"/>
          <p:cNvSpPr/>
          <p:nvPr/>
        </p:nvSpPr>
        <p:spPr>
          <a:xfrm rot="5400000">
            <a:off x="8039160" y="395820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52" name="CustomShape 48"/>
          <p:cNvSpPr/>
          <p:nvPr/>
        </p:nvSpPr>
        <p:spPr>
          <a:xfrm rot="5400000">
            <a:off x="8137440" y="4145040"/>
            <a:ext cx="1342800" cy="6717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53" name="CustomShape 49"/>
          <p:cNvSpPr/>
          <p:nvPr/>
        </p:nvSpPr>
        <p:spPr>
          <a:xfrm rot="5400000">
            <a:off x="8039160" y="4618800"/>
            <a:ext cx="619200" cy="30960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554" name="CustomShape 50"/>
          <p:cNvSpPr/>
          <p:nvPr/>
        </p:nvSpPr>
        <p:spPr>
          <a:xfrm rot="5400000">
            <a:off x="7729920" y="4308840"/>
            <a:ext cx="619200" cy="309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55" name="CustomShape 51"/>
          <p:cNvSpPr/>
          <p:nvPr/>
        </p:nvSpPr>
        <p:spPr>
          <a:xfrm rot="5400000">
            <a:off x="7426800" y="4005360"/>
            <a:ext cx="610920" cy="3052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56" name="CustomShape 52"/>
          <p:cNvSpPr/>
          <p:nvPr/>
        </p:nvSpPr>
        <p:spPr>
          <a:xfrm rot="5400000">
            <a:off x="7420680" y="3387960"/>
            <a:ext cx="619200" cy="30960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57" name="CustomShape 53"/>
          <p:cNvSpPr/>
          <p:nvPr/>
        </p:nvSpPr>
        <p:spPr>
          <a:xfrm rot="5400000">
            <a:off x="8443800" y="2835360"/>
            <a:ext cx="934560" cy="468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58" name="CustomShape 54"/>
          <p:cNvSpPr/>
          <p:nvPr/>
        </p:nvSpPr>
        <p:spPr>
          <a:xfrm rot="5400000">
            <a:off x="7772760" y="-179640"/>
            <a:ext cx="1828800" cy="91476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559" name="CustomShape 55"/>
          <p:cNvSpPr/>
          <p:nvPr/>
        </p:nvSpPr>
        <p:spPr>
          <a:xfrm rot="5400000">
            <a:off x="8414640" y="12027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60" name="CustomShape 56"/>
          <p:cNvSpPr/>
          <p:nvPr/>
        </p:nvSpPr>
        <p:spPr>
          <a:xfrm rot="5400000">
            <a:off x="8414640" y="2223360"/>
            <a:ext cx="578160" cy="289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61" name="CustomShape 57"/>
          <p:cNvSpPr/>
          <p:nvPr/>
        </p:nvSpPr>
        <p:spPr>
          <a:xfrm rot="5400000">
            <a:off x="8263080" y="3564360"/>
            <a:ext cx="956880" cy="478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62" name="CustomShape 58"/>
          <p:cNvSpPr/>
          <p:nvPr/>
        </p:nvSpPr>
        <p:spPr>
          <a:xfrm rot="5400000">
            <a:off x="7478280" y="1179360"/>
            <a:ext cx="359640" cy="1800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63" name="CustomShape 59"/>
          <p:cNvSpPr/>
          <p:nvPr/>
        </p:nvSpPr>
        <p:spPr>
          <a:xfrm rot="5400000">
            <a:off x="7274160" y="770760"/>
            <a:ext cx="2571120" cy="128376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564" name="CustomShape 60"/>
          <p:cNvSpPr/>
          <p:nvPr/>
        </p:nvSpPr>
        <p:spPr>
          <a:xfrm rot="5400000">
            <a:off x="8152920" y="2613960"/>
            <a:ext cx="1398600" cy="6984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65" name="CustomShape 61"/>
          <p:cNvSpPr/>
          <p:nvPr/>
        </p:nvSpPr>
        <p:spPr>
          <a:xfrm rot="5400000">
            <a:off x="7690680" y="3720240"/>
            <a:ext cx="1092600" cy="54576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566" name="CustomShape 62"/>
          <p:cNvSpPr/>
          <p:nvPr/>
        </p:nvSpPr>
        <p:spPr>
          <a:xfrm rot="5400000">
            <a:off x="7320960" y="2761920"/>
            <a:ext cx="546120" cy="2732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567" name="CustomShape 63"/>
          <p:cNvSpPr/>
          <p:nvPr/>
        </p:nvSpPr>
        <p:spPr>
          <a:xfrm rot="5400000">
            <a:off x="6960600" y="2066040"/>
            <a:ext cx="302400" cy="1515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568" name="CustomShape 64"/>
          <p:cNvSpPr/>
          <p:nvPr/>
        </p:nvSpPr>
        <p:spPr>
          <a:xfrm rot="5400000">
            <a:off x="7097400" y="2529720"/>
            <a:ext cx="359640" cy="180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69" name="CustomShape 65"/>
          <p:cNvSpPr/>
          <p:nvPr/>
        </p:nvSpPr>
        <p:spPr>
          <a:xfrm rot="5400000">
            <a:off x="7383240" y="4227120"/>
            <a:ext cx="259920" cy="1303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70" name="CustomShape 66"/>
          <p:cNvSpPr/>
          <p:nvPr/>
        </p:nvSpPr>
        <p:spPr>
          <a:xfrm rot="5400000">
            <a:off x="7550640" y="4744080"/>
            <a:ext cx="428760" cy="2145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71" name="CustomShape 67"/>
          <p:cNvSpPr/>
          <p:nvPr/>
        </p:nvSpPr>
        <p:spPr>
          <a:xfrm rot="5400000">
            <a:off x="7732440" y="2250360"/>
            <a:ext cx="1882440" cy="94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72" name="CustomShape 68"/>
          <p:cNvSpPr/>
          <p:nvPr/>
        </p:nvSpPr>
        <p:spPr>
          <a:xfrm rot="5400000">
            <a:off x="8058600" y="4216680"/>
            <a:ext cx="888120" cy="4446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73" name="CustomShape 69"/>
          <p:cNvSpPr/>
          <p:nvPr/>
        </p:nvSpPr>
        <p:spPr>
          <a:xfrm rot="5400000">
            <a:off x="8080200" y="935640"/>
            <a:ext cx="888120" cy="4446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74" name="CustomShape 70"/>
          <p:cNvSpPr/>
          <p:nvPr/>
        </p:nvSpPr>
        <p:spPr>
          <a:xfrm rot="5400000">
            <a:off x="7432200" y="1896840"/>
            <a:ext cx="527760" cy="26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75" name="CustomShape 71"/>
          <p:cNvSpPr/>
          <p:nvPr/>
        </p:nvSpPr>
        <p:spPr>
          <a:xfrm rot="5400000">
            <a:off x="7657920" y="242640"/>
            <a:ext cx="259920" cy="130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76" name="CustomShape 72"/>
          <p:cNvSpPr/>
          <p:nvPr/>
        </p:nvSpPr>
        <p:spPr>
          <a:xfrm rot="5400000">
            <a:off x="6777360" y="3994200"/>
            <a:ext cx="223200" cy="111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572" dur="indefinite" restart="never" nodeType="tmRoot">
          <p:childTnLst>
            <p:seq>
              <p:cTn id="573" nodeType="mainSeq">
                <p:childTnLst>
                  <p:par>
                    <p:cTn id="574" fill="freeze">
                      <p:stCondLst>
                        <p:cond delay="0"/>
                      </p:stCondLst>
                      <p:childTnLst>
                        <p:par>
                          <p:cTn id="575" fill="freeze">
                            <p:stCondLst>
                              <p:cond delay="0"/>
                            </p:stCondLst>
                            <p:childTnLst>
                              <p:par>
                                <p:cTn id="57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58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9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freeze">
                            <p:stCondLst>
                              <p:cond delay="1500"/>
                            </p:stCondLst>
                            <p:childTnLst>
                              <p:par>
                                <p:cTn id="59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4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595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59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9" dur="250" fill="hold"/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0" dur="250" fill="hold"/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1" dur="250" fill="hold"/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2" dur="250" fill="hold"/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03" dur="250"/>
                                        <p:tgtEl>
                                          <p:spTgt spid="508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freeze">
                            <p:stCondLst>
                              <p:cond delay="2250"/>
                            </p:stCondLst>
                            <p:childTnLst>
                              <p:par>
                                <p:cTn id="60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07" dur="250" fill="hold"/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8" dur="250" fill="hold"/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9" dur="250" fill="hold"/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0" dur="250" fill="hold"/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11" dur="250"/>
                                        <p:tgtEl>
                                          <p:spTgt spid="508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578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579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580" name="CustomShape 4"/>
          <p:cNvSpPr/>
          <p:nvPr/>
        </p:nvSpPr>
        <p:spPr>
          <a:xfrm>
            <a:off x="1645920" y="1005840"/>
            <a:ext cx="5669280" cy="420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5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字典：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字典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(dictionary)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是除列表之外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python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中最灵活的内置数据结构类型。列表是 有序的对象结合，字典是无序的对象集合。两者之间的区别在于：字典当中的元素是通过键来存取的，而不是通过偏移存取。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字典由键和对应的值组成。字典也被称作关联数组或哈希表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&gt;&gt;&gt;dict = { 'abc': 123, 98.6: 37 };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每个键与值必须用冒号隔开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(:)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，每对用逗号分割，整体放在花括号中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({})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。键必须独一无二，但值则不必；值可以取任何数据类型。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访问字典里的值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print "dict['abc']: ", dict['abc'];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修改字典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dict["abc"]=27; #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修改已有键的值   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dict["school"]="wutong"; #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增加新的键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/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值对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删除字典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del dict['name']; #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删除键是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'name'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的条目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dict.clear(); #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清空词典所有条目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del dict ; #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删除词典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 dict = {'name': 'Zara', 'age': 7, 'class': 'First'};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 del dict['name'];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&gt;&gt;&gt; print dict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{'age': 7, 'class': 'First'}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</a:t>
            </a:r>
            <a:endParaRPr/>
          </a:p>
        </p:txBody>
      </p:sp>
      <p:sp>
        <p:nvSpPr>
          <p:cNvPr id="581" name="CustomShape 5"/>
          <p:cNvSpPr/>
          <p:nvPr/>
        </p:nvSpPr>
        <p:spPr>
          <a:xfrm rot="5400000">
            <a:off x="-435600" y="2133360"/>
            <a:ext cx="1682280" cy="840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582" name="CustomShape 6"/>
          <p:cNvSpPr/>
          <p:nvPr/>
        </p:nvSpPr>
        <p:spPr>
          <a:xfrm rot="5400000">
            <a:off x="-256320" y="1264680"/>
            <a:ext cx="965160" cy="48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83" name="CustomShape 7"/>
          <p:cNvSpPr/>
          <p:nvPr/>
        </p:nvSpPr>
        <p:spPr>
          <a:xfrm rot="5400000">
            <a:off x="301320" y="1598400"/>
            <a:ext cx="577800" cy="288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84" name="CustomShape 8"/>
          <p:cNvSpPr/>
          <p:nvPr/>
        </p:nvSpPr>
        <p:spPr>
          <a:xfrm rot="5400000">
            <a:off x="211320" y="752040"/>
            <a:ext cx="936000" cy="467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585" name="CustomShape 9"/>
          <p:cNvSpPr/>
          <p:nvPr/>
        </p:nvSpPr>
        <p:spPr>
          <a:xfrm rot="5400000">
            <a:off x="636480" y="1841400"/>
            <a:ext cx="392760" cy="1962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86" name="CustomShape 10"/>
          <p:cNvSpPr/>
          <p:nvPr/>
        </p:nvSpPr>
        <p:spPr>
          <a:xfrm rot="5400000">
            <a:off x="636120" y="2220840"/>
            <a:ext cx="393120" cy="1962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87" name="CustomShape 11"/>
          <p:cNvSpPr/>
          <p:nvPr/>
        </p:nvSpPr>
        <p:spPr>
          <a:xfrm rot="5400000">
            <a:off x="301320" y="2174400"/>
            <a:ext cx="577800" cy="2887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88" name="CustomShape 12"/>
          <p:cNvSpPr/>
          <p:nvPr/>
        </p:nvSpPr>
        <p:spPr>
          <a:xfrm rot="5400000">
            <a:off x="248400" y="2802960"/>
            <a:ext cx="786600" cy="39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89" name="CustomShape 13"/>
          <p:cNvSpPr/>
          <p:nvPr/>
        </p:nvSpPr>
        <p:spPr>
          <a:xfrm rot="5400000">
            <a:off x="334080" y="3515760"/>
            <a:ext cx="445320" cy="22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90" name="CustomShape 14"/>
          <p:cNvSpPr/>
          <p:nvPr/>
        </p:nvSpPr>
        <p:spPr>
          <a:xfrm rot="5400000">
            <a:off x="-256320" y="3650400"/>
            <a:ext cx="965160" cy="482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591" name="CustomShape 15"/>
          <p:cNvSpPr/>
          <p:nvPr/>
        </p:nvSpPr>
        <p:spPr>
          <a:xfrm rot="5400000">
            <a:off x="334080" y="3990600"/>
            <a:ext cx="444960" cy="2217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592" name="CustomShape 16"/>
          <p:cNvSpPr/>
          <p:nvPr/>
        </p:nvSpPr>
        <p:spPr>
          <a:xfrm rot="5400000">
            <a:off x="556560" y="3767760"/>
            <a:ext cx="444960" cy="2221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93" name="CustomShape 17"/>
          <p:cNvSpPr/>
          <p:nvPr/>
        </p:nvSpPr>
        <p:spPr>
          <a:xfrm rot="5400000">
            <a:off x="780120" y="3549960"/>
            <a:ext cx="439200" cy="218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594" name="CustomShape 18"/>
          <p:cNvSpPr/>
          <p:nvPr/>
        </p:nvSpPr>
        <p:spPr>
          <a:xfrm rot="5400000">
            <a:off x="778680" y="3105720"/>
            <a:ext cx="444960" cy="2221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595" name="CustomShape 19"/>
          <p:cNvSpPr/>
          <p:nvPr/>
        </p:nvSpPr>
        <p:spPr>
          <a:xfrm rot="5400000">
            <a:off x="-182880" y="2708640"/>
            <a:ext cx="671760" cy="335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96" name="CustomShape 20"/>
          <p:cNvSpPr/>
          <p:nvPr/>
        </p:nvSpPr>
        <p:spPr>
          <a:xfrm rot="5400000">
            <a:off x="-343440" y="541800"/>
            <a:ext cx="1314360" cy="6566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597" name="CustomShape 21"/>
          <p:cNvSpPr/>
          <p:nvPr/>
        </p:nvSpPr>
        <p:spPr>
          <a:xfrm rot="5400000">
            <a:off x="93600" y="153540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98" name="CustomShape 22"/>
          <p:cNvSpPr/>
          <p:nvPr/>
        </p:nvSpPr>
        <p:spPr>
          <a:xfrm rot="5400000">
            <a:off x="93600" y="226944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99" name="CustomShape 23"/>
          <p:cNvSpPr/>
          <p:nvPr/>
        </p:nvSpPr>
        <p:spPr>
          <a:xfrm rot="5400000">
            <a:off x="-69480" y="3232800"/>
            <a:ext cx="687960" cy="343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00" name="CustomShape 24"/>
          <p:cNvSpPr/>
          <p:nvPr/>
        </p:nvSpPr>
        <p:spPr>
          <a:xfrm rot="5400000">
            <a:off x="923760" y="1518840"/>
            <a:ext cx="258480" cy="1288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01" name="CustomShape 25"/>
          <p:cNvSpPr/>
          <p:nvPr/>
        </p:nvSpPr>
        <p:spPr>
          <a:xfrm rot="5400000">
            <a:off x="-518400" y="1225080"/>
            <a:ext cx="1847880" cy="92232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602" name="CustomShape 26"/>
          <p:cNvSpPr/>
          <p:nvPr/>
        </p:nvSpPr>
        <p:spPr>
          <a:xfrm rot="5400000">
            <a:off x="-307440" y="2549520"/>
            <a:ext cx="1005120" cy="5014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603" name="CustomShape 27"/>
          <p:cNvSpPr/>
          <p:nvPr/>
        </p:nvSpPr>
        <p:spPr>
          <a:xfrm rot="5400000">
            <a:off x="244440" y="3344760"/>
            <a:ext cx="785160" cy="39168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04" name="CustomShape 28"/>
          <p:cNvSpPr/>
          <p:nvPr/>
        </p:nvSpPr>
        <p:spPr>
          <a:xfrm rot="5400000">
            <a:off x="903240" y="2656440"/>
            <a:ext cx="392400" cy="1958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05" name="CustomShape 29"/>
          <p:cNvSpPr/>
          <p:nvPr/>
        </p:nvSpPr>
        <p:spPr>
          <a:xfrm rot="5400000">
            <a:off x="1337400" y="2156040"/>
            <a:ext cx="217080" cy="1083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606" name="CustomShape 30"/>
          <p:cNvSpPr/>
          <p:nvPr/>
        </p:nvSpPr>
        <p:spPr>
          <a:xfrm rot="5400000">
            <a:off x="1197720" y="2489400"/>
            <a:ext cx="258480" cy="12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07" name="CustomShape 31"/>
          <p:cNvSpPr/>
          <p:nvPr/>
        </p:nvSpPr>
        <p:spPr>
          <a:xfrm rot="5400000">
            <a:off x="1063800" y="3709440"/>
            <a:ext cx="186840" cy="92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08" name="CustomShape 32"/>
          <p:cNvSpPr/>
          <p:nvPr/>
        </p:nvSpPr>
        <p:spPr>
          <a:xfrm rot="5400000">
            <a:off x="822240" y="4080960"/>
            <a:ext cx="308160" cy="153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09" name="CustomShape 33"/>
          <p:cNvSpPr/>
          <p:nvPr/>
        </p:nvSpPr>
        <p:spPr>
          <a:xfrm rot="5400000">
            <a:off x="-353160" y="2288520"/>
            <a:ext cx="1352880" cy="676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10" name="CustomShape 34"/>
          <p:cNvSpPr/>
          <p:nvPr/>
        </p:nvSpPr>
        <p:spPr>
          <a:xfrm rot="5400000">
            <a:off x="127080" y="3701520"/>
            <a:ext cx="638280" cy="318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11" name="CustomShape 35"/>
          <p:cNvSpPr/>
          <p:nvPr/>
        </p:nvSpPr>
        <p:spPr>
          <a:xfrm rot="5400000">
            <a:off x="111240" y="1343160"/>
            <a:ext cx="638280" cy="319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12" name="CustomShape 36"/>
          <p:cNvSpPr/>
          <p:nvPr/>
        </p:nvSpPr>
        <p:spPr>
          <a:xfrm rot="5400000">
            <a:off x="836280" y="2034360"/>
            <a:ext cx="379080" cy="189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13" name="CustomShape 37"/>
          <p:cNvSpPr/>
          <p:nvPr/>
        </p:nvSpPr>
        <p:spPr>
          <a:xfrm rot="5400000">
            <a:off x="866520" y="845280"/>
            <a:ext cx="186840" cy="932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14" name="CustomShape 38"/>
          <p:cNvSpPr/>
          <p:nvPr/>
        </p:nvSpPr>
        <p:spPr>
          <a:xfrm rot="5400000">
            <a:off x="1525680" y="3541680"/>
            <a:ext cx="160200" cy="799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15" name="CustomShape 39"/>
          <p:cNvSpPr/>
          <p:nvPr/>
        </p:nvSpPr>
        <p:spPr>
          <a:xfrm rot="5400000">
            <a:off x="7828200" y="2088360"/>
            <a:ext cx="1773720" cy="8874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16" name="CustomShape 40"/>
          <p:cNvSpPr/>
          <p:nvPr/>
        </p:nvSpPr>
        <p:spPr>
          <a:xfrm rot="5400000">
            <a:off x="8395200" y="1172520"/>
            <a:ext cx="1017360" cy="509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17" name="CustomShape 41"/>
          <p:cNvSpPr/>
          <p:nvPr/>
        </p:nvSpPr>
        <p:spPr>
          <a:xfrm rot="5400000">
            <a:off x="8215200" y="1524600"/>
            <a:ext cx="609480" cy="304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18" name="CustomShape 42"/>
          <p:cNvSpPr/>
          <p:nvPr/>
        </p:nvSpPr>
        <p:spPr>
          <a:xfrm rot="5400000">
            <a:off x="7932240" y="632160"/>
            <a:ext cx="987120" cy="4932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19" name="CustomShape 43"/>
          <p:cNvSpPr/>
          <p:nvPr/>
        </p:nvSpPr>
        <p:spPr>
          <a:xfrm rot="5400000">
            <a:off x="8056800" y="1780560"/>
            <a:ext cx="414360" cy="207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20" name="CustomShape 44"/>
          <p:cNvSpPr/>
          <p:nvPr/>
        </p:nvSpPr>
        <p:spPr>
          <a:xfrm rot="5400000">
            <a:off x="8056800" y="2180880"/>
            <a:ext cx="414360" cy="2073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621" name="CustomShape 45"/>
          <p:cNvSpPr/>
          <p:nvPr/>
        </p:nvSpPr>
        <p:spPr>
          <a:xfrm rot="5400000">
            <a:off x="8215200" y="2132280"/>
            <a:ext cx="609480" cy="3049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622" name="CustomShape 46"/>
          <p:cNvSpPr/>
          <p:nvPr/>
        </p:nvSpPr>
        <p:spPr>
          <a:xfrm rot="5400000">
            <a:off x="8050680" y="2794680"/>
            <a:ext cx="829080" cy="414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23" name="CustomShape 47"/>
          <p:cNvSpPr/>
          <p:nvPr/>
        </p:nvSpPr>
        <p:spPr>
          <a:xfrm rot="5400000">
            <a:off x="8320320" y="354636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24" name="CustomShape 48"/>
          <p:cNvSpPr/>
          <p:nvPr/>
        </p:nvSpPr>
        <p:spPr>
          <a:xfrm rot="5400000">
            <a:off x="8394840" y="3687840"/>
            <a:ext cx="1017720" cy="509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25" name="CustomShape 49"/>
          <p:cNvSpPr/>
          <p:nvPr/>
        </p:nvSpPr>
        <p:spPr>
          <a:xfrm rot="5400000">
            <a:off x="8320680" y="4047120"/>
            <a:ext cx="469080" cy="2343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626" name="CustomShape 50"/>
          <p:cNvSpPr/>
          <p:nvPr/>
        </p:nvSpPr>
        <p:spPr>
          <a:xfrm rot="5400000">
            <a:off x="8085960" y="381204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27" name="CustomShape 51"/>
          <p:cNvSpPr/>
          <p:nvPr/>
        </p:nvSpPr>
        <p:spPr>
          <a:xfrm rot="5400000">
            <a:off x="7856640" y="3582360"/>
            <a:ext cx="462960" cy="23112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628" name="CustomShape 52"/>
          <p:cNvSpPr/>
          <p:nvPr/>
        </p:nvSpPr>
        <p:spPr>
          <a:xfrm rot="5400000">
            <a:off x="7851960" y="3114360"/>
            <a:ext cx="469080" cy="2343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629" name="CustomShape 53"/>
          <p:cNvSpPr/>
          <p:nvPr/>
        </p:nvSpPr>
        <p:spPr>
          <a:xfrm rot="5400000">
            <a:off x="8627040" y="2695320"/>
            <a:ext cx="708480" cy="35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30" name="CustomShape 54"/>
          <p:cNvSpPr/>
          <p:nvPr/>
        </p:nvSpPr>
        <p:spPr>
          <a:xfrm rot="5400000">
            <a:off x="8118720" y="410400"/>
            <a:ext cx="1386000" cy="69300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631" name="CustomShape 55"/>
          <p:cNvSpPr/>
          <p:nvPr/>
        </p:nvSpPr>
        <p:spPr>
          <a:xfrm rot="5400000">
            <a:off x="8605440" y="145836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32" name="CustomShape 56"/>
          <p:cNvSpPr/>
          <p:nvPr/>
        </p:nvSpPr>
        <p:spPr>
          <a:xfrm rot="5400000">
            <a:off x="8605440" y="223164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33" name="CustomShape 57"/>
          <p:cNvSpPr/>
          <p:nvPr/>
        </p:nvSpPr>
        <p:spPr>
          <a:xfrm rot="5400000">
            <a:off x="8490240" y="3247560"/>
            <a:ext cx="725040" cy="362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34" name="CustomShape 58"/>
          <p:cNvSpPr/>
          <p:nvPr/>
        </p:nvSpPr>
        <p:spPr>
          <a:xfrm rot="5400000">
            <a:off x="7895520" y="1440720"/>
            <a:ext cx="272880" cy="1360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35" name="CustomShape 59"/>
          <p:cNvSpPr/>
          <p:nvPr/>
        </p:nvSpPr>
        <p:spPr>
          <a:xfrm rot="5400000">
            <a:off x="7740720" y="1130760"/>
            <a:ext cx="1948320" cy="97308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636" name="CustomShape 60"/>
          <p:cNvSpPr/>
          <p:nvPr/>
        </p:nvSpPr>
        <p:spPr>
          <a:xfrm rot="5400000">
            <a:off x="8407080" y="2527920"/>
            <a:ext cx="1059840" cy="529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637" name="CustomShape 61"/>
          <p:cNvSpPr/>
          <p:nvPr/>
        </p:nvSpPr>
        <p:spPr>
          <a:xfrm rot="5400000">
            <a:off x="8056440" y="3366000"/>
            <a:ext cx="828000" cy="4136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38" name="CustomShape 62"/>
          <p:cNvSpPr/>
          <p:nvPr/>
        </p:nvSpPr>
        <p:spPr>
          <a:xfrm rot="5400000">
            <a:off x="7776360" y="2639880"/>
            <a:ext cx="413640" cy="20700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39" name="CustomShape 63"/>
          <p:cNvSpPr/>
          <p:nvPr/>
        </p:nvSpPr>
        <p:spPr>
          <a:xfrm rot="5400000">
            <a:off x="7503120" y="2112480"/>
            <a:ext cx="229320" cy="114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640" name="CustomShape 64"/>
          <p:cNvSpPr/>
          <p:nvPr/>
        </p:nvSpPr>
        <p:spPr>
          <a:xfrm rot="5400000">
            <a:off x="7607160" y="2463840"/>
            <a:ext cx="272520" cy="136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41" name="CustomShape 65"/>
          <p:cNvSpPr/>
          <p:nvPr/>
        </p:nvSpPr>
        <p:spPr>
          <a:xfrm rot="5400000">
            <a:off x="7823520" y="3750120"/>
            <a:ext cx="196920" cy="99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42" name="CustomShape 66"/>
          <p:cNvSpPr/>
          <p:nvPr/>
        </p:nvSpPr>
        <p:spPr>
          <a:xfrm rot="5400000">
            <a:off x="7950240" y="4141800"/>
            <a:ext cx="325080" cy="1627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43" name="CustomShape 67"/>
          <p:cNvSpPr/>
          <p:nvPr/>
        </p:nvSpPr>
        <p:spPr>
          <a:xfrm rot="5400000">
            <a:off x="8088120" y="2252160"/>
            <a:ext cx="1426680" cy="71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44" name="CustomShape 68"/>
          <p:cNvSpPr/>
          <p:nvPr/>
        </p:nvSpPr>
        <p:spPr>
          <a:xfrm rot="5400000">
            <a:off x="8335440" y="3742200"/>
            <a:ext cx="673200" cy="336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45" name="CustomShape 69"/>
          <p:cNvSpPr/>
          <p:nvPr/>
        </p:nvSpPr>
        <p:spPr>
          <a:xfrm rot="5400000">
            <a:off x="8351640" y="1255680"/>
            <a:ext cx="673200" cy="3369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46" name="CustomShape 70"/>
          <p:cNvSpPr/>
          <p:nvPr/>
        </p:nvSpPr>
        <p:spPr>
          <a:xfrm rot="5400000">
            <a:off x="7860600" y="1984320"/>
            <a:ext cx="399960" cy="200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47" name="CustomShape 71"/>
          <p:cNvSpPr/>
          <p:nvPr/>
        </p:nvSpPr>
        <p:spPr>
          <a:xfrm rot="5400000">
            <a:off x="8031600" y="730440"/>
            <a:ext cx="196920" cy="98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48" name="CustomShape 72"/>
          <p:cNvSpPr/>
          <p:nvPr/>
        </p:nvSpPr>
        <p:spPr>
          <a:xfrm rot="5400000">
            <a:off x="7364520" y="3573720"/>
            <a:ext cx="169200" cy="84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612" dur="indefinite" restart="never" nodeType="tmRoot">
          <p:childTnLst>
            <p:seq>
              <p:cTn id="613" nodeType="mainSeq">
                <p:childTnLst>
                  <p:par>
                    <p:cTn id="614" fill="freeze">
                      <p:stCondLst>
                        <p:cond delay="0"/>
                      </p:stCondLst>
                      <p:childTnLst>
                        <p:par>
                          <p:cTn id="615" fill="freeze">
                            <p:stCondLst>
                              <p:cond delay="0"/>
                            </p:stCondLst>
                            <p:childTnLst>
                              <p:par>
                                <p:cTn id="61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1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2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62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3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freeze">
                            <p:stCondLst>
                              <p:cond delay="1500"/>
                            </p:stCondLst>
                            <p:childTnLst>
                              <p:par>
                                <p:cTn id="63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4"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3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63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9" dur="250" fill="hold"/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0" dur="250" fill="hold"/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1" dur="250" fill="hold"/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2" dur="250" fill="hold"/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43" dur="250"/>
                                        <p:tgtEl>
                                          <p:spTgt spid="580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freeze">
                            <p:stCondLst>
                              <p:cond delay="2250"/>
                            </p:stCondLst>
                            <p:childTnLst>
                              <p:par>
                                <p:cTn id="64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47" dur="250" fill="hold"/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8" dur="250" fill="hold"/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9" dur="250" fill="hold"/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0" dur="250" fill="hold"/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51" dur="250"/>
                                        <p:tgtEl>
                                          <p:spTgt spid="580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CustomShape 1"/>
          <p:cNvSpPr/>
          <p:nvPr/>
        </p:nvSpPr>
        <p:spPr>
          <a:xfrm>
            <a:off x="2514960" y="365760"/>
            <a:ext cx="434304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778495"/>
                </a:solidFill>
                <a:latin typeface="方正兰亭中黑_GBK"/>
                <a:ea typeface="方正兰亭中黑_GBK"/>
              </a:rPr>
              <a:t>简单的数据类型以及赋值</a:t>
            </a:r>
            <a:endParaRPr/>
          </a:p>
        </p:txBody>
      </p:sp>
      <p:sp>
        <p:nvSpPr>
          <p:cNvPr id="650" name="CustomShape 2"/>
          <p:cNvSpPr/>
          <p:nvPr/>
        </p:nvSpPr>
        <p:spPr>
          <a:xfrm rot="5400000">
            <a:off x="1515960" y="250200"/>
            <a:ext cx="773640" cy="638280"/>
          </a:xfrm>
          <a:prstGeom prst="rect">
            <a:avLst/>
          </a:prstGeom>
          <a:solidFill>
            <a:srgbClr val="9cd8c5"/>
          </a:solidFill>
          <a:ln w="25560">
            <a:noFill/>
          </a:ln>
        </p:spPr>
      </p:sp>
      <p:sp>
        <p:nvSpPr>
          <p:cNvPr id="651" name="CustomShape 3"/>
          <p:cNvSpPr/>
          <p:nvPr/>
        </p:nvSpPr>
        <p:spPr>
          <a:xfrm>
            <a:off x="1463040" y="258480"/>
            <a:ext cx="697680" cy="5778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Swiss911 XCm BT"/>
                <a:ea typeface="黑体"/>
              </a:rPr>
              <a:t>01</a:t>
            </a:r>
            <a:endParaRPr/>
          </a:p>
        </p:txBody>
      </p:sp>
      <p:sp>
        <p:nvSpPr>
          <p:cNvPr id="652" name="CustomShape 4"/>
          <p:cNvSpPr/>
          <p:nvPr/>
        </p:nvSpPr>
        <p:spPr>
          <a:xfrm>
            <a:off x="1645920" y="1005840"/>
            <a:ext cx="5669280" cy="420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Wingdings" charset="2"/>
              <a:buChar char=""/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基本数据类型：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       </a:t>
            </a:r>
            <a:r>
              <a:rPr lang="en-US" sz="1400">
                <a:solidFill>
                  <a:srgbClr val="808080"/>
                </a:solidFill>
                <a:latin typeface="Arial Unicode MS"/>
                <a:ea typeface="黑体"/>
              </a:rPr>
              <a:t>5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.</a:t>
            </a: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字典：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808080"/>
                </a:solidFill>
                <a:latin typeface="Arial Unicode MS"/>
                <a:ea typeface="黑体"/>
              </a:rPr>
              <a:t>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字典内置函数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&amp;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方法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: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cmp(dict1, dict2)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比较两个字典元素。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len(dict)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计算字典元素个数，即键的总数。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str(dict)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输出字典可打印的字符串表示。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type(variable)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返回输入的变量类型，如果变量是字典就返回字典类型。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radiansdict.clear()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删除字典内所有元素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radiansdict.copy()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返回一个字典的浅复制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radiansdict.fromkeys()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创建一个新字典，以序列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seq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中元素做字典的键，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val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为字典所有键对应的初始值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radiansdict.get(key, default=None)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返回指定键的值，如果值不在字典中返回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default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值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radiansdict.has_key(key)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如果键在字典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里返回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true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，否则返回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false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radiansdict.items()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以列表返回可遍历的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(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键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,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值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元组数组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radiansdict.keys()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以列表返回一个字典所有的键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radiansdict.setdefault(key, default=None)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和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get()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类似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,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但如果键不已经存在于字典中，将会添加键并将值设为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default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radiansdict.update(dict2)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把字典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dict2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的键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/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值对更新到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dict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里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radiansdict.values() </a:t>
            </a: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以列表返回字典中的所有值</a:t>
            </a:r>
            <a:endParaRPr/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Arial Unicode MS"/>
                <a:ea typeface="黑体"/>
              </a:rPr>
              <a:t>                </a:t>
            </a:r>
            <a:endParaRPr/>
          </a:p>
        </p:txBody>
      </p:sp>
      <p:sp>
        <p:nvSpPr>
          <p:cNvPr id="653" name="CustomShape 5"/>
          <p:cNvSpPr/>
          <p:nvPr/>
        </p:nvSpPr>
        <p:spPr>
          <a:xfrm rot="5400000">
            <a:off x="-435600" y="2133360"/>
            <a:ext cx="1682280" cy="840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54" name="CustomShape 6"/>
          <p:cNvSpPr/>
          <p:nvPr/>
        </p:nvSpPr>
        <p:spPr>
          <a:xfrm rot="5400000">
            <a:off x="-256320" y="1264680"/>
            <a:ext cx="965160" cy="48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55" name="CustomShape 7"/>
          <p:cNvSpPr/>
          <p:nvPr/>
        </p:nvSpPr>
        <p:spPr>
          <a:xfrm rot="5400000">
            <a:off x="301320" y="1598400"/>
            <a:ext cx="577800" cy="288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56" name="CustomShape 8"/>
          <p:cNvSpPr/>
          <p:nvPr/>
        </p:nvSpPr>
        <p:spPr>
          <a:xfrm rot="5400000">
            <a:off x="211320" y="752040"/>
            <a:ext cx="936000" cy="4672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57" name="CustomShape 9"/>
          <p:cNvSpPr/>
          <p:nvPr/>
        </p:nvSpPr>
        <p:spPr>
          <a:xfrm rot="5400000">
            <a:off x="636480" y="1841400"/>
            <a:ext cx="392760" cy="19620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58" name="CustomShape 10"/>
          <p:cNvSpPr/>
          <p:nvPr/>
        </p:nvSpPr>
        <p:spPr>
          <a:xfrm rot="5400000">
            <a:off x="636120" y="2220840"/>
            <a:ext cx="393120" cy="19620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659" name="CustomShape 11"/>
          <p:cNvSpPr/>
          <p:nvPr/>
        </p:nvSpPr>
        <p:spPr>
          <a:xfrm rot="5400000">
            <a:off x="301320" y="2174400"/>
            <a:ext cx="577800" cy="2887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660" name="CustomShape 12"/>
          <p:cNvSpPr/>
          <p:nvPr/>
        </p:nvSpPr>
        <p:spPr>
          <a:xfrm rot="5400000">
            <a:off x="248400" y="2802960"/>
            <a:ext cx="786600" cy="392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61" name="CustomShape 13"/>
          <p:cNvSpPr/>
          <p:nvPr/>
        </p:nvSpPr>
        <p:spPr>
          <a:xfrm rot="5400000">
            <a:off x="334080" y="3515760"/>
            <a:ext cx="445320" cy="2217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62" name="CustomShape 14"/>
          <p:cNvSpPr/>
          <p:nvPr/>
        </p:nvSpPr>
        <p:spPr>
          <a:xfrm rot="5400000">
            <a:off x="-256320" y="3650400"/>
            <a:ext cx="965160" cy="482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63" name="CustomShape 15"/>
          <p:cNvSpPr/>
          <p:nvPr/>
        </p:nvSpPr>
        <p:spPr>
          <a:xfrm rot="5400000">
            <a:off x="334080" y="3990600"/>
            <a:ext cx="444960" cy="2217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664" name="CustomShape 16"/>
          <p:cNvSpPr/>
          <p:nvPr/>
        </p:nvSpPr>
        <p:spPr>
          <a:xfrm rot="5400000">
            <a:off x="556560" y="3767760"/>
            <a:ext cx="444960" cy="2221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65" name="CustomShape 17"/>
          <p:cNvSpPr/>
          <p:nvPr/>
        </p:nvSpPr>
        <p:spPr>
          <a:xfrm rot="5400000">
            <a:off x="780120" y="3549960"/>
            <a:ext cx="439200" cy="21888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666" name="CustomShape 18"/>
          <p:cNvSpPr/>
          <p:nvPr/>
        </p:nvSpPr>
        <p:spPr>
          <a:xfrm rot="5400000">
            <a:off x="778680" y="3105720"/>
            <a:ext cx="444960" cy="2221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667" name="CustomShape 19"/>
          <p:cNvSpPr/>
          <p:nvPr/>
        </p:nvSpPr>
        <p:spPr>
          <a:xfrm rot="5400000">
            <a:off x="-182880" y="2708640"/>
            <a:ext cx="671760" cy="335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68" name="CustomShape 20"/>
          <p:cNvSpPr/>
          <p:nvPr/>
        </p:nvSpPr>
        <p:spPr>
          <a:xfrm rot="5400000">
            <a:off x="-343440" y="541800"/>
            <a:ext cx="1314360" cy="65664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669" name="CustomShape 21"/>
          <p:cNvSpPr/>
          <p:nvPr/>
        </p:nvSpPr>
        <p:spPr>
          <a:xfrm rot="5400000">
            <a:off x="93600" y="153540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70" name="CustomShape 22"/>
          <p:cNvSpPr/>
          <p:nvPr/>
        </p:nvSpPr>
        <p:spPr>
          <a:xfrm rot="5400000">
            <a:off x="93600" y="2269440"/>
            <a:ext cx="415440" cy="207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71" name="CustomShape 23"/>
          <p:cNvSpPr/>
          <p:nvPr/>
        </p:nvSpPr>
        <p:spPr>
          <a:xfrm rot="5400000">
            <a:off x="-69480" y="3232800"/>
            <a:ext cx="687960" cy="343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72" name="CustomShape 24"/>
          <p:cNvSpPr/>
          <p:nvPr/>
        </p:nvSpPr>
        <p:spPr>
          <a:xfrm rot="5400000">
            <a:off x="923760" y="1518840"/>
            <a:ext cx="258480" cy="1288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73" name="CustomShape 25"/>
          <p:cNvSpPr/>
          <p:nvPr/>
        </p:nvSpPr>
        <p:spPr>
          <a:xfrm rot="5400000">
            <a:off x="-518400" y="1225080"/>
            <a:ext cx="1847880" cy="92232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674" name="CustomShape 26"/>
          <p:cNvSpPr/>
          <p:nvPr/>
        </p:nvSpPr>
        <p:spPr>
          <a:xfrm rot="5400000">
            <a:off x="-307440" y="2549520"/>
            <a:ext cx="1005120" cy="5014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675" name="CustomShape 27"/>
          <p:cNvSpPr/>
          <p:nvPr/>
        </p:nvSpPr>
        <p:spPr>
          <a:xfrm rot="5400000">
            <a:off x="244440" y="3344760"/>
            <a:ext cx="785160" cy="39168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76" name="CustomShape 28"/>
          <p:cNvSpPr/>
          <p:nvPr/>
        </p:nvSpPr>
        <p:spPr>
          <a:xfrm rot="5400000">
            <a:off x="903240" y="2656440"/>
            <a:ext cx="392400" cy="1958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677" name="CustomShape 29"/>
          <p:cNvSpPr/>
          <p:nvPr/>
        </p:nvSpPr>
        <p:spPr>
          <a:xfrm rot="5400000">
            <a:off x="1337400" y="2156040"/>
            <a:ext cx="217080" cy="10836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678" name="CustomShape 30"/>
          <p:cNvSpPr/>
          <p:nvPr/>
        </p:nvSpPr>
        <p:spPr>
          <a:xfrm rot="5400000">
            <a:off x="1197720" y="2489400"/>
            <a:ext cx="258480" cy="128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79" name="CustomShape 31"/>
          <p:cNvSpPr/>
          <p:nvPr/>
        </p:nvSpPr>
        <p:spPr>
          <a:xfrm rot="5400000">
            <a:off x="1063800" y="3709440"/>
            <a:ext cx="186840" cy="928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80" name="CustomShape 32"/>
          <p:cNvSpPr/>
          <p:nvPr/>
        </p:nvSpPr>
        <p:spPr>
          <a:xfrm rot="5400000">
            <a:off x="822240" y="4080960"/>
            <a:ext cx="308160" cy="153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81" name="CustomShape 33"/>
          <p:cNvSpPr/>
          <p:nvPr/>
        </p:nvSpPr>
        <p:spPr>
          <a:xfrm rot="5400000">
            <a:off x="-353160" y="2288520"/>
            <a:ext cx="1352880" cy="67608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82" name="CustomShape 34"/>
          <p:cNvSpPr/>
          <p:nvPr/>
        </p:nvSpPr>
        <p:spPr>
          <a:xfrm rot="5400000">
            <a:off x="127080" y="3701520"/>
            <a:ext cx="638280" cy="318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83" name="CustomShape 35"/>
          <p:cNvSpPr/>
          <p:nvPr/>
        </p:nvSpPr>
        <p:spPr>
          <a:xfrm rot="5400000">
            <a:off x="111240" y="1343160"/>
            <a:ext cx="638280" cy="3193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84" name="CustomShape 36"/>
          <p:cNvSpPr/>
          <p:nvPr/>
        </p:nvSpPr>
        <p:spPr>
          <a:xfrm rot="5400000">
            <a:off x="836280" y="2034360"/>
            <a:ext cx="379080" cy="1897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85" name="CustomShape 37"/>
          <p:cNvSpPr/>
          <p:nvPr/>
        </p:nvSpPr>
        <p:spPr>
          <a:xfrm rot="5400000">
            <a:off x="866520" y="845280"/>
            <a:ext cx="186840" cy="932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86" name="CustomShape 38"/>
          <p:cNvSpPr/>
          <p:nvPr/>
        </p:nvSpPr>
        <p:spPr>
          <a:xfrm rot="5400000">
            <a:off x="1525680" y="3541680"/>
            <a:ext cx="160200" cy="7992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87" name="CustomShape 39"/>
          <p:cNvSpPr/>
          <p:nvPr/>
        </p:nvSpPr>
        <p:spPr>
          <a:xfrm rot="5400000">
            <a:off x="7828200" y="2088360"/>
            <a:ext cx="1773720" cy="88740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688" name="CustomShape 40"/>
          <p:cNvSpPr/>
          <p:nvPr/>
        </p:nvSpPr>
        <p:spPr>
          <a:xfrm rot="5400000">
            <a:off x="8395200" y="1172520"/>
            <a:ext cx="1017360" cy="5090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89" name="CustomShape 41"/>
          <p:cNvSpPr/>
          <p:nvPr/>
        </p:nvSpPr>
        <p:spPr>
          <a:xfrm rot="5400000">
            <a:off x="8215200" y="1524600"/>
            <a:ext cx="609480" cy="3049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90" name="CustomShape 42"/>
          <p:cNvSpPr/>
          <p:nvPr/>
        </p:nvSpPr>
        <p:spPr>
          <a:xfrm rot="5400000">
            <a:off x="7932240" y="632160"/>
            <a:ext cx="987120" cy="49320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691" name="CustomShape 43"/>
          <p:cNvSpPr/>
          <p:nvPr/>
        </p:nvSpPr>
        <p:spPr>
          <a:xfrm rot="5400000">
            <a:off x="8056800" y="1780560"/>
            <a:ext cx="414360" cy="2073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92" name="CustomShape 44"/>
          <p:cNvSpPr/>
          <p:nvPr/>
        </p:nvSpPr>
        <p:spPr>
          <a:xfrm rot="5400000">
            <a:off x="8056800" y="2180880"/>
            <a:ext cx="414360" cy="20736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693" name="CustomShape 45"/>
          <p:cNvSpPr/>
          <p:nvPr/>
        </p:nvSpPr>
        <p:spPr>
          <a:xfrm rot="5400000">
            <a:off x="8215200" y="2132280"/>
            <a:ext cx="609480" cy="30492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694" name="CustomShape 46"/>
          <p:cNvSpPr/>
          <p:nvPr/>
        </p:nvSpPr>
        <p:spPr>
          <a:xfrm rot="5400000">
            <a:off x="8050680" y="2794680"/>
            <a:ext cx="829080" cy="414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95" name="CustomShape 47"/>
          <p:cNvSpPr/>
          <p:nvPr/>
        </p:nvSpPr>
        <p:spPr>
          <a:xfrm rot="5400000">
            <a:off x="8320320" y="354636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96" name="CustomShape 48"/>
          <p:cNvSpPr/>
          <p:nvPr/>
        </p:nvSpPr>
        <p:spPr>
          <a:xfrm rot="5400000">
            <a:off x="8394840" y="3687840"/>
            <a:ext cx="1017720" cy="5090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697" name="CustomShape 49"/>
          <p:cNvSpPr/>
          <p:nvPr/>
        </p:nvSpPr>
        <p:spPr>
          <a:xfrm rot="5400000">
            <a:off x="8320680" y="4047120"/>
            <a:ext cx="469080" cy="234360"/>
          </a:xfrm>
          <a:prstGeom prst="rect">
            <a:avLst/>
          </a:prstGeom>
          <a:solidFill>
            <a:srgbClr val="abbbc9"/>
          </a:solidFill>
          <a:ln w="25560">
            <a:noFill/>
          </a:ln>
        </p:spPr>
      </p:sp>
      <p:sp>
        <p:nvSpPr>
          <p:cNvPr id="698" name="CustomShape 50"/>
          <p:cNvSpPr/>
          <p:nvPr/>
        </p:nvSpPr>
        <p:spPr>
          <a:xfrm rot="5400000">
            <a:off x="8085960" y="3812040"/>
            <a:ext cx="469440" cy="2343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699" name="CustomShape 51"/>
          <p:cNvSpPr/>
          <p:nvPr/>
        </p:nvSpPr>
        <p:spPr>
          <a:xfrm rot="5400000">
            <a:off x="7856640" y="3582360"/>
            <a:ext cx="462960" cy="231120"/>
          </a:xfrm>
          <a:prstGeom prst="rect">
            <a:avLst/>
          </a:prstGeom>
          <a:solidFill>
            <a:srgbClr val="fef0e1"/>
          </a:solidFill>
          <a:ln w="25560">
            <a:noFill/>
          </a:ln>
        </p:spPr>
      </p:sp>
      <p:sp>
        <p:nvSpPr>
          <p:cNvPr id="700" name="CustomShape 52"/>
          <p:cNvSpPr/>
          <p:nvPr/>
        </p:nvSpPr>
        <p:spPr>
          <a:xfrm rot="5400000">
            <a:off x="7851960" y="3114360"/>
            <a:ext cx="469080" cy="234360"/>
          </a:xfrm>
          <a:prstGeom prst="rect">
            <a:avLst/>
          </a:prstGeom>
          <a:solidFill>
            <a:srgbClr val="c5e7eb"/>
          </a:solidFill>
          <a:ln w="25560">
            <a:noFill/>
          </a:ln>
        </p:spPr>
      </p:sp>
      <p:sp>
        <p:nvSpPr>
          <p:cNvPr id="701" name="CustomShape 53"/>
          <p:cNvSpPr/>
          <p:nvPr/>
        </p:nvSpPr>
        <p:spPr>
          <a:xfrm rot="5400000">
            <a:off x="8627040" y="2695320"/>
            <a:ext cx="708480" cy="3546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02" name="CustomShape 54"/>
          <p:cNvSpPr/>
          <p:nvPr/>
        </p:nvSpPr>
        <p:spPr>
          <a:xfrm rot="5400000">
            <a:off x="8118720" y="410400"/>
            <a:ext cx="1386000" cy="693000"/>
          </a:xfrm>
          <a:prstGeom prst="rect">
            <a:avLst/>
          </a:prstGeom>
          <a:solidFill>
            <a:srgbClr val="f3f5f7"/>
          </a:solidFill>
          <a:ln w="25560">
            <a:noFill/>
          </a:ln>
        </p:spPr>
      </p:sp>
      <p:sp>
        <p:nvSpPr>
          <p:cNvPr id="703" name="CustomShape 55"/>
          <p:cNvSpPr/>
          <p:nvPr/>
        </p:nvSpPr>
        <p:spPr>
          <a:xfrm rot="5400000">
            <a:off x="8605440" y="145836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04" name="CustomShape 56"/>
          <p:cNvSpPr/>
          <p:nvPr/>
        </p:nvSpPr>
        <p:spPr>
          <a:xfrm rot="5400000">
            <a:off x="8605440" y="2231640"/>
            <a:ext cx="438120" cy="2192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05" name="CustomShape 57"/>
          <p:cNvSpPr/>
          <p:nvPr/>
        </p:nvSpPr>
        <p:spPr>
          <a:xfrm rot="5400000">
            <a:off x="8490240" y="3247560"/>
            <a:ext cx="725040" cy="362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06" name="CustomShape 58"/>
          <p:cNvSpPr/>
          <p:nvPr/>
        </p:nvSpPr>
        <p:spPr>
          <a:xfrm rot="5400000">
            <a:off x="7895520" y="1440720"/>
            <a:ext cx="272880" cy="13608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  <p:sp>
        <p:nvSpPr>
          <p:cNvPr id="707" name="CustomShape 59"/>
          <p:cNvSpPr/>
          <p:nvPr/>
        </p:nvSpPr>
        <p:spPr>
          <a:xfrm rot="5400000">
            <a:off x="7740720" y="1130760"/>
            <a:ext cx="1948320" cy="973080"/>
          </a:xfrm>
          <a:prstGeom prst="rect">
            <a:avLst/>
          </a:prstGeom>
          <a:solidFill>
            <a:srgbClr val="f2f2f2"/>
          </a:solidFill>
          <a:ln w="25560">
            <a:solidFill>
              <a:srgbClr val="bde5d8"/>
            </a:solidFill>
            <a:round/>
          </a:ln>
        </p:spPr>
      </p:sp>
      <p:sp>
        <p:nvSpPr>
          <p:cNvPr id="708" name="CustomShape 60"/>
          <p:cNvSpPr/>
          <p:nvPr/>
        </p:nvSpPr>
        <p:spPr>
          <a:xfrm rot="5400000">
            <a:off x="8407080" y="2527920"/>
            <a:ext cx="1059840" cy="529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09" name="CustomShape 61"/>
          <p:cNvSpPr/>
          <p:nvPr/>
        </p:nvSpPr>
        <p:spPr>
          <a:xfrm rot="5400000">
            <a:off x="8056440" y="3366000"/>
            <a:ext cx="828000" cy="41364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10" name="CustomShape 62"/>
          <p:cNvSpPr/>
          <p:nvPr/>
        </p:nvSpPr>
        <p:spPr>
          <a:xfrm rot="5400000">
            <a:off x="7776360" y="2639880"/>
            <a:ext cx="413640" cy="207000"/>
          </a:xfrm>
          <a:prstGeom prst="rect">
            <a:avLst/>
          </a:prstGeom>
          <a:solidFill>
            <a:srgbClr val="f2f2f2"/>
          </a:solidFill>
          <a:ln w="25560">
            <a:solidFill>
              <a:srgbClr val="d9d9d9"/>
            </a:solidFill>
            <a:round/>
          </a:ln>
        </p:spPr>
      </p:sp>
      <p:sp>
        <p:nvSpPr>
          <p:cNvPr id="711" name="CustomShape 63"/>
          <p:cNvSpPr/>
          <p:nvPr/>
        </p:nvSpPr>
        <p:spPr>
          <a:xfrm rot="5400000">
            <a:off x="7503120" y="2112480"/>
            <a:ext cx="229320" cy="114840"/>
          </a:xfrm>
          <a:prstGeom prst="rect">
            <a:avLst/>
          </a:prstGeom>
          <a:solidFill>
            <a:srgbClr val="f2f2f2"/>
          </a:solidFill>
          <a:ln w="25560">
            <a:solidFill>
              <a:srgbClr val="fbe0e1"/>
            </a:solidFill>
            <a:round/>
          </a:ln>
        </p:spPr>
      </p:sp>
      <p:sp>
        <p:nvSpPr>
          <p:cNvPr id="712" name="CustomShape 64"/>
          <p:cNvSpPr/>
          <p:nvPr/>
        </p:nvSpPr>
        <p:spPr>
          <a:xfrm rot="5400000">
            <a:off x="7607160" y="2463840"/>
            <a:ext cx="272520" cy="13644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13" name="CustomShape 65"/>
          <p:cNvSpPr/>
          <p:nvPr/>
        </p:nvSpPr>
        <p:spPr>
          <a:xfrm rot="5400000">
            <a:off x="7823520" y="3750120"/>
            <a:ext cx="196920" cy="9900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14" name="CustomShape 66"/>
          <p:cNvSpPr/>
          <p:nvPr/>
        </p:nvSpPr>
        <p:spPr>
          <a:xfrm rot="5400000">
            <a:off x="7950240" y="4141800"/>
            <a:ext cx="325080" cy="16272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15" name="CustomShape 67"/>
          <p:cNvSpPr/>
          <p:nvPr/>
        </p:nvSpPr>
        <p:spPr>
          <a:xfrm rot="5400000">
            <a:off x="8088120" y="2252160"/>
            <a:ext cx="1426680" cy="713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16" name="CustomShape 68"/>
          <p:cNvSpPr/>
          <p:nvPr/>
        </p:nvSpPr>
        <p:spPr>
          <a:xfrm rot="5400000">
            <a:off x="8335440" y="3742200"/>
            <a:ext cx="673200" cy="336960"/>
          </a:xfrm>
          <a:prstGeom prst="rect">
            <a:avLst/>
          </a:prstGeom>
          <a:solidFill>
            <a:srgbClr val="e7e5ea"/>
          </a:solidFill>
          <a:ln w="25560">
            <a:noFill/>
          </a:ln>
        </p:spPr>
      </p:sp>
      <p:sp>
        <p:nvSpPr>
          <p:cNvPr id="717" name="CustomShape 69"/>
          <p:cNvSpPr/>
          <p:nvPr/>
        </p:nvSpPr>
        <p:spPr>
          <a:xfrm rot="5400000">
            <a:off x="8351640" y="1255680"/>
            <a:ext cx="673200" cy="33696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18" name="CustomShape 70"/>
          <p:cNvSpPr/>
          <p:nvPr/>
        </p:nvSpPr>
        <p:spPr>
          <a:xfrm rot="5400000">
            <a:off x="7860600" y="1984320"/>
            <a:ext cx="399960" cy="20052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719" name="CustomShape 71"/>
          <p:cNvSpPr/>
          <p:nvPr/>
        </p:nvSpPr>
        <p:spPr>
          <a:xfrm rot="5400000">
            <a:off x="8031600" y="730440"/>
            <a:ext cx="196920" cy="98640"/>
          </a:xfrm>
          <a:prstGeom prst="rect">
            <a:avLst/>
          </a:prstGeom>
          <a:solidFill>
            <a:srgbClr val="def2ec"/>
          </a:solidFill>
          <a:ln w="25560">
            <a:noFill/>
          </a:ln>
        </p:spPr>
      </p:sp>
      <p:sp>
        <p:nvSpPr>
          <p:cNvPr id="720" name="CustomShape 72"/>
          <p:cNvSpPr/>
          <p:nvPr/>
        </p:nvSpPr>
        <p:spPr>
          <a:xfrm rot="5400000">
            <a:off x="7364520" y="3573720"/>
            <a:ext cx="169200" cy="84960"/>
          </a:xfrm>
          <a:prstGeom prst="rect">
            <a:avLst/>
          </a:prstGeom>
          <a:solidFill>
            <a:srgbClr val="fbe0e1"/>
          </a:solidFill>
          <a:ln w="25560">
            <a:noFill/>
          </a:ln>
        </p:spPr>
      </p:sp>
    </p:spTree>
  </p:cSld>
  <p:transition spd="slow" advTm="0">
    <p:fade/>
  </p:transition>
  <p:timing>
    <p:tnLst>
      <p:par>
        <p:cTn id="652" dur="indefinite" restart="never" nodeType="tmRoot">
          <p:childTnLst>
            <p:seq>
              <p:cTn id="653" nodeType="mainSeq">
                <p:childTnLst>
                  <p:par>
                    <p:cTn id="654" fill="freeze">
                      <p:stCondLst>
                        <p:cond delay="0"/>
                      </p:stCondLst>
                      <p:childTnLst>
                        <p:par>
                          <p:cTn id="655" fill="freeze">
                            <p:stCondLst>
                              <p:cond delay="0"/>
                            </p:stCondLst>
                            <p:childTnLst>
                              <p:par>
                                <p:cTn id="65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8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9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0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47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3" dur="10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4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5" dur="1000" fill="hold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6" fill="freeze">
                            <p:stCondLst>
                              <p:cond delay="1000"/>
                            </p:stCondLst>
                            <p:childTnLst>
                              <p:par>
                                <p:cTn id="667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69" dur="500"/>
                                        <p:tgtEl>
                                          <p:spTgt spid="-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70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freeze">
                            <p:stCondLst>
                              <p:cond delay="1500"/>
                            </p:stCondLst>
                            <p:childTnLst>
                              <p:par>
                                <p:cTn id="672" nodeType="afterEffect" fill="hold" presetClass="entr" presetID="1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4"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right)" transition="out">
                                      <p:cBhvr additive="repl">
                                        <p:cTn id="675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freeze">
                            <p:stCondLst>
                              <p:cond delay="2000"/>
                            </p:stCondLst>
                            <p:childTnLst>
                              <p:par>
                                <p:cTn id="677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9" dur="250" fill="hold"/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0" dur="250" fill="hold"/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1" dur="250" fill="hold"/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2" dur="250" fill="hold"/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83" dur="250"/>
                                        <p:tgtEl>
                                          <p:spTgt spid="652">
                                            <p:txEl>
                                              <p:p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freeze">
                            <p:stCondLst>
                              <p:cond delay="2250"/>
                            </p:stCondLst>
                            <p:childTnLst>
                              <p:par>
                                <p:cTn id="685" nodeType="afterEffect" fill="hold" presetClass="entr" presetID="4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7" dur="250" fill="hold"/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8" dur="250" fill="hold"/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9" dur="250" fill="hold"/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0" dur="250" fill="hold"/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691" dur="250"/>
                                        <p:tgtEl>
                                          <p:spTgt spid="652">
                                            <p:txEl>
                                              <p:pRg st="8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