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EA967-7D42-4D1B-BC53-E2B27F83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D6D8E-9988-419E-A479-792561D5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7F5E9-0659-4F64-95DD-E66FD9D1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41F6F-0268-4403-91EE-CE92E59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244D04-2465-4CEC-9D14-3817531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58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A67FF-DF4C-410F-AF45-22F306A4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CDAF20-57D4-4F72-8AA9-6D8AD418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6B503-7ED8-497D-B957-7029565D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C568A-314E-4CD6-8CE7-D4CEBF8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669C7-D8FA-4D14-818D-FDE2122C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29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6D8862-F62E-4959-B600-F56E1634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CF35F0-4217-4F91-A090-CAC59659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4810C-1BF9-4D5B-A209-609A7BDD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5D84B-90E9-4EE2-B438-D74C7620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8275B0-EF36-4FB2-90B6-775E9E50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09A4F-0DEF-423C-A6C2-16D7A0DC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939ED-1A48-40E5-B36E-3B72CB97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3A288-BB0E-427F-A3AC-B735495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80D19-7C6B-416C-9F99-BC290C59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0097F-D714-4BFC-A43E-16DDD8C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72FA1-5A63-40E8-A603-7E8B4531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54512-0209-463B-B2F7-14DB3626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B418E-4000-4076-9744-3A29FC97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BA7705-79AF-4536-B7B1-44DFBE28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4BBD6D-C6D0-45D9-8BEF-D3B12D32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11EE9-9174-4AB1-B4F1-B555904F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8DFF8-8B6E-43C5-B556-6DFBE54F4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A65394-D730-4A37-90B9-A7BC145C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710D37-2953-4E1B-A1EB-2E2D419C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76DB3E-DA5E-42F2-8016-109A32A8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D0A3C5-0E4A-4945-8684-1D7BBEC8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2C34B-A247-4F31-9C02-C6C57617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14EAC-AFB7-41CB-A224-7A7A588E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AF5947-0F4C-450B-A828-D1A27E8F8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CE28F5-E631-4D72-91BB-83FCC2CCE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41BFB2-16EE-4800-B486-A19B405C9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CEF9A5-A0FB-4114-B611-3CD50B38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6B7EAB-4EC7-40EC-85BC-970246EB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141A64-C3C5-4E51-BE07-52D7469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0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145A9-F6B5-45FF-8211-124019DE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A6A588-E3EE-4B6C-9DAA-C86309C2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415F20-3464-4869-8D58-FFF57F3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EBBC29-EDE0-4CFE-851D-197D4BD0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81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20D6DB-54D4-4315-8D13-F3CA1CD6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2A9220-CABE-4F82-A718-C52C1FE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53AB1-3375-4840-8B11-9A30F3F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E8936-89E1-46AE-9C3A-2C788224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8A9BB-BE1E-4566-99E0-D564493A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7F8ECE-A9EE-43FF-AB98-5DED2B07F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2461B-6208-4C58-83FE-A7FEAF9E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D6FA4-D314-41F6-82AC-4BE6C907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616CA2-2D76-48A1-B10F-C52C72FD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19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5E0D6-AF42-49AD-9371-77FFD268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FF861F-24B9-4F63-B492-766652E59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FA95A0-860C-4FF5-8C13-EF71C016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2BBCBD-2547-4115-8E56-CE5B1668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473A9-DA3C-4519-A551-75020ED0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2E340A-0695-4ECF-84D1-01421EC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057B58-A474-42B6-8095-0FEAF806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642E3-D2B1-447D-B1E7-85AD591C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7D181-18D9-4CA7-AB67-F4C1C22F6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C2C-46A2-493A-BFEB-71E25A287DE7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A034C-36DC-426C-AAAE-5B439A96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DD8E4-CF77-4F67-93C4-CD377830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D2CF-12F3-4F1C-8FA7-003C8A3DE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0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19B4C47-17AD-4F7C-897D-900818486EED}"/>
              </a:ext>
            </a:extLst>
          </p:cNvPr>
          <p:cNvCxnSpPr>
            <a:cxnSpLocks/>
          </p:cNvCxnSpPr>
          <p:nvPr/>
        </p:nvCxnSpPr>
        <p:spPr>
          <a:xfrm>
            <a:off x="4659837" y="1264290"/>
            <a:ext cx="0" cy="217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CE9C60-FF27-4AAB-8FDE-A42FBB6B9C5E}"/>
              </a:ext>
            </a:extLst>
          </p:cNvPr>
          <p:cNvCxnSpPr>
            <a:cxnSpLocks/>
          </p:cNvCxnSpPr>
          <p:nvPr/>
        </p:nvCxnSpPr>
        <p:spPr>
          <a:xfrm flipH="1">
            <a:off x="2475913" y="1995181"/>
            <a:ext cx="217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B37BE84-F1B4-4B8A-AE94-B62188B2EC6E}"/>
              </a:ext>
            </a:extLst>
          </p:cNvPr>
          <p:cNvCxnSpPr>
            <a:cxnSpLocks/>
          </p:cNvCxnSpPr>
          <p:nvPr/>
        </p:nvCxnSpPr>
        <p:spPr>
          <a:xfrm flipH="1">
            <a:off x="2475914" y="2719081"/>
            <a:ext cx="2183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22B0392-8E76-4038-B297-04AE106548E8}"/>
              </a:ext>
            </a:extLst>
          </p:cNvPr>
          <p:cNvCxnSpPr>
            <a:cxnSpLocks/>
          </p:cNvCxnSpPr>
          <p:nvPr/>
        </p:nvCxnSpPr>
        <p:spPr>
          <a:xfrm flipH="1">
            <a:off x="2484963" y="3435990"/>
            <a:ext cx="217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F4F53EC-5F94-480E-B2C7-B78E87D4C6FC}"/>
              </a:ext>
            </a:extLst>
          </p:cNvPr>
          <p:cNvCxnSpPr>
            <a:cxnSpLocks/>
          </p:cNvCxnSpPr>
          <p:nvPr/>
        </p:nvCxnSpPr>
        <p:spPr>
          <a:xfrm>
            <a:off x="3935937" y="1271281"/>
            <a:ext cx="0" cy="217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2C3529E-B4AD-4105-8ED4-15D2B5782F5F}"/>
              </a:ext>
            </a:extLst>
          </p:cNvPr>
          <p:cNvCxnSpPr>
            <a:cxnSpLocks/>
          </p:cNvCxnSpPr>
          <p:nvPr/>
        </p:nvCxnSpPr>
        <p:spPr>
          <a:xfrm>
            <a:off x="2501044" y="1271281"/>
            <a:ext cx="0" cy="217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977E5A2-9EC0-45B6-9F49-E4346860B781}"/>
              </a:ext>
            </a:extLst>
          </p:cNvPr>
          <p:cNvCxnSpPr>
            <a:cxnSpLocks/>
          </p:cNvCxnSpPr>
          <p:nvPr/>
        </p:nvCxnSpPr>
        <p:spPr>
          <a:xfrm>
            <a:off x="3224944" y="1271281"/>
            <a:ext cx="0" cy="217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EC617B9-F198-4FCA-92FD-FAF85102CEAF}"/>
              </a:ext>
            </a:extLst>
          </p:cNvPr>
          <p:cNvCxnSpPr>
            <a:cxnSpLocks/>
          </p:cNvCxnSpPr>
          <p:nvPr/>
        </p:nvCxnSpPr>
        <p:spPr>
          <a:xfrm flipH="1">
            <a:off x="2501044" y="1271281"/>
            <a:ext cx="217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94C86B-B524-4438-89D7-2FB20EEFAD63}"/>
              </a:ext>
            </a:extLst>
          </p:cNvPr>
          <p:cNvSpPr/>
          <p:nvPr/>
        </p:nvSpPr>
        <p:spPr>
          <a:xfrm>
            <a:off x="2853151" y="706184"/>
            <a:ext cx="1470660" cy="304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門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776514-92E3-400A-9392-449B9728DFD5}"/>
              </a:ext>
            </a:extLst>
          </p:cNvPr>
          <p:cNvSpPr txBox="1"/>
          <p:nvPr/>
        </p:nvSpPr>
        <p:spPr>
          <a:xfrm>
            <a:off x="2681282" y="1429681"/>
            <a:ext cx="28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87F3F3-B01A-48C6-8554-7BB414ADF6D4}"/>
              </a:ext>
            </a:extLst>
          </p:cNvPr>
          <p:cNvSpPr txBox="1"/>
          <p:nvPr/>
        </p:nvSpPr>
        <p:spPr>
          <a:xfrm>
            <a:off x="2678682" y="2855552"/>
            <a:ext cx="28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3C1259-1E36-48AD-A14F-83FD4BAC2A57}"/>
              </a:ext>
            </a:extLst>
          </p:cNvPr>
          <p:cNvSpPr txBox="1"/>
          <p:nvPr/>
        </p:nvSpPr>
        <p:spPr>
          <a:xfrm>
            <a:off x="3430954" y="2839321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1FCC9EC-C4D7-4059-9BAD-E63C85AFE9FC}"/>
              </a:ext>
            </a:extLst>
          </p:cNvPr>
          <p:cNvSpPr txBox="1"/>
          <p:nvPr/>
        </p:nvSpPr>
        <p:spPr>
          <a:xfrm>
            <a:off x="3420413" y="1426487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3881DD-B00C-4E66-928B-EEAF30E6985D}"/>
              </a:ext>
            </a:extLst>
          </p:cNvPr>
          <p:cNvSpPr txBox="1"/>
          <p:nvPr/>
        </p:nvSpPr>
        <p:spPr>
          <a:xfrm>
            <a:off x="3420413" y="2119608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FF5B42-A48B-4C07-8FE1-31D4CED372C6}"/>
              </a:ext>
            </a:extLst>
          </p:cNvPr>
          <p:cNvSpPr txBox="1"/>
          <p:nvPr/>
        </p:nvSpPr>
        <p:spPr>
          <a:xfrm>
            <a:off x="2681282" y="2106602"/>
            <a:ext cx="28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5927DC6-2F58-4DF1-AD90-64D5D7E9F39C}"/>
              </a:ext>
            </a:extLst>
          </p:cNvPr>
          <p:cNvSpPr txBox="1"/>
          <p:nvPr/>
        </p:nvSpPr>
        <p:spPr>
          <a:xfrm>
            <a:off x="4144312" y="1426487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39E03E1-735D-4B45-A14D-50B75D2FB153}"/>
              </a:ext>
            </a:extLst>
          </p:cNvPr>
          <p:cNvSpPr txBox="1"/>
          <p:nvPr/>
        </p:nvSpPr>
        <p:spPr>
          <a:xfrm>
            <a:off x="4152070" y="2145801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E17A4E-B955-4C14-9EA9-F5A75305D4F2}"/>
              </a:ext>
            </a:extLst>
          </p:cNvPr>
          <p:cNvSpPr txBox="1"/>
          <p:nvPr/>
        </p:nvSpPr>
        <p:spPr>
          <a:xfrm>
            <a:off x="4152070" y="2842355"/>
            <a:ext cx="28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Po-Min Hsu</dc:creator>
  <cp:lastModifiedBy>Po-Min Hsu</cp:lastModifiedBy>
  <cp:revision>1</cp:revision>
  <dcterms:created xsi:type="dcterms:W3CDTF">2020-07-06T07:36:16Z</dcterms:created>
  <dcterms:modified xsi:type="dcterms:W3CDTF">2020-07-06T07:41:50Z</dcterms:modified>
</cp:coreProperties>
</file>