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7" r:id="rId3"/>
    <p:sldId id="268" r:id="rId4"/>
    <p:sldId id="257" r:id="rId5"/>
    <p:sldId id="260" r:id="rId6"/>
    <p:sldId id="261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C04626"/>
    <a:srgbClr val="BF763C"/>
    <a:srgbClr val="345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8"/>
    <p:restoredTop sz="94631"/>
  </p:normalViewPr>
  <p:slideViewPr>
    <p:cSldViewPr snapToGrid="0" snapToObjects="1">
      <p:cViewPr varScale="1">
        <p:scale>
          <a:sx n="93" d="100"/>
          <a:sy n="93" d="100"/>
        </p:scale>
        <p:origin x="224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8778-6439-6743-BE01-D2BB51734E92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6AB2-65AA-E848-878E-26E819F5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3" y="1566255"/>
            <a:ext cx="5306292" cy="1939636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Web Scraping 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The NFL Draft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162" y="3879132"/>
            <a:ext cx="2050473" cy="595886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Trent Jerde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3" y="1401387"/>
            <a:ext cx="5999017" cy="35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Future Directions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Draft selection changes over </a:t>
            </a:r>
            <a:r>
              <a:rPr lang="en-US" i="1" dirty="0" smtClean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time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ay reflect game strategies.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Compare draft selections with player </a:t>
            </a:r>
            <a:r>
              <a:rPr lang="en-US" i="1" dirty="0" smtClean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performance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metrics.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Compare drafts of </a:t>
            </a:r>
            <a:r>
              <a:rPr lang="en-US" i="1" dirty="0" smtClean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successful</a:t>
            </a:r>
            <a:r>
              <a:rPr lang="en-US" dirty="0" smtClean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teams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New England Patriots, Green Bay Packers) </a:t>
            </a:r>
            <a:r>
              <a:rPr lang="en-US" i="1" dirty="0" smtClean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vs. unsuccessful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teams (Cleveland Browns, Jacksonville Jaguars).</a:t>
            </a:r>
          </a:p>
        </p:txBody>
      </p:sp>
    </p:spTree>
    <p:extLst>
      <p:ext uri="{BB962C8B-B14F-4D97-AF65-F5344CB8AC3E}">
        <p14:creationId xmlns:p14="http://schemas.microsoft.com/office/powerpoint/2010/main" val="12051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National Football League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Average franchise value: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$2.3 billion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$$$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in advertising, marketing, sales </a:t>
            </a:r>
            <a:r>
              <a:rPr lang="is-IS" dirty="0" smtClean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is-IS" dirty="0" smtClean="0">
                <a:latin typeface="Helvetica" charset="0"/>
                <a:ea typeface="Helvetica" charset="0"/>
                <a:cs typeface="Helvetica" charset="0"/>
              </a:rPr>
              <a:t>… 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People Love Football!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64" y="1710315"/>
            <a:ext cx="3444167" cy="4771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48" y="1690687"/>
            <a:ext cx="3912265" cy="47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NFL Team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32 teams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53 players per team:</a:t>
            </a:r>
          </a:p>
          <a:p>
            <a:pPr lvl="1"/>
            <a:r>
              <a:rPr lang="en-US" b="1" dirty="0" smtClean="0">
                <a:solidFill>
                  <a:srgbClr val="3453C0"/>
                </a:solidFill>
                <a:latin typeface="Helvetica" charset="0"/>
                <a:ea typeface="Helvetica" charset="0"/>
                <a:cs typeface="Helvetica" charset="0"/>
              </a:rPr>
              <a:t>Offense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: Quarterback, running back, </a:t>
            </a:r>
          </a:p>
          <a:p>
            <a:pPr marL="457200" lvl="1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tight end, wide receiver, guard, tackle.</a:t>
            </a:r>
          </a:p>
          <a:p>
            <a:pPr lvl="1"/>
            <a:r>
              <a:rPr lang="en-US" b="1" dirty="0" smtClean="0">
                <a:solidFill>
                  <a:srgbClr val="C04626"/>
                </a:solidFill>
                <a:latin typeface="Helvetica" charset="0"/>
                <a:ea typeface="Helvetica" charset="0"/>
                <a:cs typeface="Helvetica" charset="0"/>
              </a:rPr>
              <a:t>Defense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: End, tackle, linebacker, </a:t>
            </a:r>
          </a:p>
          <a:p>
            <a:pPr marL="457200" lvl="1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cornerback, safety.</a:t>
            </a:r>
          </a:p>
          <a:p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2" descr="mage result for nfl offensive and defensive   posi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346" y="1690688"/>
            <a:ext cx="4253346" cy="425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6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Where Players Come From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Colleges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art of conferences, somewhat regionally established.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rafted by NFL teams in yearly draft.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7 rounds</a:t>
            </a:r>
          </a:p>
          <a:p>
            <a:pPr lvl="1"/>
            <a:r>
              <a:rPr lang="en-US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raft order is from worst team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in previous season to best.</a:t>
            </a: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Teams can trade draft positions for strategic purposes.</a:t>
            </a:r>
          </a:p>
        </p:txBody>
      </p:sp>
    </p:spTree>
    <p:extLst>
      <p:ext uri="{BB962C8B-B14F-4D97-AF65-F5344CB8AC3E}">
        <p14:creationId xmlns:p14="http://schemas.microsoft.com/office/powerpoint/2010/main" val="1140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Draft Decision Making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NFL teams scout college players year around.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Prior to the draft, college players perform physical and mental drills at the NFL combine.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Teams invest </a:t>
            </a:r>
            <a:r>
              <a:rPr lang="en-US" b="1" dirty="0" smtClean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$$$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trying to select great players.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Project Question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Can data science inform us about the NFL draft process?</a:t>
            </a: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What positions and conferences are selected preferentially within the 7 rounds?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Data Science Methods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Scrapy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for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eb scraping:</a:t>
            </a:r>
          </a:p>
          <a:p>
            <a:pPr lvl="1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Wikipedia pages from the last ten years of NFL drafts.</a:t>
            </a:r>
          </a:p>
          <a:p>
            <a:pPr lvl="2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Round, pick, team, player, position, college, conference.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 </a:t>
            </a:r>
            <a:r>
              <a:rPr lang="en-US" b="1" dirty="0" err="1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ggplot</a:t>
            </a:r>
            <a:r>
              <a:rPr lang="en-US" b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2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for data visualization.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10058400" cy="61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237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Helvetica</vt:lpstr>
      <vt:lpstr>Arial</vt:lpstr>
      <vt:lpstr>Office Theme</vt:lpstr>
      <vt:lpstr>Web Scraping  The NFL Draft</vt:lpstr>
      <vt:lpstr>National Football League</vt:lpstr>
      <vt:lpstr>People Love Football!</vt:lpstr>
      <vt:lpstr>NFL Team</vt:lpstr>
      <vt:lpstr>Where Players Come From</vt:lpstr>
      <vt:lpstr>Draft Decision Making</vt:lpstr>
      <vt:lpstr>Project Question</vt:lpstr>
      <vt:lpstr>Data Science Methods</vt:lpstr>
      <vt:lpstr>PowerPoint Presentation</vt:lpstr>
      <vt:lpstr>Future Directions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the NFL Draft for Data Trends</dc:title>
  <dc:creator>Trent Jerde</dc:creator>
  <cp:lastModifiedBy>Trent Jerde</cp:lastModifiedBy>
  <cp:revision>57</cp:revision>
  <dcterms:created xsi:type="dcterms:W3CDTF">2017-02-12T20:10:00Z</dcterms:created>
  <dcterms:modified xsi:type="dcterms:W3CDTF">2017-02-13T04:40:13Z</dcterms:modified>
</cp:coreProperties>
</file>