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InstaPredict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“Likes” Predictor for Instagram Photos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54100" y="4731900"/>
            <a:ext cx="49899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Kyle Gallatin, Chris Capozzola, Tom Hunter, Mayank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Extracting photo features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order to supplement the data from the posts and user information we looked into extracting additional features from the images themselves.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Basic Image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Summary statistics on the different color bands using PIL library in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Luminance calculation based off of image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Complex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faces in image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Amount of blur in 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73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Extracted from Photos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25" y="919899"/>
            <a:ext cx="6657541" cy="37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1 - The Neural Network</a:t>
            </a:r>
          </a:p>
        </p:txBody>
      </p:sp>
      <p:pic>
        <p:nvPicPr>
          <p:cNvPr descr="Screen Shot 2017-03-28 at 4.52.56 P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75" y="1489825"/>
            <a:ext cx="5418823" cy="2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5"/>
            <a:ext cx="2886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NN was built using Keras, but didn’t end up yielding results as good as other models.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2 - GBM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489825"/>
            <a:ext cx="3605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our GBM produced an error less than that of our </a:t>
            </a:r>
            <a:r>
              <a:rPr lang="en"/>
              <a:t>neural network, we decided to use it as our final model. As one would assume, previous post information accounts for much of the feature importance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8 at 4.57.53 PM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00" y="1099675"/>
            <a:ext cx="47625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Results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07900" y="1345400"/>
            <a:ext cx="42090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Tuning the Gradient Boosting Regressor, we were able to then measure the success of the model by applying it to a set of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comparing our predicted results to the actual amount of likes a post received in our test set, we saw that 95% of the predictions were within 30 likes.</a:t>
            </a:r>
          </a:p>
        </p:txBody>
      </p:sp>
      <p:pic>
        <p:nvPicPr>
          <p:cNvPr descr="Screen Shot 2017-03-29 at 10.29.20 A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45400"/>
            <a:ext cx="368077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app - Instapredict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87900" y="1489825"/>
            <a:ext cx="8368200" cy="34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Input a photo and your username. Back end extracts the features from the photo, and scrapes other necessary info from public accounts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 limitations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Public accounts only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needs to be live scraped (no direct API access from Instagram)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 current input to test how filters, hashtags, and captions could improve your post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Directions 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More data</a:t>
            </a:r>
            <a:r>
              <a:rPr lang="en"/>
              <a:t> - Millions of photos are posted every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Subsets</a:t>
            </a:r>
            <a:r>
              <a:rPr lang="en"/>
              <a:t> - It’s likely we’d need different models for different tags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Date/Time</a:t>
            </a:r>
            <a:r>
              <a:rPr lang="en"/>
              <a:t> - The time a photo is posted and how long it’s been up effect likes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Follower involvement</a:t>
            </a:r>
            <a:r>
              <a:rPr lang="en"/>
              <a:t> - Specific lists of users followers would let us quantify their activity, and how often they like a user’s posts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Image features</a:t>
            </a:r>
            <a:r>
              <a:rPr lang="en"/>
              <a:t> - Tons more information could be extracted from photos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….the possibilities are borderline endless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to the instructors of NYCDSA for putting up with our shit. Zeyu especially helped with some key aspects of this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 thanks to Jake for help with web scraping. But not for the Instagram key for which he did not provide us. We do not thank him for that.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 thanks to Professor Emilio Ferrara of USC for supplying us with his data, although we ended up only using our own scraped data for analysis.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“Likes” are an Instagram issue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internal Instagram study showed teens delete up to ½ of all posts due to a lack of likes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Instagram story is an effort to combat the vanity of the “likes” metric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“likes” prediction engine would allow users to know how their photos will do before they’re posted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Simplified Data Flow</a:t>
            </a:r>
          </a:p>
        </p:txBody>
      </p:sp>
      <p:sp>
        <p:nvSpPr>
          <p:cNvPr id="78" name="Shape 78"/>
          <p:cNvSpPr/>
          <p:nvPr/>
        </p:nvSpPr>
        <p:spPr>
          <a:xfrm>
            <a:off x="324875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77275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254350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32525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406750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384925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648175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Web Scraping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617100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Features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537325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Model</a:t>
            </a:r>
          </a:p>
        </p:txBody>
      </p:sp>
      <p:cxnSp>
        <p:nvCxnSpPr>
          <p:cNvPr id="87" name="Shape 87"/>
          <p:cNvCxnSpPr/>
          <p:nvPr/>
        </p:nvCxnSpPr>
        <p:spPr>
          <a:xfrm flipH="1" rot="10800000">
            <a:off x="2930512" y="2450225"/>
            <a:ext cx="304800" cy="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>
            <a:off x="5629300" y="3810550"/>
            <a:ext cx="839100" cy="51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5884337" y="2450225"/>
            <a:ext cx="304800" cy="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flask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3853324"/>
            <a:ext cx="2285827" cy="89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 rot="10800000">
            <a:off x="2394325" y="3768625"/>
            <a:ext cx="652200" cy="53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2318825" y="3905737"/>
            <a:ext cx="611700" cy="51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5748000" y="3909787"/>
            <a:ext cx="816600" cy="50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564375" y="2105925"/>
            <a:ext cx="19935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Post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User information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499050" y="2105925"/>
            <a:ext cx="19935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Image features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Previous likes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Followers, etc...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384950" y="2016900"/>
            <a:ext cx="21060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Neural Network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GBM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Scraping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for Photos and User Info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69875" y="1384000"/>
            <a:ext cx="87825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scraped our using two sites, Instagim &amp; Instaliga. We were limited by lack of instagram API access, and ended up with 45k observations.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36625" y="2159075"/>
            <a:ext cx="1882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Instagim</a:t>
            </a:r>
            <a:r>
              <a:rPr lang="en"/>
              <a:t> </a:t>
            </a:r>
          </a:p>
        </p:txBody>
      </p:sp>
      <p:cxnSp>
        <p:nvCxnSpPr>
          <p:cNvPr id="110" name="Shape 110"/>
          <p:cNvCxnSpPr>
            <a:endCxn id="111" idx="0"/>
          </p:cNvCxnSpPr>
          <p:nvPr/>
        </p:nvCxnSpPr>
        <p:spPr>
          <a:xfrm flipH="1">
            <a:off x="1529025" y="2791300"/>
            <a:ext cx="110400" cy="1295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>
            <p:ph idx="1" type="body"/>
          </p:nvPr>
        </p:nvSpPr>
        <p:spPr>
          <a:xfrm>
            <a:off x="169875" y="4087000"/>
            <a:ext cx="2718300" cy="11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Photos, likes, comments caption, filter, </a:t>
            </a:r>
            <a:r>
              <a:rPr i="1" lang="en"/>
              <a:t>username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5190600" y="2228700"/>
            <a:ext cx="1882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Instaliga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2718825" y="2582350"/>
            <a:ext cx="2524800" cy="202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6130875" y="2791450"/>
            <a:ext cx="27600" cy="120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>
            <p:ph idx="1" type="body"/>
          </p:nvPr>
        </p:nvSpPr>
        <p:spPr>
          <a:xfrm>
            <a:off x="4785525" y="3999375"/>
            <a:ext cx="3108600" cy="11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Followers, following, number of posts, bio, likes/comment on previous 20 photos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4375" y="3251950"/>
            <a:ext cx="1164900" cy="4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BeautifulSoup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269550" y="3083575"/>
            <a:ext cx="1164900" cy="4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Scrapy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and Features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Likes and Followers - Correlated but Varied 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743825"/>
            <a:ext cx="4108800" cy="21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banked on followers being a large predictor, but due to the activity of different accounts and their user base, there is a large amount of variance </a:t>
            </a:r>
          </a:p>
        </p:txBody>
      </p:sp>
      <p:pic>
        <p:nvPicPr>
          <p:cNvPr descr="Screen Shot 2017-03-28 at 10.56.33 A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50" y="1181987"/>
            <a:ext cx="4231833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and Median Likes on Previous posts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49700" y="1489825"/>
            <a:ext cx="4206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mean likes on their previous 20 posts was a better predictor, allowing us to take into account a number of other factors and specify a range in which we should be guessing  </a:t>
            </a:r>
          </a:p>
        </p:txBody>
      </p:sp>
      <p:pic>
        <p:nvPicPr>
          <p:cNvPr descr="Screen Shot 2017-03-28 at 11.03.32 A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244899" cy="347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Filters had little impact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07700" y="1693000"/>
            <a:ext cx="4148400" cy="19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filters had little correlation with the mean of the overall likes. We’d likely need much more information regarding different tags and subsets, and the common filters used on them. </a:t>
            </a:r>
          </a:p>
        </p:txBody>
      </p:sp>
      <p:pic>
        <p:nvPicPr>
          <p:cNvPr descr="Screen Shot 2017-03-28 at 1.07.35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1606625"/>
            <a:ext cx="4302950" cy="25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