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4175" y="496325"/>
            <a:ext cx="1510199" cy="409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25000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A8D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and EDA on Indeed.com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Drace Zhan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445000" cy="75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What gets the job?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(according to a random forest depth of three …)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0" y="1228900"/>
            <a:ext cx="5176424" cy="36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15925"/>
            <a:ext cx="8289900" cy="6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What People think about working at Washington Post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Subjective &amp; Polarity through reviews via Textblob NLP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75" y="1209225"/>
            <a:ext cx="5052599" cy="35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20050" y="486650"/>
            <a:ext cx="8103900" cy="43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Which job listings pay best?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(I hope you want to be a radiologist…)</a:t>
            </a:r>
          </a:p>
        </p:txBody>
      </p:sp>
      <p:pic>
        <p:nvPicPr>
          <p:cNvPr descr="BestPayingJob.png" id="69" name="Shape 69"/>
          <p:cNvPicPr preferRelativeResize="0"/>
          <p:nvPr/>
        </p:nvPicPr>
        <p:blipFill rotWithShape="1">
          <a:blip r:embed="rId3">
            <a:alphaModFix/>
          </a:blip>
          <a:srcRect b="0" l="6650" r="6641" t="0"/>
          <a:stretch/>
        </p:blipFill>
        <p:spPr>
          <a:xfrm>
            <a:off x="1125962" y="1341100"/>
            <a:ext cx="6334124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45700"/>
            <a:ext cx="8520600" cy="67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Companies that will pay you money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(Banks, tech,  and internets)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25" y="974300"/>
            <a:ext cx="69056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D1D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695275" y="83450"/>
            <a:ext cx="2216100" cy="161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People who like their jobs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(nerds who tell people what to do)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2" y="602200"/>
            <a:ext cx="63341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087" y="1848050"/>
            <a:ext cx="2293511" cy="168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AD1D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0225" y="243175"/>
            <a:ext cx="1548000" cy="155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Places to Be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(Schools of not-so-hard knock)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50" y="1173175"/>
            <a:ext cx="7156650" cy="34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25" y="2560349"/>
            <a:ext cx="2331788" cy="15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7150" y="0"/>
            <a:ext cx="7949700" cy="5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Wordcloud of What People Lik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25" y="700500"/>
            <a:ext cx="6067750" cy="4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7150" y="0"/>
            <a:ext cx="7949700" cy="5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Wordcloud of What People Hate</a:t>
            </a:r>
          </a:p>
        </p:txBody>
      </p:sp>
      <p:pic>
        <p:nvPicPr>
          <p:cNvPr descr="WordCloudCons.png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125" y="700500"/>
            <a:ext cx="6067750" cy="4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9700" y="114425"/>
            <a:ext cx="5190300" cy="57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now for some data modeling ...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74" y="571624"/>
            <a:ext cx="6416299" cy="42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EAD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175" y="2110875"/>
            <a:ext cx="1510199" cy="24798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Salary goes up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Job Security goes down</a:t>
            </a:r>
          </a:p>
        </p:txBody>
      </p:sp>
      <p:pic>
        <p:nvPicPr>
          <p:cNvPr descr="SalaryPredictionCoefficient.png" id="113" name="Shape 113"/>
          <p:cNvPicPr preferRelativeResize="0"/>
          <p:nvPr/>
        </p:nvPicPr>
        <p:blipFill rotWithShape="1">
          <a:blip r:embed="rId3">
            <a:alphaModFix/>
          </a:blip>
          <a:srcRect b="855" l="0" r="0" t="845"/>
          <a:stretch/>
        </p:blipFill>
        <p:spPr>
          <a:xfrm>
            <a:off x="2036700" y="182436"/>
            <a:ext cx="6905850" cy="459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182425"/>
            <a:ext cx="1594449" cy="1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