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png"/><Relationship Id="rId4" Type="http://schemas.openxmlformats.org/officeDocument/2006/relationships/image" Target="../media/image0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14525" y="755100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Scraping Allrecipes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150" y="2141000"/>
            <a:ext cx="4470375" cy="172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950" y="32437"/>
            <a:ext cx="6790050" cy="50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0" y="1710275"/>
            <a:ext cx="2354100" cy="3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 can be seen here, there seems to be a concentration of ratings near 4.5 for meat dishes.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-100" y="25325"/>
            <a:ext cx="2354100" cy="168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/>
              <a:t>The Meat Mystery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60950" y="5360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Reasons for Observed Distribution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0" y="1736100"/>
            <a:ext cx="4702500" cy="3407400"/>
          </a:xfrm>
          <a:prstGeom prst="rect">
            <a:avLst/>
          </a:prstGeom>
          <a:ln cap="flat" cmpd="sng" w="9525">
            <a:solidFill>
              <a:srgbClr val="2525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Carb based dishes clearly have a longer lower tail than either meat based or chicken based dishes.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This can be interpreted in many different ways.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Seems to suggest recipe matters less for meat based dishes than chicken or carb based dishes.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Somewhat consistent with initial hypothesis: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Home cooks do  more consistently good cooking with high fat base ingredients.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Chicken and carbohydrate based dishes require more skill respectively.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566" y="1736100"/>
            <a:ext cx="4441433" cy="34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12725" y="1684800"/>
            <a:ext cx="2254500" cy="34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...Usually.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Pork has higher mean and median picture counts than beef and chicken combined.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rule has one major exception...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225" y="0"/>
            <a:ext cx="687676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0" y="0"/>
            <a:ext cx="2254500" cy="1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Pork is beautiful.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/>
              <a:t>Pasta is not.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675" y="0"/>
            <a:ext cx="667633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88675" y="38000"/>
            <a:ext cx="2229600" cy="157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Popularity dynamics.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152025" y="1862300"/>
            <a:ext cx="2052300" cy="1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recipes exhibit differences in popularity </a:t>
            </a:r>
            <a:r>
              <a:rPr lang="en"/>
              <a:t>disproportionate</a:t>
            </a:r>
            <a:r>
              <a:rPr lang="en"/>
              <a:t> to their quantitative and qualitative differences.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83225" y="190025"/>
            <a:ext cx="2416500" cy="100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World’s Best Lasagna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000" y="1686275"/>
            <a:ext cx="2950500" cy="343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Most popular lasagna.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511" y="1710300"/>
            <a:ext cx="6103488" cy="34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03000"/>
            <a:ext cx="3040500" cy="30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2950500" y="190025"/>
            <a:ext cx="6018900" cy="14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Layout of the website exhibits a self-reinforcing winner-take-all cycles, elevating popular recipes to extremes.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For this reason, John Chandler, a 47 year old self described ‘Entirely Anglo Saxon” salesman published what is likely the most popular recipe in the English language.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Random feedback loops create chaos.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294525" y="333350"/>
            <a:ext cx="84090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Meredith Corp Shareholders Should be Angry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0" y="1697600"/>
            <a:ext cx="3897000" cy="3496500"/>
          </a:xfrm>
          <a:prstGeom prst="rect">
            <a:avLst/>
          </a:prstGeom>
          <a:ln cap="flat" cmpd="sng" w="9525">
            <a:solidFill>
              <a:srgbClr val="2525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Chandler’s lasagna is not top rated on site.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Stars are not closely related to review count indicating that vital information is not communicated.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Allrecipes should use data science to push for a linear graph from bottom left to top right.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Current system puts wrong content in front of the wrong people.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Multi dimensional rating systems and machine learning could improve performance.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847" y="1101050"/>
            <a:ext cx="5247151" cy="404244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392725" y="1000850"/>
            <a:ext cx="32940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Meredith Corp purchased Allrecipes for $175 Million in 2012.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Allrecipes?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" sz="2400"/>
              <a:t>“</a:t>
            </a:r>
            <a:r>
              <a:rPr b="1" i="1" lang="en" sz="24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world’s largest food-focused social network with a community of 40 million home cooks consuming 3 billion pages annually of food inspiration across our 19 sites serving 24 countries in 13 languages.”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Allrecipes?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comes in standardized format with nutritional info.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Several drawbacks: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Kicked off repeatedly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Ajax requests necessary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Poor labeling of recipes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did I do?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scraped across different categories of recipes.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Went deep into several categories specifically.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Regrouped all observations together.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Vital Domain Knowledge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312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"</a:t>
            </a:r>
            <a:r>
              <a:rPr lang="en" sz="2400"/>
              <a:t>With enough butter, anything is good."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- Julia Child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“Life without veal stock, pork fat, sausage, organ meat, demi-glace, or even stinky cheese is a life not worth living.”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- Anthony Bourdain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60950" y="30797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people decide on ratings?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919075"/>
            <a:ext cx="8222100" cy="313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Evaluating a recipe on a numeric scale is a complex task.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Meal quality is determined by 3 things: Ingredients, chef skill level, recipe.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My hypothesis is that salt, fat and carbohydrates a potent tool for recipe author</a:t>
            </a:r>
            <a:r>
              <a:rPr lang="en">
                <a:solidFill>
                  <a:srgbClr val="000000"/>
                </a:solidFill>
              </a:rPr>
              <a:t>s.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The experience of reading and executing the recipe will likely be important as well.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4473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 Hypothesis Was Incorrect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71900" y="1919075"/>
            <a:ext cx="8222100" cy="314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Greatest observable statistical difference is between food types.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Beef is rated higher than chicken, and chicken is rated higher than pasta.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Furthermore, they exhibit very different variances.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Bartlett's K-squared = 93.58, df = 5, p-value &lt; 2.2e-16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No relationship evident with fat content, sodium content, nor any other nutrient profile.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775200" cy="506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6775200" y="1811625"/>
            <a:ext cx="2368800" cy="3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*All categories of recipe exhibit similar properties.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Median between 4 and 4.5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Mean between 4 and 4.5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Lower tail between 3 and 4.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*Lamb has median of 4.57.  Low number of observations is a relevant factor.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0" y="1697600"/>
            <a:ext cx="2267100" cy="344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Meat exhibits a larger number of 5 star ratings than rice, pasta and noodle dishes.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175" y="0"/>
            <a:ext cx="68768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