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10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often people get rid of games, either through sale trade etc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information was from own vs prev-owned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“Game” features like these have little bearing on rank, # Expansions looks like it might, but it’s probably the reverse. The popular game has more expansions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Geek Rating is strongly correlated with Rank, this stands to reason as it is how rank is determined.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we take the log of the “num” variables, they become much more strongly correlated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Using this method, the best non-rating element is Votes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Again, visible here is the strong correlation between # Votes, # Comments, and Rank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 two-sample t.test against rest of games for each category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War games not likely to get more fans, votes, or comments than average despite higher ratings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Building includes economic games and political games, where you “build up” something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Zombie games are unlikely to be rated higher than average, but (probably) do get more fans (1.27e-10)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While some mechanics are likely to increase rating, votes, and comments, but not fans. Things that are likely to increase fans are also likely to increase the others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Don’t make a game with a performance aspect though, people don’t like that. It shows up in all analysis I’ve done. I did simple ordering based on votes and ratings, and then this t.test, and performance is always low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BoardGameGeek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Analysis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Bill Best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Non-Retention Rate</a:t>
            </a:r>
          </a:p>
        </p:txBody>
      </p:sp>
      <p:pic>
        <p:nvPicPr>
          <p:cNvPr descr="non_retention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727" y="1169850"/>
            <a:ext cx="3906544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- Search Page Example</a:t>
            </a:r>
          </a:p>
        </p:txBody>
      </p:sp>
      <p:pic>
        <p:nvPicPr>
          <p:cNvPr descr="searchpageexample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527" y="1169850"/>
            <a:ext cx="7192944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 - Game Page Example</a:t>
            </a:r>
          </a:p>
        </p:txBody>
      </p:sp>
      <p:pic>
        <p:nvPicPr>
          <p:cNvPr descr="GamePageExample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527" y="1169850"/>
            <a:ext cx="7192944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Feature Correlation</a:t>
            </a:r>
          </a:p>
        </p:txBody>
      </p:sp>
      <p:pic>
        <p:nvPicPr>
          <p:cNvPr descr="corrplot_game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727" y="1169850"/>
            <a:ext cx="3906544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Opinion Feature Correlation</a:t>
            </a:r>
          </a:p>
        </p:txBody>
      </p:sp>
      <p:pic>
        <p:nvPicPr>
          <p:cNvPr descr="corrplot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727" y="1169850"/>
            <a:ext cx="3906544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Opinion </a:t>
            </a:r>
            <a:r>
              <a:rPr lang="en" sz="3000"/>
              <a:t>Feature Correlation 2 - log10(Counts)</a:t>
            </a:r>
          </a:p>
        </p:txBody>
      </p:sp>
      <p:pic>
        <p:nvPicPr>
          <p:cNvPr descr="corplot_loglog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727" y="1169850"/>
            <a:ext cx="3906544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LogLog Graph of Votes vs Comments</a:t>
            </a:r>
          </a:p>
        </p:txBody>
      </p:sp>
      <p:pic>
        <p:nvPicPr>
          <p:cNvPr descr="loglog_votes_comments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727" y="1169850"/>
            <a:ext cx="3906544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Game Category Analysis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Noted tendencies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Higher Rating: War games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More fans: Thematic games (Sci-fi, horror, etc)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More comments</a:t>
            </a:r>
            <a:r>
              <a:rPr lang="en"/>
              <a:t>: Building and Adventure games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More votes: Building and Adventure games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Again, comments and votes are highly correlated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Mechanic Analysis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-"/>
            </a:pPr>
            <a:r>
              <a:rPr lang="en"/>
              <a:t>Game mechanics more </a:t>
            </a:r>
            <a:r>
              <a:rPr lang="en"/>
              <a:t>varied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8571"/>
              <a:buFont typeface="Lato"/>
              <a:buChar char="-"/>
            </a:pPr>
            <a:r>
              <a:rPr lang="en"/>
              <a:t>Top mechanics not always similar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Avg. Rating, Num. Votes, Num. Comments all had basically the same top mechanics but in slightly different orders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Hand Management and set collection are the two most popular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