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10D1-BD5A-4E2B-A2D2-3BF00E66793E}" type="datetimeFigureOut">
              <a:rPr lang="en-US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35F5-431B-4B48-9361-2BEB359657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235F5-431B-4B48-9361-2BEB359657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01" y="802298"/>
            <a:ext cx="9035552" cy="25414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Machine Learning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181" y="3543904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cap="none" dirty="0" smtClean="0">
                <a:solidFill>
                  <a:srgbClr val="000000"/>
                </a:solidFill>
                <a:latin typeface="Arial"/>
              </a:rPr>
              <a:t>By </a:t>
            </a:r>
            <a:r>
              <a:rPr lang="en-US" cap="none" dirty="0" err="1" smtClean="0">
                <a:solidFill>
                  <a:srgbClr val="000000"/>
                </a:solidFill>
                <a:latin typeface="Arial"/>
              </a:rPr>
              <a:t>Mayank</a:t>
            </a:r>
            <a:r>
              <a:rPr lang="en-US" cap="none" dirty="0" smtClean="0">
                <a:solidFill>
                  <a:srgbClr val="000000"/>
                </a:solidFill>
                <a:latin typeface="Arial"/>
              </a:rPr>
              <a:t> Shah And </a:t>
            </a:r>
            <a:r>
              <a:rPr lang="en-US" cap="none" dirty="0" err="1" smtClean="0">
                <a:solidFill>
                  <a:srgbClr val="000000"/>
                </a:solidFill>
                <a:latin typeface="Arial"/>
              </a:rPr>
              <a:t>Vahe</a:t>
            </a:r>
            <a:r>
              <a:rPr lang="en-US" cap="non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cap="none" dirty="0" err="1" smtClean="0">
                <a:solidFill>
                  <a:srgbClr val="000000"/>
                </a:solidFill>
                <a:latin typeface="Arial"/>
              </a:rPr>
              <a:t>Voskerchyan</a:t>
            </a:r>
            <a:r>
              <a:rPr lang="en-US" cap="none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29" y="478883"/>
            <a:ext cx="5532328" cy="650630"/>
          </a:xfrm>
        </p:spPr>
        <p:txBody>
          <a:bodyPr/>
          <a:lstStyle/>
          <a:p>
            <a:pPr algn="ctr"/>
            <a:r>
              <a:rPr lang="en-US" cap="none" dirty="0" err="1" smtClean="0"/>
              <a:t>XGBoost</a:t>
            </a:r>
            <a:r>
              <a:rPr lang="en-US" cap="none" dirty="0" smtClean="0"/>
              <a:t> + Features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29" y="1335432"/>
            <a:ext cx="6216564" cy="416855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 seeds blended together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Photo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 divided by # of Lines at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Equinox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Starbucks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5000" y="2620163"/>
            <a:ext cx="2552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.55724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8089900" y="1129513"/>
            <a:ext cx="298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29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Useless Blends and Misguided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550" y="1447800"/>
            <a:ext cx="10756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Price per Bedroom, Price per Bathroom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Hot Encoding of Features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Hot Encoding of Descriptions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GLMNET </a:t>
            </a:r>
            <a:r>
              <a:rPr lang="mr-IN" dirty="0" smtClean="0"/>
              <a:t>–</a:t>
            </a:r>
            <a:r>
              <a:rPr lang="en-US" dirty="0" smtClean="0"/>
              <a:t> Lasso, Ridge, and Elastic Net </a:t>
            </a:r>
            <a:r>
              <a:rPr lang="mr-IN" dirty="0" smtClean="0"/>
              <a:t>–</a:t>
            </a:r>
            <a:r>
              <a:rPr lang="en-US" dirty="0" smtClean="0"/>
              <a:t> ALL USELESS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Junk listing aka listings containing multiple NAs (or incorrect long/</a:t>
            </a:r>
            <a:r>
              <a:rPr lang="en-US" dirty="0" err="1" smtClean="0"/>
              <a:t>lat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Sentiment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Street or Avenue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Image Brightness (Would have taken so long to run, aborted)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Did we cheat? Outside data sets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9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7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Takeaways and Future Plans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550" y="1244600"/>
            <a:ext cx="10756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Continue working on this </a:t>
            </a:r>
            <a:r>
              <a:rPr lang="en-US" dirty="0" smtClean="0"/>
              <a:t>competition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Ensemble multiple models using </a:t>
            </a:r>
            <a:r>
              <a:rPr lang="en-US" dirty="0" err="1" smtClean="0"/>
              <a:t>caretEnsemble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Apply KNN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ew feature for interest level of nearest listings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future competitions: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Cross Validation was underused this time, need to utilize that more in future competitions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Try in Python </a:t>
            </a:r>
          </a:p>
        </p:txBody>
      </p:sp>
    </p:spTree>
    <p:extLst>
      <p:ext uri="{BB962C8B-B14F-4D97-AF65-F5344CB8AC3E}">
        <p14:creationId xmlns:p14="http://schemas.microsoft.com/office/powerpoint/2010/main" val="13076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71</TotalTime>
  <Words>162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Gill Sans MT</vt:lpstr>
      <vt:lpstr>Mangal</vt:lpstr>
      <vt:lpstr>Arial</vt:lpstr>
      <vt:lpstr>Gallery</vt:lpstr>
      <vt:lpstr>Kaggle Machine Learning COMPETITION</vt:lpstr>
      <vt:lpstr>XGBoost +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Mayank Shah</cp:lastModifiedBy>
  <cp:revision>10</cp:revision>
  <dcterms:created xsi:type="dcterms:W3CDTF">2016-01-13T19:04:32Z</dcterms:created>
  <dcterms:modified xsi:type="dcterms:W3CDTF">2017-03-07T05:21:53Z</dcterms:modified>
</cp:coreProperties>
</file>