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Predicting Player Performance for Daily Fantasy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NBA on DraftKings 								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J. Chen, P. Wang, R. 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Time Series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 Model 1: Simple AR(1)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				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AR(1) to keep the model simple (Too little observations so mo	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AR(1) to keep the model simple (Too little observations so more complicated models won’t do as well)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Most players have about 20-30 observations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X_t = DKP_t (Draft King Points at time 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7-03-27 at 6.51.42 PM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62" y="1152479"/>
            <a:ext cx="5734073" cy="20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Time Series Model 2: Exponentially Weighted MA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X_t = DKP at time t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S_t = Forecasted value for time t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Alpha is the smoothing factor and between 0 and 1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Small alpha =&gt; More smoothing effect =&gt; Less responsive to recent changes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Large alpha =&gt; Less smoothing =&gt; More responsive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alpha = 0.95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7-03-27 at 6.50.47 PM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22" y="1746049"/>
            <a:ext cx="5680151" cy="7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Player Volatility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Player’s minutes can vary greatly depending on the injury or playing status of their teammates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Scale their score to according to the minutes we believe they will get when a teammate sits out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Scale their score if they are coming back from a long injury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Scale their score based on a weight related to the overall volatility of their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Knapsack Problem</a:t>
            </a:r>
            <a:r>
              <a:rPr lang="en" sz="2400"/>
              <a:t>: Selecting a Lineup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34" y="1323122"/>
            <a:ext cx="4019524" cy="30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Greedy Algorithm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Define a class of players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Set the limit of positions and of budget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Limit not reached =&gt; Include the available player with the largest points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Points here are the estimated points using two TS models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Second model (EWMA) performed slightly better for recent games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7 at 7.07.19 P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24" y="1152475"/>
            <a:ext cx="6301375" cy="23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Genetic Algorithm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7 at 7.22.49 PM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24" y="1069625"/>
            <a:ext cx="4754524" cy="37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Knapsack Problem</a:t>
            </a:r>
            <a:r>
              <a:rPr lang="en" sz="2400"/>
              <a:t>: Selecting a Lineup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Lineups: </a:t>
            </a:r>
          </a:p>
        </p:txBody>
      </p:sp>
      <p:pic>
        <p:nvPicPr>
          <p:cNvPr descr="Screen Shot 2017-03-27 at 5.45.49 P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400" y="1317799"/>
            <a:ext cx="61310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Web App</a:t>
            </a:r>
            <a:r>
              <a:rPr lang="en" sz="2400"/>
              <a:t>:  Name in Progress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Demo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[Place Pic Here]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Future Work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predictions applicable to other daily fantasy games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Advanced Features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Incorporate and create more advanced stats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Include features not directly related to the game (player and team news)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Incorporate more models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Recommendation system?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Testing and Tuning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Improve web app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Make front end design more aesthetically pleasing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Have the data automatically update daily on a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NBA on DraftKings</a:t>
            </a:r>
            <a:r>
              <a:rPr lang="en" sz="2400"/>
              <a:t>: Fantasy Points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SCORING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Players will accumulate points as follows: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Point = +1 PT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Made 3pt. shot = +0.5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Rebound = +1.25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Assist = +1.5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Steal = +2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Block = +2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Turnover = -0.5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Double-Double = +1.5PTs (MAX 1 PER PLAYER: Points, Rebounds, Assists, Blocks, Steals)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Triple-Double = +3PTs (MAX 1 PER PLAYER: Points, Rebounds, Assists, Blocks, Steals)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NBA on DraftKings</a:t>
            </a:r>
            <a:r>
              <a:rPr lang="en" sz="2400"/>
              <a:t>: Constraints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ROSTER REQUIREMENTS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Rosters will consist of 8 players and must include players from at least 2 different NBA teams, and representing at least 2 different real-life NBA games.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The 8 roster positions are: PG, SG, SF, PF, C, G, F, and UTIL.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SALARY RULES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In each contest, participants will create a lineup by selecting players listed in the Player Pool. Each player listed has an assigned salary and a valid lineup must not exceed the salary cap of $50,000.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DraftKings</a:t>
            </a:r>
            <a:r>
              <a:rPr lang="en" sz="2400"/>
              <a:t>: User Statistics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7 at 7.50.16 P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75" y="2105360"/>
            <a:ext cx="7688448" cy="15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Basic EDA</a:t>
            </a:r>
            <a:r>
              <a:rPr lang="en" sz="2400"/>
              <a:t>: Real Time Stats to Fantasy Points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75" y="1182546"/>
            <a:ext cx="3837225" cy="27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49" y="1182537"/>
            <a:ext cx="3901188" cy="2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Feature Engineering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Cannot use real time stats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Need to create features based on past games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Incorporate team and opponent stats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0" y="1465989"/>
            <a:ext cx="3952199" cy="27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Grouping Players</a:t>
            </a:r>
            <a:r>
              <a:rPr lang="en" sz="2400"/>
              <a:t>: K-means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Not enough data points in a single season for a specific player to create models for each player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Clustered similar players together based on their season averages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7 at 8.30.28 PM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274" y="658325"/>
            <a:ext cx="1736149" cy="44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Prediction Model: xgboost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976" y="1761824"/>
            <a:ext cx="3612323" cy="20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75" y="1761825"/>
            <a:ext cx="3988150" cy="207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Model Tuning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Optimization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75" y="1807499"/>
            <a:ext cx="4122524" cy="21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50" y="1868234"/>
            <a:ext cx="4442724" cy="19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