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52"/>
  </p:normalViewPr>
  <p:slideViewPr>
    <p:cSldViewPr snapToGrid="0" snapToObjects="1">
      <p:cViewPr varScale="1">
        <p:scale>
          <a:sx n="81" d="100"/>
          <a:sy n="81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1" y="635001"/>
            <a:ext cx="8699500" cy="2704636"/>
          </a:xfrm>
        </p:spPr>
        <p:txBody>
          <a:bodyPr/>
          <a:lstStyle/>
          <a:p>
            <a:pPr algn="l"/>
            <a:r>
              <a:rPr lang="en-US" dirty="0" err="1"/>
              <a:t>Kaggle</a:t>
            </a:r>
            <a:r>
              <a:rPr lang="en-US" dirty="0"/>
              <a:t> Two-Sigma Apartment Interest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Team: Emil Parikh, and Glen Ferguson, </a:t>
            </a:r>
            <a:r>
              <a:rPr lang="en-US" dirty="0"/>
              <a:t>Jason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986" y="1357843"/>
            <a:ext cx="5429951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857" y="1400260"/>
            <a:ext cx="3764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List format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Many features with the same meaning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‘pre-war’ vs ‘pre war’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‘laundry’ vs ‘dryer/washer’</a:t>
            </a:r>
          </a:p>
        </p:txBody>
      </p:sp>
    </p:spTree>
    <p:extLst>
      <p:ext uri="{BB962C8B-B14F-4D97-AF65-F5344CB8AC3E}">
        <p14:creationId xmlns:p14="http://schemas.microsoft.com/office/powerpoint/2010/main" val="282743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857" y="1400260"/>
            <a:ext cx="4071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Standardize feature names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Count </a:t>
            </a:r>
            <a:r>
              <a:rPr lang="en-US" dirty="0" err="1">
                <a:latin typeface="Garamond" panose="02020404030301010803" pitchFamily="18" charset="0"/>
              </a:rPr>
              <a:t>vectorized</a:t>
            </a:r>
            <a:r>
              <a:rPr lang="en-US" dirty="0">
                <a:latin typeface="Garamond" panose="02020404030301010803" pitchFamily="18" charset="0"/>
              </a:rPr>
              <a:t> with </a:t>
            </a:r>
            <a:r>
              <a:rPr lang="en-US" dirty="0" err="1">
                <a:latin typeface="Garamond" panose="02020404030301010803" pitchFamily="18" charset="0"/>
              </a:rPr>
              <a:t>tfidf</a:t>
            </a:r>
            <a:endParaRPr lang="en-US" dirty="0">
              <a:latin typeface="Garamond" panose="02020404030301010803" pitchFamily="18" charset="0"/>
            </a:endParaRP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Created 400 columns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Too many columns for grid searching RF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How did we reduce dimensionality?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83" y="1400257"/>
            <a:ext cx="3876960" cy="47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857" y="1400258"/>
            <a:ext cx="4071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Performed a logistic regression using only the 400  columns of features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Used the predictions as new predictors for base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18" y="1257386"/>
            <a:ext cx="2555807" cy="43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5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14313"/>
            <a:ext cx="8596668" cy="1320800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Made decent predictions out of the box (relative to other models)</a:t>
            </a:r>
          </a:p>
          <a:p>
            <a:r>
              <a:rPr lang="en-US" dirty="0">
                <a:latin typeface="Garamond" panose="02020404030301010803" pitchFamily="18" charset="0"/>
              </a:rPr>
              <a:t>Lots of tuning parameters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Not very feasible to do a full grid search under a time constraint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Difficult to tune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1" y="3876017"/>
            <a:ext cx="6519862" cy="25740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9231" y="5434552"/>
            <a:ext cx="6574313" cy="377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0418" y="5443979"/>
            <a:ext cx="217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Garamond" panose="02020404030301010803" pitchFamily="18" charset="0"/>
              </a:rPr>
              <a:t>Overfit due to depth</a:t>
            </a:r>
          </a:p>
        </p:txBody>
      </p:sp>
      <p:sp>
        <p:nvSpPr>
          <p:cNvPr id="8" name="Arrow: Right 7"/>
          <p:cNvSpPr/>
          <p:nvPr/>
        </p:nvSpPr>
        <p:spPr>
          <a:xfrm rot="10800000">
            <a:off x="7172145" y="5573598"/>
            <a:ext cx="329426" cy="1084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784" y="6041363"/>
            <a:ext cx="6574313" cy="377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 rot="10800000">
            <a:off x="7117156" y="6198506"/>
            <a:ext cx="329426" cy="1084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83842" y="6058769"/>
            <a:ext cx="217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Garamond" panose="02020404030301010803" pitchFamily="18" charset="0"/>
              </a:rPr>
              <a:t>Underfit due to depth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9231" y="4522636"/>
            <a:ext cx="6574313" cy="377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10418" y="4516006"/>
            <a:ext cx="2172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Garamond" panose="02020404030301010803" pitchFamily="18" charset="0"/>
              </a:rPr>
              <a:t>Slower learning rate improved </a:t>
            </a:r>
            <a:r>
              <a:rPr lang="en-US" sz="1600" dirty="0" err="1">
                <a:solidFill>
                  <a:srgbClr val="FFC000"/>
                </a:solidFill>
                <a:latin typeface="Garamond" panose="02020404030301010803" pitchFamily="18" charset="0"/>
              </a:rPr>
              <a:t>Kaggle</a:t>
            </a:r>
            <a:r>
              <a:rPr lang="en-US" sz="1600" dirty="0">
                <a:solidFill>
                  <a:srgbClr val="FFC000"/>
                </a:solidFill>
                <a:latin typeface="Garamond" panose="02020404030301010803" pitchFamily="18" charset="0"/>
              </a:rPr>
              <a:t> score</a:t>
            </a:r>
          </a:p>
        </p:txBody>
      </p:sp>
      <p:sp>
        <p:nvSpPr>
          <p:cNvPr id="17" name="Arrow: Right 16"/>
          <p:cNvSpPr/>
          <p:nvPr/>
        </p:nvSpPr>
        <p:spPr>
          <a:xfrm rot="10800000">
            <a:off x="7197197" y="4652255"/>
            <a:ext cx="329426" cy="1084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15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1352</TotalTime>
  <Words>136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Garamond</vt:lpstr>
      <vt:lpstr>Trebuchet MS</vt:lpstr>
      <vt:lpstr>Wingdings 3</vt:lpstr>
      <vt:lpstr>Facet</vt:lpstr>
      <vt:lpstr>Kaggle Two-Sigma Apartment Interest Project</vt:lpstr>
      <vt:lpstr>Features</vt:lpstr>
      <vt:lpstr>Features</vt:lpstr>
      <vt:lpstr>Features</vt:lpstr>
      <vt:lpstr>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Ferguson</dc:creator>
  <cp:lastModifiedBy>Jason Chen</cp:lastModifiedBy>
  <cp:revision>21</cp:revision>
  <dcterms:created xsi:type="dcterms:W3CDTF">2017-03-04T18:50:02Z</dcterms:created>
  <dcterms:modified xsi:type="dcterms:W3CDTF">2017-03-05T19:58:48Z</dcterms:modified>
</cp:coreProperties>
</file>