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52"/>
  </p:normalViewPr>
  <p:slideViewPr>
    <p:cSldViewPr snapToGrid="0" snapToObjects="1">
      <p:cViewPr varScale="1">
        <p:scale>
          <a:sx n="81" d="100"/>
          <a:sy n="81" d="100"/>
        </p:scale>
        <p:origin x="7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635000"/>
            <a:ext cx="8699500" cy="2704636"/>
          </a:xfrm>
        </p:spPr>
        <p:txBody>
          <a:bodyPr/>
          <a:lstStyle/>
          <a:p>
            <a:pPr algn="l"/>
            <a:r>
              <a:rPr lang="en-US" dirty="0" err="1"/>
              <a:t>Kaggle</a:t>
            </a:r>
            <a:r>
              <a:rPr lang="en-US" dirty="0"/>
              <a:t> Two-Sigma Apartment Interest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Team: Emil Parikh, and Glen Ferguson, </a:t>
            </a:r>
            <a:r>
              <a:rPr lang="en-US" dirty="0"/>
              <a:t>Jason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9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3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14313"/>
            <a:ext cx="8596668" cy="1320800"/>
          </a:xfrm>
        </p:spPr>
        <p:txBody>
          <a:bodyPr/>
          <a:lstStyle/>
          <a:p>
            <a:r>
              <a:rPr lang="en-US" dirty="0"/>
              <a:t>XGB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155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20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Kaggle Two-Sigma Apartment Interest Project</vt:lpstr>
      <vt:lpstr>EDA</vt:lpstr>
      <vt:lpstr>Features</vt:lpstr>
      <vt:lpstr>XGB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Ferguson</dc:creator>
  <cp:lastModifiedBy>Jason Chen</cp:lastModifiedBy>
  <cp:revision>8</cp:revision>
  <dcterms:created xsi:type="dcterms:W3CDTF">2017-03-04T18:50:02Z</dcterms:created>
  <dcterms:modified xsi:type="dcterms:W3CDTF">2017-03-04T23:25:37Z</dcterms:modified>
</cp:coreProperties>
</file>