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8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AB14C4-AB47-4B78-B888-0BDA4E259050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83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68"/>
          </p14:sldIdLst>
        </p14:section>
        <p14:section name="Untitled Section" id="{4DBD256D-7F8D-4FBD-B833-5596C0B2546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49" d="100"/>
          <a:sy n="49" d="100"/>
        </p:scale>
        <p:origin x="51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6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0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0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4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6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5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4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Taming News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Kamal Sandhu</a:t>
            </a:r>
          </a:p>
        </p:txBody>
      </p:sp>
    </p:spTree>
    <p:extLst>
      <p:ext uri="{BB962C8B-B14F-4D97-AF65-F5344CB8AC3E}">
        <p14:creationId xmlns:p14="http://schemas.microsoft.com/office/powerpoint/2010/main" val="340479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Get NLP API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Google Natural Language Processing API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Analyzes up to 5,000,000 characters per month for free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Sentiment analysis including magnitude and emotion (positive or negative)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Tokenizes text and assigns part of speech labels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Derives entities from the text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Returns a generator and data can be extracted as lists or </a:t>
            </a:r>
            <a:r>
              <a:rPr lang="en-US" sz="2600" dirty="0" err="1"/>
              <a:t>dictonaries</a:t>
            </a:r>
            <a:endParaRPr lang="en-US" sz="2600" dirty="0"/>
          </a:p>
          <a:p>
            <a:pPr marL="201168" lvl="1" indent="0">
              <a:lnSpc>
                <a:spcPct val="100000"/>
              </a:lnSpc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156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Get NLP API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sz="2800" dirty="0" err="1"/>
              <a:t>TextRazor</a:t>
            </a:r>
            <a:r>
              <a:rPr lang="en-US" sz="2800" dirty="0"/>
              <a:t> API provides a similar service –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 Relations between parts of speech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 Entailments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 Coarse topics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 Returns a generator and different parts of analysis can be extracted as  lists of dictionaries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8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Get NLP API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Challenges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Number of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Size of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Tracking the number of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Making best use of resources by only sending an article to an API once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/>
              <a:t>Solutions -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Use hash function of the article body to generate file names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Check the file name against analyzed files to make sure each article is only sent in once (although other schemes could have been used)</a:t>
            </a:r>
          </a:p>
        </p:txBody>
      </p:sp>
    </p:spTree>
    <p:extLst>
      <p:ext uri="{BB962C8B-B14F-4D97-AF65-F5344CB8AC3E}">
        <p14:creationId xmlns:p14="http://schemas.microsoft.com/office/powerpoint/2010/main" val="414831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85" y="492314"/>
            <a:ext cx="7497541" cy="54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704850"/>
            <a:ext cx="7448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1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704850"/>
            <a:ext cx="7448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704850"/>
            <a:ext cx="7448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2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704850"/>
            <a:ext cx="7448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704850"/>
            <a:ext cx="7448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704850"/>
            <a:ext cx="7448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733425"/>
            <a:ext cx="4657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733425"/>
            <a:ext cx="4657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733425"/>
            <a:ext cx="4657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733425"/>
            <a:ext cx="4657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733425"/>
            <a:ext cx="4657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733425"/>
            <a:ext cx="4657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Plan before you code (use pseudocode)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Maximize the use of interactive development </a:t>
            </a:r>
            <a:r>
              <a:rPr lang="en-US" sz="2800" dirty="0" err="1"/>
              <a:t>enviornments</a:t>
            </a:r>
            <a:r>
              <a:rPr lang="en-US" sz="2800" dirty="0"/>
              <a:t> (IDE)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not try to overload your laptop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Code/debug on local machine and deploy on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Code efficiency is more important than impressive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Scrapy</a:t>
            </a:r>
            <a:r>
              <a:rPr lang="en-US" sz="2800" dirty="0"/>
              <a:t>, </a:t>
            </a:r>
            <a:r>
              <a:rPr lang="en-US" sz="2800" dirty="0" err="1"/>
              <a:t>json</a:t>
            </a:r>
            <a:r>
              <a:rPr lang="en-US" sz="2800" dirty="0"/>
              <a:t> file handling, Google/</a:t>
            </a:r>
            <a:r>
              <a:rPr lang="en-US" sz="2800" dirty="0" err="1"/>
              <a:t>TextRazor</a:t>
            </a:r>
            <a:r>
              <a:rPr lang="en-US" sz="2800" dirty="0"/>
              <a:t> API’s, </a:t>
            </a:r>
            <a:r>
              <a:rPr lang="en-US" sz="2800" dirty="0" err="1"/>
              <a:t>ScrapingHub</a:t>
            </a:r>
            <a:r>
              <a:rPr lang="en-US" sz="2800" dirty="0"/>
              <a:t>, some NLTK and that CNN is always freaking out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3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Medium Different Spin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290" y="1921678"/>
            <a:ext cx="2409417" cy="42855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10" y="1921678"/>
            <a:ext cx="2425898" cy="43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1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Chose three sources – </a:t>
            </a:r>
          </a:p>
          <a:p>
            <a:pPr lvl="1"/>
            <a:r>
              <a:rPr lang="en-US" sz="2600" dirty="0"/>
              <a:t>- Reuters </a:t>
            </a:r>
          </a:p>
          <a:p>
            <a:pPr lvl="1"/>
            <a:r>
              <a:rPr lang="en-US" sz="2600" dirty="0"/>
              <a:t>- CNN</a:t>
            </a:r>
          </a:p>
          <a:p>
            <a:pPr lvl="1"/>
            <a:r>
              <a:rPr lang="en-US" sz="2600" dirty="0"/>
              <a:t>- Fox News</a:t>
            </a:r>
          </a:p>
          <a:p>
            <a:r>
              <a:rPr lang="en-US" sz="2800" dirty="0"/>
              <a:t>Aim – </a:t>
            </a:r>
          </a:p>
          <a:p>
            <a:pPr lvl="1"/>
            <a:r>
              <a:rPr lang="en-US" sz="2600" dirty="0"/>
              <a:t>- Scrape articles</a:t>
            </a:r>
          </a:p>
          <a:p>
            <a:pPr lvl="1"/>
            <a:r>
              <a:rPr lang="en-US" sz="2600" dirty="0"/>
              <a:t>- Quantify differences</a:t>
            </a:r>
          </a:p>
        </p:txBody>
      </p:sp>
    </p:spTree>
    <p:extLst>
      <p:ext uri="{BB962C8B-B14F-4D97-AF65-F5344CB8AC3E}">
        <p14:creationId xmlns:p14="http://schemas.microsoft.com/office/powerpoint/2010/main" val="46230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Part Game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Step 1 – Scrape news articles</a:t>
            </a:r>
          </a:p>
          <a:p>
            <a:r>
              <a:rPr lang="en-US" sz="4000" dirty="0"/>
              <a:t>Step 2 – Download scraped data from the cloud</a:t>
            </a:r>
          </a:p>
          <a:p>
            <a:r>
              <a:rPr lang="en-US" sz="4000" dirty="0"/>
              <a:t>Step 3 – Get NLP API responses</a:t>
            </a:r>
          </a:p>
          <a:p>
            <a:r>
              <a:rPr lang="en-US" sz="4000" dirty="0"/>
              <a:t>Step 4 – Analyze the analyzed information</a:t>
            </a:r>
          </a:p>
        </p:txBody>
      </p:sp>
    </p:spTree>
    <p:extLst>
      <p:ext uri="{BB962C8B-B14F-4D97-AF65-F5344CB8AC3E}">
        <p14:creationId xmlns:p14="http://schemas.microsoft.com/office/powerpoint/2010/main" val="67225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Scrape news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Tools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PyCharm</a:t>
            </a:r>
            <a:r>
              <a:rPr lang="en-US" sz="2800" dirty="0"/>
              <a:t> - 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Scrapy</a:t>
            </a:r>
            <a:r>
              <a:rPr lang="en-US" sz="2800" dirty="0"/>
              <a:t> – We all know </a:t>
            </a:r>
            <a:r>
              <a:rPr lang="en-US" sz="2800" dirty="0" err="1"/>
              <a:t>Scrapy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ScrapingHub</a:t>
            </a:r>
            <a:r>
              <a:rPr lang="en-US" sz="2800" dirty="0"/>
              <a:t> – Service to automate scraping and store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Crawlera</a:t>
            </a:r>
            <a:r>
              <a:rPr lang="en-US" sz="2800" dirty="0"/>
              <a:t> – IP rotation service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Download scraped data from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Tools used:</a:t>
            </a:r>
          </a:p>
          <a:p>
            <a:pPr lvl="1"/>
            <a:r>
              <a:rPr lang="en-US" sz="2800" dirty="0"/>
              <a:t>1. </a:t>
            </a:r>
            <a:r>
              <a:rPr lang="en-US" sz="2800" dirty="0" err="1"/>
              <a:t>ScrapingHub</a:t>
            </a:r>
            <a:r>
              <a:rPr lang="en-US" sz="2800" dirty="0"/>
              <a:t> API</a:t>
            </a:r>
          </a:p>
          <a:p>
            <a:pPr lvl="1"/>
            <a:r>
              <a:rPr lang="en-US" sz="2800" dirty="0"/>
              <a:t>2. JSON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is where the problems started 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8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Download scraped data from 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Number of articles that needed to be fetched.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Making different API calls for different spiders.</a:t>
            </a:r>
          </a:p>
          <a:p>
            <a:endParaRPr lang="en-US" sz="2800" dirty="0"/>
          </a:p>
          <a:p>
            <a:r>
              <a:rPr lang="en-US" sz="2800" dirty="0"/>
              <a:t>Solutions: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Build wrapper for wrappers.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Download, clean and save files one at a time.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/>
              <a:t>Use JSON instead of 2-dimentional file systems.</a:t>
            </a:r>
          </a:p>
        </p:txBody>
      </p:sp>
    </p:spTree>
    <p:extLst>
      <p:ext uri="{BB962C8B-B14F-4D97-AF65-F5344CB8AC3E}">
        <p14:creationId xmlns:p14="http://schemas.microsoft.com/office/powerpoint/2010/main" val="238542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Get NLP API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3200" dirty="0"/>
              <a:t>Contemplated using different sources but settled on 2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/>
              <a:t>Google Natural Language Processing API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 err="1"/>
              <a:t>TextRazor</a:t>
            </a:r>
            <a:r>
              <a:rPr lang="en-US" sz="2800" dirty="0"/>
              <a:t> Natural Language Processing API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5122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501</TotalTime>
  <Words>446</Words>
  <Application>Microsoft Office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Taming News Flow</vt:lpstr>
      <vt:lpstr>Question?</vt:lpstr>
      <vt:lpstr>Different Medium Different Spin</vt:lpstr>
      <vt:lpstr>Starting Point</vt:lpstr>
      <vt:lpstr>Four Part Game Plan</vt:lpstr>
      <vt:lpstr>Step 1 - Scrape news articles</vt:lpstr>
      <vt:lpstr>Step 2 – Download scraped data from the cloud</vt:lpstr>
      <vt:lpstr>Step 2 – Download scraped data from  the cloud</vt:lpstr>
      <vt:lpstr>Step 3 – Get NLP API responses</vt:lpstr>
      <vt:lpstr>Step 3 – Get NLP API responses</vt:lpstr>
      <vt:lpstr>Step 3 – Get NLP API responses</vt:lpstr>
      <vt:lpstr>Step 3 – Get NLP API responses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I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News Flow</dc:title>
  <dc:creator>Kamal Sandhu</dc:creator>
  <cp:lastModifiedBy>Kamal Sandhu</cp:lastModifiedBy>
  <cp:revision>14</cp:revision>
  <dcterms:created xsi:type="dcterms:W3CDTF">2017-02-16T00:46:24Z</dcterms:created>
  <dcterms:modified xsi:type="dcterms:W3CDTF">2017-02-16T19:42:41Z</dcterms:modified>
</cp:coreProperties>
</file>