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8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5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6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5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2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7090-9920-4A7E-B8A9-49F270E05258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643A-4BE0-437A-899E-B000E03E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9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Calls    Recorded In the City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172720"/>
            <a:ext cx="9438640" cy="6583680"/>
          </a:xfrm>
        </p:spPr>
      </p:pic>
    </p:spTree>
    <p:extLst>
      <p:ext uri="{BB962C8B-B14F-4D97-AF65-F5344CB8AC3E}">
        <p14:creationId xmlns:p14="http://schemas.microsoft.com/office/powerpoint/2010/main" val="249551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520"/>
            <a:ext cx="10515600" cy="1325563"/>
          </a:xfrm>
        </p:spPr>
        <p:txBody>
          <a:bodyPr/>
          <a:lstStyle/>
          <a:p>
            <a:r>
              <a:rPr lang="en-IN" dirty="0"/>
              <a:t>JULY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690880"/>
            <a:ext cx="11521440" cy="6167119"/>
          </a:xfrm>
        </p:spPr>
      </p:pic>
    </p:spTree>
    <p:extLst>
      <p:ext uri="{BB962C8B-B14F-4D97-AF65-F5344CB8AC3E}">
        <p14:creationId xmlns:p14="http://schemas.microsoft.com/office/powerpoint/2010/main" val="138903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80" y="-53089"/>
            <a:ext cx="10515600" cy="1325563"/>
          </a:xfrm>
        </p:spPr>
        <p:txBody>
          <a:bodyPr/>
          <a:lstStyle/>
          <a:p>
            <a:r>
              <a:rPr lang="en-IN" dirty="0"/>
              <a:t>AUG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751840"/>
            <a:ext cx="11836400" cy="6106160"/>
          </a:xfrm>
        </p:spPr>
      </p:pic>
    </p:spTree>
    <p:extLst>
      <p:ext uri="{BB962C8B-B14F-4D97-AF65-F5344CB8AC3E}">
        <p14:creationId xmlns:p14="http://schemas.microsoft.com/office/powerpoint/2010/main" val="179490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-102235"/>
            <a:ext cx="10515600" cy="1325563"/>
          </a:xfrm>
        </p:spPr>
        <p:txBody>
          <a:bodyPr/>
          <a:lstStyle/>
          <a:p>
            <a:r>
              <a:rPr lang="en-IN" dirty="0"/>
              <a:t>SEP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833120"/>
            <a:ext cx="11562080" cy="6126480"/>
          </a:xfrm>
        </p:spPr>
      </p:pic>
    </p:spTree>
    <p:extLst>
      <p:ext uri="{BB962C8B-B14F-4D97-AF65-F5344CB8AC3E}">
        <p14:creationId xmlns:p14="http://schemas.microsoft.com/office/powerpoint/2010/main" val="379352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-116523"/>
            <a:ext cx="10515600" cy="1325563"/>
          </a:xfrm>
        </p:spPr>
        <p:txBody>
          <a:bodyPr/>
          <a:lstStyle/>
          <a:p>
            <a:r>
              <a:rPr lang="en-IN" dirty="0"/>
              <a:t>OCT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751840"/>
            <a:ext cx="11836400" cy="6106159"/>
          </a:xfrm>
        </p:spPr>
      </p:pic>
    </p:spTree>
    <p:extLst>
      <p:ext uri="{BB962C8B-B14F-4D97-AF65-F5344CB8AC3E}">
        <p14:creationId xmlns:p14="http://schemas.microsoft.com/office/powerpoint/2010/main" val="2053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2715"/>
            <a:ext cx="10515600" cy="1325563"/>
          </a:xfrm>
        </p:spPr>
        <p:txBody>
          <a:bodyPr/>
          <a:lstStyle/>
          <a:p>
            <a:r>
              <a:rPr lang="en-IN" dirty="0"/>
              <a:t>NOV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801278"/>
            <a:ext cx="11348720" cy="5934801"/>
          </a:xfrm>
        </p:spPr>
      </p:pic>
    </p:spTree>
    <p:extLst>
      <p:ext uri="{BB962C8B-B14F-4D97-AF65-F5344CB8AC3E}">
        <p14:creationId xmlns:p14="http://schemas.microsoft.com/office/powerpoint/2010/main" val="72953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-132715"/>
            <a:ext cx="10515600" cy="1118235"/>
          </a:xfrm>
        </p:spPr>
        <p:txBody>
          <a:bodyPr/>
          <a:lstStyle/>
          <a:p>
            <a:r>
              <a:rPr lang="en-IN" dirty="0"/>
              <a:t>DEC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609600"/>
            <a:ext cx="11551920" cy="6248400"/>
          </a:xfrm>
        </p:spPr>
      </p:pic>
    </p:spTree>
    <p:extLst>
      <p:ext uri="{BB962C8B-B14F-4D97-AF65-F5344CB8AC3E}">
        <p14:creationId xmlns:p14="http://schemas.microsoft.com/office/powerpoint/2010/main" val="309859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-244475"/>
            <a:ext cx="10515600" cy="1325563"/>
          </a:xfrm>
        </p:spPr>
        <p:txBody>
          <a:bodyPr/>
          <a:lstStyle/>
          <a:p>
            <a:r>
              <a:rPr lang="en-IN" dirty="0"/>
              <a:t>JAN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619760"/>
            <a:ext cx="11836400" cy="6238240"/>
          </a:xfrm>
        </p:spPr>
      </p:pic>
    </p:spTree>
    <p:extLst>
      <p:ext uri="{BB962C8B-B14F-4D97-AF65-F5344CB8AC3E}">
        <p14:creationId xmlns:p14="http://schemas.microsoft.com/office/powerpoint/2010/main" val="56412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-244475"/>
            <a:ext cx="10515600" cy="1325563"/>
          </a:xfrm>
        </p:spPr>
        <p:txBody>
          <a:bodyPr/>
          <a:lstStyle/>
          <a:p>
            <a:r>
              <a:rPr lang="en-IN" dirty="0"/>
              <a:t>JULY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599440"/>
            <a:ext cx="12100560" cy="6106160"/>
          </a:xfrm>
        </p:spPr>
      </p:pic>
    </p:spTree>
    <p:extLst>
      <p:ext uri="{BB962C8B-B14F-4D97-AF65-F5344CB8AC3E}">
        <p14:creationId xmlns:p14="http://schemas.microsoft.com/office/powerpoint/2010/main" val="20787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-274955"/>
            <a:ext cx="10515600" cy="1325563"/>
          </a:xfrm>
        </p:spPr>
        <p:txBody>
          <a:bodyPr/>
          <a:lstStyle/>
          <a:p>
            <a:r>
              <a:rPr lang="en-IN" dirty="0"/>
              <a:t>AUG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40080"/>
            <a:ext cx="11917680" cy="6319520"/>
          </a:xfrm>
        </p:spPr>
      </p:pic>
    </p:spTree>
    <p:extLst>
      <p:ext uri="{BB962C8B-B14F-4D97-AF65-F5344CB8AC3E}">
        <p14:creationId xmlns:p14="http://schemas.microsoft.com/office/powerpoint/2010/main" val="166703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39726"/>
            <a:ext cx="10515600" cy="1325563"/>
          </a:xfrm>
        </p:spPr>
        <p:txBody>
          <a:bodyPr/>
          <a:lstStyle/>
          <a:p>
            <a:r>
              <a:rPr lang="en-IN" dirty="0"/>
              <a:t>SEP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701040"/>
            <a:ext cx="11897360" cy="6075679"/>
          </a:xfrm>
        </p:spPr>
      </p:pic>
    </p:spTree>
    <p:extLst>
      <p:ext uri="{BB962C8B-B14F-4D97-AF65-F5344CB8AC3E}">
        <p14:creationId xmlns:p14="http://schemas.microsoft.com/office/powerpoint/2010/main" val="30910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2" y="110650"/>
            <a:ext cx="11546558" cy="6747350"/>
          </a:xfrm>
        </p:spPr>
      </p:pic>
    </p:spTree>
    <p:extLst>
      <p:ext uri="{BB962C8B-B14F-4D97-AF65-F5344CB8AC3E}">
        <p14:creationId xmlns:p14="http://schemas.microsoft.com/office/powerpoint/2010/main" val="214399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NOV 2013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0842"/>
            <a:ext cx="12120880" cy="6197158"/>
          </a:xfrm>
        </p:spPr>
      </p:pic>
    </p:spTree>
    <p:extLst>
      <p:ext uri="{BB962C8B-B14F-4D97-AF65-F5344CB8AC3E}">
        <p14:creationId xmlns:p14="http://schemas.microsoft.com/office/powerpoint/2010/main" val="177542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0" y="-254635"/>
            <a:ext cx="10515600" cy="1325563"/>
          </a:xfrm>
        </p:spPr>
        <p:txBody>
          <a:bodyPr/>
          <a:lstStyle/>
          <a:p>
            <a:r>
              <a:rPr lang="en-IN" dirty="0"/>
              <a:t>FEB 2014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731520"/>
            <a:ext cx="11602720" cy="6126480"/>
          </a:xfrm>
        </p:spPr>
      </p:pic>
    </p:spTree>
    <p:extLst>
      <p:ext uri="{BB962C8B-B14F-4D97-AF65-F5344CB8AC3E}">
        <p14:creationId xmlns:p14="http://schemas.microsoft.com/office/powerpoint/2010/main" val="353080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0"/>
            <a:ext cx="10515600" cy="925195"/>
          </a:xfrm>
        </p:spPr>
        <p:txBody>
          <a:bodyPr/>
          <a:lstStyle/>
          <a:p>
            <a:r>
              <a:rPr lang="en-IN" dirty="0"/>
              <a:t>MAY 2014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762000"/>
            <a:ext cx="11470640" cy="6096000"/>
          </a:xfrm>
        </p:spPr>
      </p:pic>
    </p:spTree>
    <p:extLst>
      <p:ext uri="{BB962C8B-B14F-4D97-AF65-F5344CB8AC3E}">
        <p14:creationId xmlns:p14="http://schemas.microsoft.com/office/powerpoint/2010/main" val="84491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20" y="-274955"/>
            <a:ext cx="10515600" cy="1325563"/>
          </a:xfrm>
        </p:spPr>
        <p:txBody>
          <a:bodyPr/>
          <a:lstStyle/>
          <a:p>
            <a:r>
              <a:rPr lang="en-IN" dirty="0"/>
              <a:t>NOV 2014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609600"/>
            <a:ext cx="11805920" cy="6248400"/>
          </a:xfrm>
        </p:spPr>
      </p:pic>
    </p:spTree>
    <p:extLst>
      <p:ext uri="{BB962C8B-B14F-4D97-AF65-F5344CB8AC3E}">
        <p14:creationId xmlns:p14="http://schemas.microsoft.com/office/powerpoint/2010/main" val="50717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0" y="-254635"/>
            <a:ext cx="10515600" cy="1325563"/>
          </a:xfrm>
        </p:spPr>
        <p:txBody>
          <a:bodyPr/>
          <a:lstStyle/>
          <a:p>
            <a:r>
              <a:rPr lang="en-IN" dirty="0"/>
              <a:t>JAN 2015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690880"/>
            <a:ext cx="11775440" cy="6167120"/>
          </a:xfrm>
        </p:spPr>
      </p:pic>
    </p:spTree>
    <p:extLst>
      <p:ext uri="{BB962C8B-B14F-4D97-AF65-F5344CB8AC3E}">
        <p14:creationId xmlns:p14="http://schemas.microsoft.com/office/powerpoint/2010/main" val="130867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-305435"/>
            <a:ext cx="10515600" cy="1325563"/>
          </a:xfrm>
        </p:spPr>
        <p:txBody>
          <a:bodyPr/>
          <a:lstStyle/>
          <a:p>
            <a:r>
              <a:rPr lang="en-IN" dirty="0"/>
              <a:t>JULY 2015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538480"/>
            <a:ext cx="11917680" cy="6319520"/>
          </a:xfrm>
        </p:spPr>
      </p:pic>
    </p:spTree>
    <p:extLst>
      <p:ext uri="{BB962C8B-B14F-4D97-AF65-F5344CB8AC3E}">
        <p14:creationId xmlns:p14="http://schemas.microsoft.com/office/powerpoint/2010/main" val="106351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40" y="-356235"/>
            <a:ext cx="10515600" cy="1325563"/>
          </a:xfrm>
        </p:spPr>
        <p:txBody>
          <a:bodyPr/>
          <a:lstStyle/>
          <a:p>
            <a:r>
              <a:rPr lang="en-IN" dirty="0"/>
              <a:t>DEC 2015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508000"/>
            <a:ext cx="11795760" cy="6167120"/>
          </a:xfrm>
        </p:spPr>
      </p:pic>
    </p:spTree>
    <p:extLst>
      <p:ext uri="{BB962C8B-B14F-4D97-AF65-F5344CB8AC3E}">
        <p14:creationId xmlns:p14="http://schemas.microsoft.com/office/powerpoint/2010/main" val="403647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-295275"/>
            <a:ext cx="10515600" cy="1325563"/>
          </a:xfrm>
        </p:spPr>
        <p:txBody>
          <a:bodyPr/>
          <a:lstStyle/>
          <a:p>
            <a:r>
              <a:rPr lang="en-IN" dirty="0"/>
              <a:t>JAN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48640"/>
            <a:ext cx="12009120" cy="6309360"/>
          </a:xfrm>
        </p:spPr>
      </p:pic>
    </p:spTree>
    <p:extLst>
      <p:ext uri="{BB962C8B-B14F-4D97-AF65-F5344CB8AC3E}">
        <p14:creationId xmlns:p14="http://schemas.microsoft.com/office/powerpoint/2010/main" val="218643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-274955"/>
            <a:ext cx="10515600" cy="1325563"/>
          </a:xfrm>
        </p:spPr>
        <p:txBody>
          <a:bodyPr/>
          <a:lstStyle/>
          <a:p>
            <a:r>
              <a:rPr lang="en-IN" dirty="0"/>
              <a:t>FEB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518160"/>
            <a:ext cx="12232640" cy="6339839"/>
          </a:xfrm>
        </p:spPr>
      </p:pic>
    </p:spTree>
    <p:extLst>
      <p:ext uri="{BB962C8B-B14F-4D97-AF65-F5344CB8AC3E}">
        <p14:creationId xmlns:p14="http://schemas.microsoft.com/office/powerpoint/2010/main" val="4081360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-366395"/>
            <a:ext cx="10515600" cy="1325563"/>
          </a:xfrm>
        </p:spPr>
        <p:txBody>
          <a:bodyPr/>
          <a:lstStyle/>
          <a:p>
            <a:r>
              <a:rPr lang="en-IN" dirty="0"/>
              <a:t>JULY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040"/>
            <a:ext cx="12192000" cy="6410960"/>
          </a:xfrm>
        </p:spPr>
      </p:pic>
    </p:spTree>
    <p:extLst>
      <p:ext uri="{BB962C8B-B14F-4D97-AF65-F5344CB8AC3E}">
        <p14:creationId xmlns:p14="http://schemas.microsoft.com/office/powerpoint/2010/main" val="423669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2" y="254000"/>
            <a:ext cx="11780238" cy="6604000"/>
          </a:xfrm>
        </p:spPr>
      </p:pic>
    </p:spTree>
    <p:extLst>
      <p:ext uri="{BB962C8B-B14F-4D97-AF65-F5344CB8AC3E}">
        <p14:creationId xmlns:p14="http://schemas.microsoft.com/office/powerpoint/2010/main" val="351560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85115"/>
            <a:ext cx="10515600" cy="1325563"/>
          </a:xfrm>
        </p:spPr>
        <p:txBody>
          <a:bodyPr/>
          <a:lstStyle/>
          <a:p>
            <a:r>
              <a:rPr lang="en-IN" dirty="0"/>
              <a:t>OCT 2016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7840"/>
            <a:ext cx="12039600" cy="6360159"/>
          </a:xfrm>
        </p:spPr>
      </p:pic>
    </p:spTree>
    <p:extLst>
      <p:ext uri="{BB962C8B-B14F-4D97-AF65-F5344CB8AC3E}">
        <p14:creationId xmlns:p14="http://schemas.microsoft.com/office/powerpoint/2010/main" val="181284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-346075"/>
            <a:ext cx="10515600" cy="1325563"/>
          </a:xfrm>
        </p:spPr>
        <p:txBody>
          <a:bodyPr/>
          <a:lstStyle/>
          <a:p>
            <a:r>
              <a:rPr lang="en-IN" dirty="0"/>
              <a:t>DEC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280"/>
            <a:ext cx="12192000" cy="6268720"/>
          </a:xfrm>
        </p:spPr>
      </p:pic>
    </p:spTree>
    <p:extLst>
      <p:ext uri="{BB962C8B-B14F-4D97-AF65-F5344CB8AC3E}">
        <p14:creationId xmlns:p14="http://schemas.microsoft.com/office/powerpoint/2010/main" val="3516220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38222"/>
            <a:ext cx="11633200" cy="6448657"/>
          </a:xfrm>
        </p:spPr>
      </p:pic>
    </p:spTree>
    <p:extLst>
      <p:ext uri="{BB962C8B-B14F-4D97-AF65-F5344CB8AC3E}">
        <p14:creationId xmlns:p14="http://schemas.microsoft.com/office/powerpoint/2010/main" val="2849943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254000"/>
            <a:ext cx="11916834" cy="6502400"/>
          </a:xfrm>
        </p:spPr>
      </p:pic>
    </p:spTree>
    <p:extLst>
      <p:ext uri="{BB962C8B-B14F-4D97-AF65-F5344CB8AC3E}">
        <p14:creationId xmlns:p14="http://schemas.microsoft.com/office/powerpoint/2010/main" val="2136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300" y="31908"/>
            <a:ext cx="12448540" cy="6937852"/>
          </a:xfrm>
        </p:spPr>
      </p:pic>
    </p:spTree>
    <p:extLst>
      <p:ext uri="{BB962C8B-B14F-4D97-AF65-F5344CB8AC3E}">
        <p14:creationId xmlns:p14="http://schemas.microsoft.com/office/powerpoint/2010/main" val="164464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7" y="365125"/>
            <a:ext cx="11148723" cy="6096635"/>
          </a:xfrm>
        </p:spPr>
      </p:pic>
    </p:spTree>
    <p:extLst>
      <p:ext uri="{BB962C8B-B14F-4D97-AF65-F5344CB8AC3E}">
        <p14:creationId xmlns:p14="http://schemas.microsoft.com/office/powerpoint/2010/main" val="391167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MARCH 2012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810705"/>
            <a:ext cx="11419840" cy="6047296"/>
          </a:xfrm>
        </p:spPr>
      </p:pic>
    </p:spTree>
    <p:extLst>
      <p:ext uri="{BB962C8B-B14F-4D97-AF65-F5344CB8AC3E}">
        <p14:creationId xmlns:p14="http://schemas.microsoft.com/office/powerpoint/2010/main" val="241700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APRIL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018095"/>
            <a:ext cx="11216640" cy="5839905"/>
          </a:xfrm>
        </p:spPr>
      </p:pic>
    </p:spTree>
    <p:extLst>
      <p:ext uri="{BB962C8B-B14F-4D97-AF65-F5344CB8AC3E}">
        <p14:creationId xmlns:p14="http://schemas.microsoft.com/office/powerpoint/2010/main" val="32685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92" y="82321"/>
            <a:ext cx="10515600" cy="1325563"/>
          </a:xfrm>
        </p:spPr>
        <p:txBody>
          <a:bodyPr/>
          <a:lstStyle/>
          <a:p>
            <a:r>
              <a:rPr lang="en-IN" dirty="0"/>
              <a:t>MAY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2" y="1018095"/>
            <a:ext cx="11925098" cy="5856472"/>
          </a:xfrm>
        </p:spPr>
      </p:pic>
    </p:spTree>
    <p:extLst>
      <p:ext uri="{BB962C8B-B14F-4D97-AF65-F5344CB8AC3E}">
        <p14:creationId xmlns:p14="http://schemas.microsoft.com/office/powerpoint/2010/main" val="11874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66" y="82321"/>
            <a:ext cx="10515600" cy="1325563"/>
          </a:xfrm>
        </p:spPr>
        <p:txBody>
          <a:bodyPr/>
          <a:lstStyle/>
          <a:p>
            <a:r>
              <a:rPr lang="en-IN" dirty="0"/>
              <a:t>JUNE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989814"/>
            <a:ext cx="11887200" cy="5858026"/>
          </a:xfrm>
        </p:spPr>
      </p:pic>
    </p:spTree>
    <p:extLst>
      <p:ext uri="{BB962C8B-B14F-4D97-AF65-F5344CB8AC3E}">
        <p14:creationId xmlns:p14="http://schemas.microsoft.com/office/powerpoint/2010/main" val="28906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57</Words>
  <Application>Microsoft Office PowerPoint</Application>
  <PresentationFormat>Widescreen</PresentationFormat>
  <Paragraphs>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Calls    Recorded In the City</vt:lpstr>
      <vt:lpstr>PowerPoint Presentation</vt:lpstr>
      <vt:lpstr>PowerPoint Presentation</vt:lpstr>
      <vt:lpstr>PowerPoint Presentation</vt:lpstr>
      <vt:lpstr>PowerPoint Presentation</vt:lpstr>
      <vt:lpstr>MARCH 2012</vt:lpstr>
      <vt:lpstr>APRIL 2012</vt:lpstr>
      <vt:lpstr>MAY 2012</vt:lpstr>
      <vt:lpstr>JUNE 2012</vt:lpstr>
      <vt:lpstr>JULY 2012</vt:lpstr>
      <vt:lpstr>AUG 2012</vt:lpstr>
      <vt:lpstr>SEP 2012</vt:lpstr>
      <vt:lpstr>OCT 2012</vt:lpstr>
      <vt:lpstr>NOV 2012</vt:lpstr>
      <vt:lpstr>DEC 2012</vt:lpstr>
      <vt:lpstr>JAN 2013</vt:lpstr>
      <vt:lpstr>JULY 2013</vt:lpstr>
      <vt:lpstr>AUG 2013</vt:lpstr>
      <vt:lpstr>SEP 2013</vt:lpstr>
      <vt:lpstr>NOV 2013 </vt:lpstr>
      <vt:lpstr>FEB 2014</vt:lpstr>
      <vt:lpstr>MAY 2014</vt:lpstr>
      <vt:lpstr>NOV 2014</vt:lpstr>
      <vt:lpstr>JAN 2015</vt:lpstr>
      <vt:lpstr>JULY 2015</vt:lpstr>
      <vt:lpstr>DEC 2015</vt:lpstr>
      <vt:lpstr>JAN 2016</vt:lpstr>
      <vt:lpstr>FEB 2016</vt:lpstr>
      <vt:lpstr>JULY 2016</vt:lpstr>
      <vt:lpstr>OCT 2016</vt:lpstr>
      <vt:lpstr>DEC 2016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Calls    Recorded In the City</dc:title>
  <dc:creator>arjun singh yadav</dc:creator>
  <cp:lastModifiedBy>arjun singh yadav</cp:lastModifiedBy>
  <cp:revision>7</cp:revision>
  <dcterms:created xsi:type="dcterms:W3CDTF">2017-01-30T03:41:49Z</dcterms:created>
  <dcterms:modified xsi:type="dcterms:W3CDTF">2017-01-31T20:24:16Z</dcterms:modified>
</cp:coreProperties>
</file>