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36332"/>
            <a:ext cx="8825658" cy="4241050"/>
          </a:xfrm>
        </p:spPr>
        <p:txBody>
          <a:bodyPr/>
          <a:lstStyle/>
          <a:p>
            <a:r>
              <a:rPr lang="en-US" sz="6000" dirty="0"/>
              <a:t>Mapping Four Years of </a:t>
            </a:r>
            <a:br>
              <a:rPr lang="en-US" sz="6000" dirty="0"/>
            </a:br>
            <a:r>
              <a:rPr lang="en-US" sz="6000" dirty="0"/>
              <a:t>Common Core</a:t>
            </a:r>
            <a:br>
              <a:rPr lang="en-US" sz="6000" dirty="0"/>
            </a:br>
            <a:r>
              <a:rPr lang="en-US" sz="6000" dirty="0"/>
              <a:t>Test Data in</a:t>
            </a:r>
            <a:br>
              <a:rPr lang="en-US" sz="6000" dirty="0"/>
            </a:br>
            <a:r>
              <a:rPr lang="en-US" sz="6000" dirty="0"/>
              <a:t>NYC Public Schools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Letzler</a:t>
            </a:r>
          </a:p>
          <a:p>
            <a:r>
              <a:rPr lang="en-US" dirty="0"/>
              <a:t>New York Data Science Academy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0" y="355818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63" y="4662689"/>
            <a:ext cx="6347681" cy="21953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5349" y="677008"/>
            <a:ext cx="76841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sto MT" panose="02040603050505030304" pitchFamily="18" charset="0"/>
              </a:rPr>
              <a:t>Common Core State Standards</a:t>
            </a:r>
          </a:p>
          <a:p>
            <a:pPr algn="ctr"/>
            <a:endParaRPr lang="en-US" sz="2800" dirty="0">
              <a:latin typeface="Calisto MT" panose="02040603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Conceived in 2007-2009 as uniform national curriculum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Adopted by 45 states (and various territories) by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Basis of standardized tests administered to grades 3-8 in NYC public schools</a:t>
            </a:r>
          </a:p>
        </p:txBody>
      </p:sp>
    </p:spTree>
    <p:extLst>
      <p:ext uri="{BB962C8B-B14F-4D97-AF65-F5344CB8AC3E}">
        <p14:creationId xmlns:p14="http://schemas.microsoft.com/office/powerpoint/2010/main" val="35272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033" y="1000125"/>
            <a:ext cx="988255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Features of “NYC Common Core Test Results” Shiny App</a:t>
            </a:r>
          </a:p>
          <a:p>
            <a:pPr algn="ctr"/>
            <a:endParaRPr lang="en-US" sz="28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public school enrolling students in grades 3-8 is represented by a labeled dot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dot is colored on a red-green spectrum to indicate percentage of students scoring at Level 3 or 4 (“Proficient”), with the score represented in the pop-up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school is overlaid onto a map of all 2166 NYC official Census Tracts (2010)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tract is labeled with its neighborhood and median household income (2010)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Scores can be filtered to ELA/Math tests, any year in 2013-2016, any grade 3-8 (or all), any income quintile (or all), and any range of proficient students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00"/>
            <a:ext cx="6026343" cy="3269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38" y="2641600"/>
            <a:ext cx="6028562" cy="3270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3745" y="757382"/>
            <a:ext cx="7139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School Proficiency is Correlated (Imperfectly) with Neighborhood Income</a:t>
            </a:r>
          </a:p>
        </p:txBody>
      </p:sp>
    </p:spTree>
    <p:extLst>
      <p:ext uri="{BB962C8B-B14F-4D97-AF65-F5344CB8AC3E}">
        <p14:creationId xmlns:p14="http://schemas.microsoft.com/office/powerpoint/2010/main" val="325726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14" y="1856597"/>
            <a:ext cx="7056134" cy="3828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0872" y="849746"/>
            <a:ext cx="686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Scores are Increasing Each Year…</a:t>
            </a:r>
          </a:p>
        </p:txBody>
      </p:sp>
    </p:spTree>
    <p:extLst>
      <p:ext uri="{BB962C8B-B14F-4D97-AF65-F5344CB8AC3E}">
        <p14:creationId xmlns:p14="http://schemas.microsoft.com/office/powerpoint/2010/main" val="225283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58" y="1819652"/>
            <a:ext cx="7056134" cy="3828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8858" y="831850"/>
            <a:ext cx="722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…but Students Perform Worse as They Age </a:t>
            </a:r>
          </a:p>
        </p:txBody>
      </p:sp>
    </p:spTree>
    <p:extLst>
      <p:ext uri="{BB962C8B-B14F-4D97-AF65-F5344CB8AC3E}">
        <p14:creationId xmlns:p14="http://schemas.microsoft.com/office/powerpoint/2010/main" val="30394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5" y="2619234"/>
            <a:ext cx="6059055" cy="3287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4223"/>
            <a:ext cx="6068291" cy="3292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8327" y="1293090"/>
            <a:ext cx="749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Cohorts Improve in English, but not in Math</a:t>
            </a:r>
          </a:p>
        </p:txBody>
      </p:sp>
    </p:spTree>
    <p:extLst>
      <p:ext uri="{BB962C8B-B14F-4D97-AF65-F5344CB8AC3E}">
        <p14:creationId xmlns:p14="http://schemas.microsoft.com/office/powerpoint/2010/main" val="27143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1675" y="750083"/>
            <a:ext cx="82002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sto MT" panose="02040603050505030304" pitchFamily="18" charset="0"/>
              </a:rPr>
              <a:t>Takeaways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ELA Proficiency appears to be improving within and between grade cohorts.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Math Proficiency remains problematic, especially in low-income areas.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Income demographics mean something, but not everything!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49" y="5276254"/>
            <a:ext cx="7196943" cy="15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234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Cambria</vt:lpstr>
      <vt:lpstr>Century Gothic</vt:lpstr>
      <vt:lpstr>Wingdings 3</vt:lpstr>
      <vt:lpstr>Ion</vt:lpstr>
      <vt:lpstr>Mapping Four Years of  Common Core Test Data in NYC Public Schools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Four Years of  Common Core Test Data</dc:title>
  <dc:creator>David Letzler</dc:creator>
  <cp:lastModifiedBy>David Letzler</cp:lastModifiedBy>
  <cp:revision>10</cp:revision>
  <dcterms:created xsi:type="dcterms:W3CDTF">2017-01-30T02:45:25Z</dcterms:created>
  <dcterms:modified xsi:type="dcterms:W3CDTF">2017-02-14T20:59:37Z</dcterms:modified>
</cp:coreProperties>
</file>