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1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13T04:53:51.307"/>
    </inkml:context>
    <inkml:brush xml:id="br0">
      <inkml:brushProperty name="width" value="0.14" units="cm"/>
      <inkml:brushProperty name="height" value="0.14" units="cm"/>
      <inkml:brushProperty name="color" value="#ED1C24"/>
      <inkml:brushProperty name="ignorePressure" value="1"/>
    </inkml:brush>
  </inkml:definitions>
  <inkml:traceGroup>
    <inkml:annotationXML>
      <emma:emma xmlns:emma="http://www.w3.org/2003/04/emma" version="1.0">
        <emma:interpretation id="{5395E0D9-8E94-499E-B23C-2D7DFD8F8527}" emma:medium="tactile" emma:mode="ink">
          <msink:context xmlns:msink="http://schemas.microsoft.com/ink/2010/main" type="inkDrawing" rotatedBoundingBox="821,6523 3534,7255 3518,7316 804,6584" shapeName="Other">
            <msink:destinationLink direction="with" ref="{A089FBAD-FBFE-48DE-B869-3940FDC86514}"/>
          </msink:context>
        </emma:interpretation>
      </emma:emma>
    </inkml:annotationXML>
    <inkml:trace contextRef="#ctx0" brushRef="#br0">12215 10123,'0'0,"0"0,0 0,0 0,0 0,0 0,0 0,0 0,0 0,0 0,0 0,0 0,19 6,24 9,29 10,30 11,23 9,16 4,12 3,11 1,9-2,-1-4,-4-3,-6-3,0 0,-3-1,-11-2,-14-4,-15-6,-12-2,-15-5,-14-3,-14-3,-13-4,-14-3,-11-4,-7-2,-8-1,-5-2,-3 0,-3 1,-2-1,1 0,-1 1,-1 0,-3 0,-2 0,-2 0,-1 0,0 0,4 0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7-02-13T04:53:51.875"/>
    </inkml:context>
    <inkml:brush xml:id="br0">
      <inkml:brushProperty name="width" value="0.14" units="cm"/>
      <inkml:brushProperty name="height" value="0.14" units="cm"/>
      <inkml:brushProperty name="color" value="#ED1C24"/>
      <inkml:brushProperty name="ignorePressure" value="1"/>
    </inkml:brush>
  </inkml:definitions>
  <inkml:traceGroup>
    <inkml:annotationXML>
      <emma:emma xmlns:emma="http://www.w3.org/2003/04/emma" version="1.0">
        <emma:interpretation id="{A089FBAD-FBFE-48DE-B869-3940FDC86514}" emma:medium="tactile" emma:mode="ink">
          <msink:context xmlns:msink="http://schemas.microsoft.com/ink/2010/main" type="inkDrawing" rotatedBoundingBox="1049,7988 4802,5673 4825,5709 1071,8024" semanticType="callout" shapeName="Other">
            <msink:sourceLink direction="with" ref="{5395E0D9-8E94-499E-B23C-2D7DFD8F8527}"/>
          </msink:context>
        </emma:interpretation>
      </emma:emma>
    </inkml:annotationXML>
    <inkml:trace contextRef="#ctx0" brushRef="#br0">16319 8853,'0'0,"0"0,0 0,0 0,0 0,-34 21,-37 22,-26 19,-22 13,-15 13,-21 14,-17 12,-10 5,-14 11,-18 7,-7 0,-6 2,-10 1,-4-2,4-4,-1 1,11-1,14-5,16-5,12 0,37-21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5229-2DD1-4337-AC2B-46B61A4C54A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296BD-44EF-40A3-9BFF-A2AB73C8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8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5229-2DD1-4337-AC2B-46B61A4C54A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296BD-44EF-40A3-9BFF-A2AB73C8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5229-2DD1-4337-AC2B-46B61A4C54A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296BD-44EF-40A3-9BFF-A2AB73C8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5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5229-2DD1-4337-AC2B-46B61A4C54A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296BD-44EF-40A3-9BFF-A2AB73C8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5229-2DD1-4337-AC2B-46B61A4C54A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296BD-44EF-40A3-9BFF-A2AB73C8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6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5229-2DD1-4337-AC2B-46B61A4C54A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296BD-44EF-40A3-9BFF-A2AB73C8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2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5229-2DD1-4337-AC2B-46B61A4C54A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296BD-44EF-40A3-9BFF-A2AB73C8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0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5229-2DD1-4337-AC2B-46B61A4C54A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296BD-44EF-40A3-9BFF-A2AB73C8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8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5229-2DD1-4337-AC2B-46B61A4C54A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296BD-44EF-40A3-9BFF-A2AB73C8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3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5229-2DD1-4337-AC2B-46B61A4C54A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296BD-44EF-40A3-9BFF-A2AB73C8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5229-2DD1-4337-AC2B-46B61A4C54A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296BD-44EF-40A3-9BFF-A2AB73C8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2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35229-2DD1-4337-AC2B-46B61A4C54A8}" type="datetimeFigureOut">
              <a:rPr lang="en-US" smtClean="0"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296BD-44EF-40A3-9BFF-A2AB73C86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9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webmd.com/drugs/condition-3205-Cough.aspx?diseaseid=3205&amp;diseasename=Cough&amp;source=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all the thin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765" y="2846294"/>
            <a:ext cx="4984376" cy="373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3" y="2924022"/>
            <a:ext cx="5095860" cy="30085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/>
              <p14:cNvContentPartPr/>
              <p14:nvPr/>
            </p14:nvContentPartPr>
            <p14:xfrm>
              <a:off x="630507" y="3955028"/>
              <a:ext cx="975168" cy="270432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5327" y="3929855"/>
                <a:ext cx="1025527" cy="320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/>
              <p14:cNvContentPartPr/>
              <p14:nvPr/>
            </p14:nvContentPartPr>
            <p14:xfrm>
              <a:off x="489473" y="3670988"/>
              <a:ext cx="1348272" cy="838512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4278" y="3645786"/>
                <a:ext cx="1398661" cy="888916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/>
          <p:cNvSpPr txBox="1"/>
          <p:nvPr/>
        </p:nvSpPr>
        <p:spPr>
          <a:xfrm>
            <a:off x="4159623" y="2801469"/>
            <a:ext cx="4912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SCRAPE ALL THE DRUGS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4058" y="0"/>
            <a:ext cx="3804332" cy="291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1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8834" y="1825625"/>
            <a:ext cx="3266515" cy="4351338"/>
          </a:xfrm>
        </p:spPr>
        <p:txBody>
          <a:bodyPr>
            <a:normAutofit/>
          </a:bodyPr>
          <a:lstStyle/>
          <a:p>
            <a:r>
              <a:rPr lang="en-US" sz="2000" dirty="0"/>
              <a:t>Why does Cough return 600+ drugs?</a:t>
            </a:r>
          </a:p>
          <a:p>
            <a:r>
              <a:rPr lang="en-US" sz="1100" dirty="0">
                <a:hlinkClick r:id="rId2"/>
              </a:rPr>
              <a:t>http://www.webmd.com/drugs/condition-3205-Cough.aspx?diseaseid=3205&amp;diseasename=Cough&amp;source=2</a:t>
            </a:r>
            <a:r>
              <a:rPr lang="en-US" sz="1100" dirty="0"/>
              <a:t> (See for yourself)</a:t>
            </a:r>
          </a:p>
          <a:p>
            <a:r>
              <a:rPr lang="en-US" sz="2000" dirty="0"/>
              <a:t>Which one do I choose?</a:t>
            </a:r>
          </a:p>
          <a:p>
            <a:r>
              <a:rPr lang="en-US" sz="2000" dirty="0"/>
              <a:t>Wait… you mean I have to load 3 different webpages before I can see the price?</a:t>
            </a:r>
          </a:p>
          <a:p>
            <a:r>
              <a:rPr lang="en-US" sz="2000" dirty="0"/>
              <a:t>For every drug?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77" y="1412735"/>
            <a:ext cx="4768705" cy="517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4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45" y="1317813"/>
            <a:ext cx="5327789" cy="54281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932" y="4428164"/>
            <a:ext cx="1888751" cy="239509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600 tabs later…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030" y="220609"/>
            <a:ext cx="4632970" cy="23842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0" y="1717848"/>
            <a:ext cx="4966155" cy="2428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9442" y="4031877"/>
            <a:ext cx="4133721" cy="240974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33294" y="4104998"/>
            <a:ext cx="2459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Guess I can’t take this then :(</a:t>
            </a:r>
          </a:p>
        </p:txBody>
      </p:sp>
    </p:spTree>
    <p:extLst>
      <p:ext uri="{BB962C8B-B14F-4D97-AF65-F5344CB8AC3E}">
        <p14:creationId xmlns:p14="http://schemas.microsoft.com/office/powerpoint/2010/main" val="322844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much </a:t>
            </a:r>
            <a:r>
              <a:rPr lang="en-US" dirty="0" err="1"/>
              <a:t>RegEx</a:t>
            </a:r>
            <a:r>
              <a:rPr lang="en-US" dirty="0"/>
              <a:t>…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331" y="1381869"/>
            <a:ext cx="7621076" cy="477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61247"/>
            <a:ext cx="6325134" cy="533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67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After many hours of debugging and </a:t>
            </a:r>
            <a:r>
              <a:rPr lang="en-US" sz="3200" dirty="0" err="1"/>
              <a:t>rescraping</a:t>
            </a:r>
            <a:r>
              <a:rPr lang="en-US" sz="3200" dirty="0"/>
              <a:t>: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19200"/>
            <a:ext cx="6410149" cy="54729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7880" y="1430713"/>
            <a:ext cx="6351687" cy="24204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7100047" y="1690689"/>
            <a:ext cx="573741" cy="4781829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33764" y="3805518"/>
            <a:ext cx="1057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rest are bad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16906" y="1197631"/>
            <a:ext cx="140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This is good</a:t>
            </a:r>
          </a:p>
        </p:txBody>
      </p:sp>
      <p:cxnSp>
        <p:nvCxnSpPr>
          <p:cNvPr id="12" name="Straight Arrow Connector 11"/>
          <p:cNvCxnSpPr>
            <a:cxnSpLocks/>
            <a:stCxn id="10" idx="1"/>
          </p:cNvCxnSpPr>
          <p:nvPr/>
        </p:nvCxnSpPr>
        <p:spPr>
          <a:xfrm flipH="1">
            <a:off x="7162800" y="1382297"/>
            <a:ext cx="354106" cy="9687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977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104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Why?</vt:lpstr>
      <vt:lpstr>600 tabs later…</vt:lpstr>
      <vt:lpstr>So much RegEx…</vt:lpstr>
      <vt:lpstr>Dynamic pages</vt:lpstr>
      <vt:lpstr>After many hours of debugging and rescraping: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Chen</dc:creator>
  <cp:lastModifiedBy>Jason Chen</cp:lastModifiedBy>
  <cp:revision>13</cp:revision>
  <dcterms:created xsi:type="dcterms:W3CDTF">2017-02-13T04:46:24Z</dcterms:created>
  <dcterms:modified xsi:type="dcterms:W3CDTF">2017-02-13T16:52:26Z</dcterms:modified>
</cp:coreProperties>
</file>