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6.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82" r:id="rId3"/>
    <p:sldMasterId id="2147483699" r:id="rId4"/>
    <p:sldMasterId id="2147483711" r:id="rId5"/>
  </p:sldMasterIdLst>
  <p:notesMasterIdLst>
    <p:notesMasterId r:id="rId23"/>
  </p:notesMasterIdLst>
  <p:sldIdLst>
    <p:sldId id="442" r:id="rId6"/>
    <p:sldId id="1219" r:id="rId7"/>
    <p:sldId id="1192" r:id="rId8"/>
    <p:sldId id="1191" r:id="rId9"/>
    <p:sldId id="1213" r:id="rId10"/>
    <p:sldId id="1228" r:id="rId11"/>
    <p:sldId id="1214" r:id="rId12"/>
    <p:sldId id="1215" r:id="rId13"/>
    <p:sldId id="1216" r:id="rId14"/>
    <p:sldId id="1205" r:id="rId15"/>
    <p:sldId id="1194" r:id="rId16"/>
    <p:sldId id="1229" r:id="rId17"/>
    <p:sldId id="1231" r:id="rId18"/>
    <p:sldId id="1218" r:id="rId19"/>
    <p:sldId id="1222" r:id="rId20"/>
    <p:sldId id="1211" r:id="rId21"/>
    <p:sldId id="122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page" id="{835CD073-D0B9-425F-85EA-04E5E20ACA23}">
          <p14:sldIdLst>
            <p14:sldId id="442"/>
          </p14:sldIdLst>
        </p14:section>
        <p14:section name="Background" id="{8BEDF811-2B6F-491D-9027-8CBBB263D1A3}">
          <p14:sldIdLst>
            <p14:sldId id="1219"/>
          </p14:sldIdLst>
        </p14:section>
        <p14:section name="Intro" id="{309D2004-F9B7-4578-92A4-2FBB08DEF5E8}">
          <p14:sldIdLst>
            <p14:sldId id="1192"/>
            <p14:sldId id="1191"/>
          </p14:sldIdLst>
        </p14:section>
        <p14:section name="Literature review" id="{E7BB63BC-C9FC-4720-A114-45810205A726}">
          <p14:sldIdLst>
            <p14:sldId id="1213"/>
            <p14:sldId id="1228"/>
            <p14:sldId id="1214"/>
            <p14:sldId id="1215"/>
            <p14:sldId id="1216"/>
          </p14:sldIdLst>
        </p14:section>
        <p14:section name="Methods" id="{B7C22168-9907-494E-9F69-655938E61AAF}">
          <p14:sldIdLst>
            <p14:sldId id="1205"/>
          </p14:sldIdLst>
        </p14:section>
        <p14:section name="Results" id="{C60E23CB-AC1B-4C5F-9772-3E3E74723B75}">
          <p14:sldIdLst>
            <p14:sldId id="1194"/>
            <p14:sldId id="1229"/>
            <p14:sldId id="1231"/>
          </p14:sldIdLst>
        </p14:section>
        <p14:section name="Discussion" id="{63DF20B1-4534-4BC2-8197-B7E116BE040B}">
          <p14:sldIdLst>
            <p14:sldId id="1218"/>
            <p14:sldId id="1222"/>
          </p14:sldIdLst>
        </p14:section>
        <p14:section name="Summary" id="{56B18A37-DD35-40A9-A39F-131D3E6EAE27}">
          <p14:sldIdLst>
            <p14:sldId id="1211"/>
            <p14:sldId id="1221"/>
          </p14:sldIdLst>
        </p14:section>
      </p14:sectionLst>
    </p:ext>
    <p:ext uri="{EFAFB233-063F-42B5-8137-9DF3F51BA10A}">
      <p15:sldGuideLst xmlns:p15="http://schemas.microsoft.com/office/powerpoint/2012/main">
        <p15:guide id="1" orient="horz" pos="2160" userDrawn="1">
          <p15:clr>
            <a:srgbClr val="A4A3A4"/>
          </p15:clr>
        </p15:guide>
        <p15:guide id="2" pos="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FFFFFF"/>
    <a:srgbClr val="F8F8F9"/>
    <a:srgbClr val="0070B0"/>
    <a:srgbClr val="007BC4"/>
    <a:srgbClr val="DEEDFB"/>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8" autoAdjust="0"/>
    <p:restoredTop sz="87013" autoAdjust="0"/>
  </p:normalViewPr>
  <p:slideViewPr>
    <p:cSldViewPr snapToGrid="0" showGuides="1">
      <p:cViewPr varScale="1">
        <p:scale>
          <a:sx n="68" d="100"/>
          <a:sy n="68" d="100"/>
        </p:scale>
        <p:origin x="426" y="45"/>
      </p:cViewPr>
      <p:guideLst>
        <p:guide orient="horz" pos="2160"/>
        <p:guide pos="3824"/>
      </p:guideLst>
    </p:cSldViewPr>
  </p:slideViewPr>
  <p:notesTextViewPr>
    <p:cViewPr>
      <p:scale>
        <a:sx n="1" d="1"/>
        <a:sy n="1" d="1"/>
      </p:scale>
      <p:origin x="0" y="0"/>
    </p:cViewPr>
  </p:notesTextViewPr>
  <p:sorterViewPr>
    <p:cViewPr>
      <p:scale>
        <a:sx n="150" d="100"/>
        <a:sy n="150" d="100"/>
      </p:scale>
      <p:origin x="0" y="-150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C712A1-7702-4E27-A889-AE946AFEBEF7}"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zh-CN" altLang="en-US"/>
        </a:p>
      </dgm:t>
    </dgm:pt>
    <dgm:pt modelId="{BEF9D36D-829E-47B7-A077-6C84D3080DF0}">
      <dgm:prSet phldrT="[文本]" custT="1"/>
      <dgm:spPr/>
      <dgm:t>
        <a:bodyPr/>
        <a:lstStyle/>
        <a:p>
          <a:r>
            <a:rPr lang="en-US" altLang="zh-CN" sz="2800" dirty="0">
              <a:latin typeface="+mn-lt"/>
              <a:ea typeface="华文中宋" panose="02010600040101010101" pitchFamily="2" charset="-122"/>
            </a:rPr>
            <a:t>Adolescents</a:t>
          </a:r>
          <a:endParaRPr lang="zh-CN" altLang="en-US" sz="2800" dirty="0">
            <a:latin typeface="+mn-lt"/>
            <a:ea typeface="华文中宋" panose="02010600040101010101" pitchFamily="2" charset="-122"/>
          </a:endParaRPr>
        </a:p>
      </dgm:t>
    </dgm:pt>
    <dgm:pt modelId="{E98F363C-6ED0-4274-97BB-AA146681F7CF}" type="parTrans" cxnId="{07D0A63A-3039-42DD-B3EC-306B5C80CF70}">
      <dgm:prSet/>
      <dgm:spPr/>
      <dgm:t>
        <a:bodyPr/>
        <a:lstStyle/>
        <a:p>
          <a:endParaRPr lang="zh-CN" altLang="en-US"/>
        </a:p>
      </dgm:t>
    </dgm:pt>
    <dgm:pt modelId="{A894159E-C80A-4E26-982F-F96E20ED1964}" type="sibTrans" cxnId="{07D0A63A-3039-42DD-B3EC-306B5C80CF70}">
      <dgm:prSet/>
      <dgm:spPr/>
      <dgm:t>
        <a:bodyPr/>
        <a:lstStyle/>
        <a:p>
          <a:endParaRPr lang="zh-CN" altLang="en-US"/>
        </a:p>
      </dgm:t>
    </dgm:pt>
    <dgm:pt modelId="{C7A24A31-78BA-421C-9836-631F5A52141C}">
      <dgm:prSet phldrT="[文本]" custT="1"/>
      <dgm:spPr/>
      <dgm:t>
        <a:bodyPr/>
        <a:lstStyle/>
        <a:p>
          <a:r>
            <a:rPr lang="en-US" altLang="zh-CN" sz="2800" dirty="0">
              <a:latin typeface="+mn-lt"/>
              <a:ea typeface="华文中宋" panose="02010600040101010101" pitchFamily="2" charset="-122"/>
            </a:rPr>
            <a:t>The elderly</a:t>
          </a:r>
          <a:endParaRPr lang="zh-CN" altLang="en-US" sz="2800" dirty="0">
            <a:latin typeface="+mn-lt"/>
            <a:ea typeface="华文中宋" panose="02010600040101010101" pitchFamily="2" charset="-122"/>
          </a:endParaRPr>
        </a:p>
      </dgm:t>
    </dgm:pt>
    <dgm:pt modelId="{3708FB1B-11DF-4585-830D-5D77486D4419}" type="parTrans" cxnId="{1D85F56D-C690-4B3D-9A82-F227800C2849}">
      <dgm:prSet/>
      <dgm:spPr/>
      <dgm:t>
        <a:bodyPr/>
        <a:lstStyle/>
        <a:p>
          <a:endParaRPr lang="zh-CN" altLang="en-US"/>
        </a:p>
      </dgm:t>
    </dgm:pt>
    <dgm:pt modelId="{19617344-D03B-46B5-BE8F-C7915BF248FA}" type="sibTrans" cxnId="{1D85F56D-C690-4B3D-9A82-F227800C2849}">
      <dgm:prSet/>
      <dgm:spPr/>
      <dgm:t>
        <a:bodyPr/>
        <a:lstStyle/>
        <a:p>
          <a:endParaRPr lang="zh-CN" altLang="en-US"/>
        </a:p>
      </dgm:t>
    </dgm:pt>
    <dgm:pt modelId="{7CC81574-A1B1-4A4E-967A-63E14EE323A3}" type="pres">
      <dgm:prSet presAssocID="{C2C712A1-7702-4E27-A889-AE946AFEBEF7}" presName="compositeShape" presStyleCnt="0">
        <dgm:presLayoutVars>
          <dgm:chMax val="2"/>
          <dgm:dir/>
          <dgm:resizeHandles val="exact"/>
        </dgm:presLayoutVars>
      </dgm:prSet>
      <dgm:spPr/>
    </dgm:pt>
    <dgm:pt modelId="{4FF38C07-DCC2-4A06-BEE4-369ED65AF3B5}" type="pres">
      <dgm:prSet presAssocID="{C2C712A1-7702-4E27-A889-AE946AFEBEF7}" presName="divider" presStyleLbl="fgShp" presStyleIdx="0" presStyleCnt="1" custLinFactNeighborX="0" custLinFactNeighborY="-2836"/>
      <dgm:spPr/>
    </dgm:pt>
    <dgm:pt modelId="{EEB85E6B-CDE1-4DF0-B6A7-8C5C94AC3F61}" type="pres">
      <dgm:prSet presAssocID="{BEF9D36D-829E-47B7-A077-6C84D3080DF0}" presName="downArrow" presStyleLbl="node1" presStyleIdx="0" presStyleCnt="2" custScaleX="147147" custScaleY="118085"/>
      <dgm:spPr/>
    </dgm:pt>
    <dgm:pt modelId="{5ACDD74C-4CC2-47DA-A4DB-E21AF29BBCAD}" type="pres">
      <dgm:prSet presAssocID="{BEF9D36D-829E-47B7-A077-6C84D3080DF0}" presName="downArrowText" presStyleLbl="revTx" presStyleIdx="0" presStyleCnt="2" custScaleX="134685">
        <dgm:presLayoutVars>
          <dgm:bulletEnabled val="1"/>
        </dgm:presLayoutVars>
      </dgm:prSet>
      <dgm:spPr/>
    </dgm:pt>
    <dgm:pt modelId="{9D564746-A69C-43DF-B1C6-87E7CB1CB6D7}" type="pres">
      <dgm:prSet presAssocID="{C7A24A31-78BA-421C-9836-631F5A52141C}" presName="upArrow" presStyleLbl="node1" presStyleIdx="1" presStyleCnt="2" custScaleX="182815" custScaleY="118140"/>
      <dgm:spPr/>
    </dgm:pt>
    <dgm:pt modelId="{7B08958A-F479-476B-8B91-F75A64E12599}" type="pres">
      <dgm:prSet presAssocID="{C7A24A31-78BA-421C-9836-631F5A52141C}" presName="upArrowText" presStyleLbl="revTx" presStyleIdx="1" presStyleCnt="2" custScaleX="133576">
        <dgm:presLayoutVars>
          <dgm:bulletEnabled val="1"/>
        </dgm:presLayoutVars>
      </dgm:prSet>
      <dgm:spPr/>
    </dgm:pt>
  </dgm:ptLst>
  <dgm:cxnLst>
    <dgm:cxn modelId="{07D0A63A-3039-42DD-B3EC-306B5C80CF70}" srcId="{C2C712A1-7702-4E27-A889-AE946AFEBEF7}" destId="{BEF9D36D-829E-47B7-A077-6C84D3080DF0}" srcOrd="0" destOrd="0" parTransId="{E98F363C-6ED0-4274-97BB-AA146681F7CF}" sibTransId="{A894159E-C80A-4E26-982F-F96E20ED1964}"/>
    <dgm:cxn modelId="{E876596D-0C36-4D23-8EFC-B9B60E188FC7}" type="presOf" srcId="{C2C712A1-7702-4E27-A889-AE946AFEBEF7}" destId="{7CC81574-A1B1-4A4E-967A-63E14EE323A3}" srcOrd="0" destOrd="0" presId="urn:microsoft.com/office/officeart/2005/8/layout/arrow3"/>
    <dgm:cxn modelId="{1D85F56D-C690-4B3D-9A82-F227800C2849}" srcId="{C2C712A1-7702-4E27-A889-AE946AFEBEF7}" destId="{C7A24A31-78BA-421C-9836-631F5A52141C}" srcOrd="1" destOrd="0" parTransId="{3708FB1B-11DF-4585-830D-5D77486D4419}" sibTransId="{19617344-D03B-46B5-BE8F-C7915BF248FA}"/>
    <dgm:cxn modelId="{4940CE94-DC84-47F7-A651-4C6698D29336}" type="presOf" srcId="{C7A24A31-78BA-421C-9836-631F5A52141C}" destId="{7B08958A-F479-476B-8B91-F75A64E12599}" srcOrd="0" destOrd="0" presId="urn:microsoft.com/office/officeart/2005/8/layout/arrow3"/>
    <dgm:cxn modelId="{51351BC7-E4D6-43D7-A75A-4320DDB000E9}" type="presOf" srcId="{BEF9D36D-829E-47B7-A077-6C84D3080DF0}" destId="{5ACDD74C-4CC2-47DA-A4DB-E21AF29BBCAD}" srcOrd="0" destOrd="0" presId="urn:microsoft.com/office/officeart/2005/8/layout/arrow3"/>
    <dgm:cxn modelId="{9C056397-4886-435E-9418-CDEC3A80D7C6}" type="presParOf" srcId="{7CC81574-A1B1-4A4E-967A-63E14EE323A3}" destId="{4FF38C07-DCC2-4A06-BEE4-369ED65AF3B5}" srcOrd="0" destOrd="0" presId="urn:microsoft.com/office/officeart/2005/8/layout/arrow3"/>
    <dgm:cxn modelId="{4AD67012-9749-4C6E-B040-71AB8F50D5F8}" type="presParOf" srcId="{7CC81574-A1B1-4A4E-967A-63E14EE323A3}" destId="{EEB85E6B-CDE1-4DF0-B6A7-8C5C94AC3F61}" srcOrd="1" destOrd="0" presId="urn:microsoft.com/office/officeart/2005/8/layout/arrow3"/>
    <dgm:cxn modelId="{2290B724-ED18-44D5-A786-4810A20F971B}" type="presParOf" srcId="{7CC81574-A1B1-4A4E-967A-63E14EE323A3}" destId="{5ACDD74C-4CC2-47DA-A4DB-E21AF29BBCAD}" srcOrd="2" destOrd="0" presId="urn:microsoft.com/office/officeart/2005/8/layout/arrow3"/>
    <dgm:cxn modelId="{EE612B86-AD24-4306-8C94-FB8297B688C5}" type="presParOf" srcId="{7CC81574-A1B1-4A4E-967A-63E14EE323A3}" destId="{9D564746-A69C-43DF-B1C6-87E7CB1CB6D7}" srcOrd="3" destOrd="0" presId="urn:microsoft.com/office/officeart/2005/8/layout/arrow3"/>
    <dgm:cxn modelId="{6A92180E-9F05-4138-8412-C7712A38B0C5}" type="presParOf" srcId="{7CC81574-A1B1-4A4E-967A-63E14EE323A3}" destId="{7B08958A-F479-476B-8B91-F75A64E12599}" srcOrd="4" destOrd="0" presId="urn:microsoft.com/office/officeart/2005/8/layout/arrow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2FE614-5AB4-4535-A4D4-07EA7B9510EB}"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zh-CN" altLang="en-US"/>
        </a:p>
      </dgm:t>
    </dgm:pt>
    <dgm:pt modelId="{2411955F-83EC-4C08-83C1-8C1E902DF57A}">
      <dgm:prSet phldrT="[文本]"/>
      <dgm:spPr/>
      <dgm:t>
        <a:bodyPr/>
        <a:lstStyle/>
        <a:p>
          <a:r>
            <a:rPr lang="en-US" altLang="zh-CN" dirty="0">
              <a:latin typeface="+mn-lt"/>
              <a:ea typeface="华文中宋" panose="02010600040101010101" pitchFamily="2" charset="-122"/>
              <a:cs typeface="Times New Roman" panose="02020603050405020304" pitchFamily="18" charset="0"/>
            </a:rPr>
            <a:t>Live alone</a:t>
          </a:r>
          <a:endParaRPr lang="zh-CN" altLang="en-US" dirty="0">
            <a:latin typeface="+mn-lt"/>
            <a:ea typeface="华文中宋" panose="02010600040101010101" pitchFamily="2" charset="-122"/>
            <a:cs typeface="Times New Roman" panose="02020603050405020304" pitchFamily="18" charset="0"/>
          </a:endParaRPr>
        </a:p>
      </dgm:t>
    </dgm:pt>
    <dgm:pt modelId="{778E6D66-2711-47F2-83AE-62DB6DE715EF}" type="parTrans" cxnId="{98780580-E6AB-421C-A3F5-7E5410314B9E}">
      <dgm:prSet/>
      <dgm:spPr/>
      <dgm:t>
        <a:bodyPr/>
        <a:lstStyle/>
        <a:p>
          <a:endParaRPr lang="zh-CN" altLang="en-US"/>
        </a:p>
      </dgm:t>
    </dgm:pt>
    <dgm:pt modelId="{C3EC4305-7829-4890-A9F1-DFBE8E13F965}" type="sibTrans" cxnId="{98780580-E6AB-421C-A3F5-7E5410314B9E}">
      <dgm:prSet/>
      <dgm:spPr/>
      <dgm:t>
        <a:bodyPr/>
        <a:lstStyle/>
        <a:p>
          <a:endParaRPr lang="zh-CN" altLang="en-US"/>
        </a:p>
      </dgm:t>
    </dgm:pt>
    <dgm:pt modelId="{B0024AC1-43EA-4599-B8B3-41608E6A755A}">
      <dgm:prSet phldrT="[文本]"/>
      <dgm:spPr/>
      <dgm:t>
        <a:bodyPr/>
        <a:lstStyle/>
        <a:p>
          <a:r>
            <a:rPr lang="en-US" altLang="zh-CN" dirty="0">
              <a:latin typeface="+mn-lt"/>
              <a:ea typeface="华文中宋" panose="02010600040101010101" pitchFamily="2" charset="-122"/>
              <a:cs typeface="Times New Roman" panose="02020603050405020304" pitchFamily="18" charset="0"/>
            </a:rPr>
            <a:t>Restricted physical mobility</a:t>
          </a:r>
          <a:endParaRPr lang="zh-CN" altLang="en-US" dirty="0">
            <a:latin typeface="+mn-lt"/>
            <a:ea typeface="华文中宋" panose="02010600040101010101" pitchFamily="2" charset="-122"/>
            <a:cs typeface="Times New Roman" panose="02020603050405020304" pitchFamily="18" charset="0"/>
          </a:endParaRPr>
        </a:p>
      </dgm:t>
    </dgm:pt>
    <dgm:pt modelId="{B293808B-E0BD-4987-BB33-FAEA9E09F83B}" type="parTrans" cxnId="{9EC5F604-3096-4B46-AD03-2A348A02A66C}">
      <dgm:prSet/>
      <dgm:spPr/>
      <dgm:t>
        <a:bodyPr/>
        <a:lstStyle/>
        <a:p>
          <a:endParaRPr lang="zh-CN" altLang="en-US"/>
        </a:p>
      </dgm:t>
    </dgm:pt>
    <dgm:pt modelId="{FB48EA62-A144-4C71-AEF6-066EB0754366}" type="sibTrans" cxnId="{9EC5F604-3096-4B46-AD03-2A348A02A66C}">
      <dgm:prSet/>
      <dgm:spPr/>
      <dgm:t>
        <a:bodyPr/>
        <a:lstStyle/>
        <a:p>
          <a:endParaRPr lang="zh-CN" altLang="en-US"/>
        </a:p>
      </dgm:t>
    </dgm:pt>
    <dgm:pt modelId="{502F02EF-2ECC-4E77-82CB-0BF1DE651827}">
      <dgm:prSet phldrT="[文本]"/>
      <dgm:spPr/>
      <dgm:t>
        <a:bodyPr/>
        <a:lstStyle/>
        <a:p>
          <a:r>
            <a:rPr lang="en-US" altLang="zh-CN" dirty="0">
              <a:latin typeface="+mn-lt"/>
              <a:ea typeface="华文中宋" panose="02010600040101010101" pitchFamily="2" charset="-122"/>
            </a:rPr>
            <a:t>Declining cognitive ability</a:t>
          </a:r>
          <a:endParaRPr lang="zh-CN" altLang="en-US" dirty="0">
            <a:latin typeface="+mn-lt"/>
            <a:ea typeface="华文中宋" panose="02010600040101010101" pitchFamily="2" charset="-122"/>
          </a:endParaRPr>
        </a:p>
      </dgm:t>
    </dgm:pt>
    <dgm:pt modelId="{24266CAA-589F-4095-BA45-6A184421673A}" type="parTrans" cxnId="{C988009A-4C53-4873-9D96-371FE0197E04}">
      <dgm:prSet/>
      <dgm:spPr/>
      <dgm:t>
        <a:bodyPr/>
        <a:lstStyle/>
        <a:p>
          <a:endParaRPr lang="zh-CN" altLang="en-US"/>
        </a:p>
      </dgm:t>
    </dgm:pt>
    <dgm:pt modelId="{4D27BA4E-3303-42DC-94BE-CB5B4B6AFDCA}" type="sibTrans" cxnId="{C988009A-4C53-4873-9D96-371FE0197E04}">
      <dgm:prSet/>
      <dgm:spPr/>
      <dgm:t>
        <a:bodyPr/>
        <a:lstStyle/>
        <a:p>
          <a:endParaRPr lang="zh-CN" altLang="en-US"/>
        </a:p>
      </dgm:t>
    </dgm:pt>
    <dgm:pt modelId="{13E010AE-6FD2-4F6D-B2E4-511DB221D59C}">
      <dgm:prSet phldrT="[文本]" custT="1"/>
      <dgm:spPr/>
      <dgm:t>
        <a:bodyPr/>
        <a:lstStyle/>
        <a:p>
          <a:r>
            <a:rPr lang="en-US" altLang="zh-CN" sz="3200" dirty="0">
              <a:latin typeface="+mn-lt"/>
              <a:ea typeface="华文中宋" panose="02010600040101010101" pitchFamily="2" charset="-122"/>
              <a:cs typeface="Times New Roman" panose="02020603050405020304" pitchFamily="18" charset="0"/>
            </a:rPr>
            <a:t>Mental health</a:t>
          </a:r>
          <a:endParaRPr lang="zh-CN" altLang="en-US" sz="3200" dirty="0">
            <a:latin typeface="+mn-lt"/>
            <a:ea typeface="华文中宋" panose="02010600040101010101" pitchFamily="2" charset="-122"/>
            <a:cs typeface="Times New Roman" panose="02020603050405020304" pitchFamily="18" charset="0"/>
          </a:endParaRPr>
        </a:p>
      </dgm:t>
    </dgm:pt>
    <dgm:pt modelId="{700AF1E8-BCBE-42DE-B2CA-4E3742DE6A6B}" type="parTrans" cxnId="{99E64B70-710F-48B9-B874-FD263D6E456D}">
      <dgm:prSet/>
      <dgm:spPr/>
      <dgm:t>
        <a:bodyPr/>
        <a:lstStyle/>
        <a:p>
          <a:endParaRPr lang="zh-CN" altLang="en-US"/>
        </a:p>
      </dgm:t>
    </dgm:pt>
    <dgm:pt modelId="{1A73C679-7F98-4AE7-8A09-71DB619D20C4}" type="sibTrans" cxnId="{99E64B70-710F-48B9-B874-FD263D6E456D}">
      <dgm:prSet/>
      <dgm:spPr/>
      <dgm:t>
        <a:bodyPr/>
        <a:lstStyle/>
        <a:p>
          <a:endParaRPr lang="zh-CN" altLang="en-US"/>
        </a:p>
      </dgm:t>
    </dgm:pt>
    <dgm:pt modelId="{08CCC34A-C24D-4402-BC38-C0A4E218D70E}" type="pres">
      <dgm:prSet presAssocID="{412FE614-5AB4-4535-A4D4-07EA7B9510EB}" presName="Name0" presStyleCnt="0">
        <dgm:presLayoutVars>
          <dgm:chMax val="4"/>
          <dgm:resizeHandles val="exact"/>
        </dgm:presLayoutVars>
      </dgm:prSet>
      <dgm:spPr/>
    </dgm:pt>
    <dgm:pt modelId="{0A912176-D490-4236-905E-F116E9457A7A}" type="pres">
      <dgm:prSet presAssocID="{412FE614-5AB4-4535-A4D4-07EA7B9510EB}" presName="ellipse" presStyleLbl="trBgShp" presStyleIdx="0" presStyleCnt="1"/>
      <dgm:spPr/>
    </dgm:pt>
    <dgm:pt modelId="{FFFB1317-C060-4DE0-9C2F-1371E8E7F128}" type="pres">
      <dgm:prSet presAssocID="{412FE614-5AB4-4535-A4D4-07EA7B9510EB}" presName="arrow1" presStyleLbl="fgShp" presStyleIdx="0" presStyleCnt="1"/>
      <dgm:spPr/>
    </dgm:pt>
    <dgm:pt modelId="{FF916543-A0F6-45A0-B0F4-68D786CCC9B9}" type="pres">
      <dgm:prSet presAssocID="{412FE614-5AB4-4535-A4D4-07EA7B9510EB}" presName="rectangle" presStyleLbl="revTx" presStyleIdx="0" presStyleCnt="1">
        <dgm:presLayoutVars>
          <dgm:bulletEnabled val="1"/>
        </dgm:presLayoutVars>
      </dgm:prSet>
      <dgm:spPr/>
    </dgm:pt>
    <dgm:pt modelId="{B046A1AD-38B1-4E6B-A92A-F94DD2D61AC6}" type="pres">
      <dgm:prSet presAssocID="{B0024AC1-43EA-4599-B8B3-41608E6A755A}" presName="item1" presStyleLbl="node1" presStyleIdx="0" presStyleCnt="3">
        <dgm:presLayoutVars>
          <dgm:bulletEnabled val="1"/>
        </dgm:presLayoutVars>
      </dgm:prSet>
      <dgm:spPr/>
    </dgm:pt>
    <dgm:pt modelId="{122944AA-7CE5-466C-A163-811FD4A2BF15}" type="pres">
      <dgm:prSet presAssocID="{502F02EF-2ECC-4E77-82CB-0BF1DE651827}" presName="item2" presStyleLbl="node1" presStyleIdx="1" presStyleCnt="3">
        <dgm:presLayoutVars>
          <dgm:bulletEnabled val="1"/>
        </dgm:presLayoutVars>
      </dgm:prSet>
      <dgm:spPr/>
    </dgm:pt>
    <dgm:pt modelId="{1AD839AC-309D-41AB-B33C-E9241AFEEB5A}" type="pres">
      <dgm:prSet presAssocID="{13E010AE-6FD2-4F6D-B2E4-511DB221D59C}" presName="item3" presStyleLbl="node1" presStyleIdx="2" presStyleCnt="3">
        <dgm:presLayoutVars>
          <dgm:bulletEnabled val="1"/>
        </dgm:presLayoutVars>
      </dgm:prSet>
      <dgm:spPr/>
    </dgm:pt>
    <dgm:pt modelId="{B9D1FC93-8D56-495D-9BCE-355071867F64}" type="pres">
      <dgm:prSet presAssocID="{412FE614-5AB4-4535-A4D4-07EA7B9510EB}" presName="funnel" presStyleLbl="trAlignAcc1" presStyleIdx="0" presStyleCnt="1"/>
      <dgm:spPr/>
    </dgm:pt>
  </dgm:ptLst>
  <dgm:cxnLst>
    <dgm:cxn modelId="{9EC5F604-3096-4B46-AD03-2A348A02A66C}" srcId="{412FE614-5AB4-4535-A4D4-07EA7B9510EB}" destId="{B0024AC1-43EA-4599-B8B3-41608E6A755A}" srcOrd="1" destOrd="0" parTransId="{B293808B-E0BD-4987-BB33-FAEA9E09F83B}" sibTransId="{FB48EA62-A144-4C71-AEF6-066EB0754366}"/>
    <dgm:cxn modelId="{95A53021-2A08-4263-B433-908825F1BC39}" type="presOf" srcId="{412FE614-5AB4-4535-A4D4-07EA7B9510EB}" destId="{08CCC34A-C24D-4402-BC38-C0A4E218D70E}" srcOrd="0" destOrd="0" presId="urn:microsoft.com/office/officeart/2005/8/layout/funnel1"/>
    <dgm:cxn modelId="{63EBCB24-947D-4951-9532-BE387D443164}" type="presOf" srcId="{13E010AE-6FD2-4F6D-B2E4-511DB221D59C}" destId="{FF916543-A0F6-45A0-B0F4-68D786CCC9B9}" srcOrd="0" destOrd="0" presId="urn:microsoft.com/office/officeart/2005/8/layout/funnel1"/>
    <dgm:cxn modelId="{CF03492A-E289-4C81-9AEB-A063FB51D9C7}" type="presOf" srcId="{502F02EF-2ECC-4E77-82CB-0BF1DE651827}" destId="{B046A1AD-38B1-4E6B-A92A-F94DD2D61AC6}" srcOrd="0" destOrd="0" presId="urn:microsoft.com/office/officeart/2005/8/layout/funnel1"/>
    <dgm:cxn modelId="{99E64B70-710F-48B9-B874-FD263D6E456D}" srcId="{412FE614-5AB4-4535-A4D4-07EA7B9510EB}" destId="{13E010AE-6FD2-4F6D-B2E4-511DB221D59C}" srcOrd="3" destOrd="0" parTransId="{700AF1E8-BCBE-42DE-B2CA-4E3742DE6A6B}" sibTransId="{1A73C679-7F98-4AE7-8A09-71DB619D20C4}"/>
    <dgm:cxn modelId="{98780580-E6AB-421C-A3F5-7E5410314B9E}" srcId="{412FE614-5AB4-4535-A4D4-07EA7B9510EB}" destId="{2411955F-83EC-4C08-83C1-8C1E902DF57A}" srcOrd="0" destOrd="0" parTransId="{778E6D66-2711-47F2-83AE-62DB6DE715EF}" sibTransId="{C3EC4305-7829-4890-A9F1-DFBE8E13F965}"/>
    <dgm:cxn modelId="{C988009A-4C53-4873-9D96-371FE0197E04}" srcId="{412FE614-5AB4-4535-A4D4-07EA7B9510EB}" destId="{502F02EF-2ECC-4E77-82CB-0BF1DE651827}" srcOrd="2" destOrd="0" parTransId="{24266CAA-589F-4095-BA45-6A184421673A}" sibTransId="{4D27BA4E-3303-42DC-94BE-CB5B4B6AFDCA}"/>
    <dgm:cxn modelId="{364E40B7-88F5-42F9-838A-DF21077A1EB7}" type="presOf" srcId="{2411955F-83EC-4C08-83C1-8C1E902DF57A}" destId="{1AD839AC-309D-41AB-B33C-E9241AFEEB5A}" srcOrd="0" destOrd="0" presId="urn:microsoft.com/office/officeart/2005/8/layout/funnel1"/>
    <dgm:cxn modelId="{327472BA-DD77-4818-85B1-03C03574980E}" type="presOf" srcId="{B0024AC1-43EA-4599-B8B3-41608E6A755A}" destId="{122944AA-7CE5-466C-A163-811FD4A2BF15}" srcOrd="0" destOrd="0" presId="urn:microsoft.com/office/officeart/2005/8/layout/funnel1"/>
    <dgm:cxn modelId="{082E6791-AE3F-4AF4-BEB9-F7EE0A313DD9}" type="presParOf" srcId="{08CCC34A-C24D-4402-BC38-C0A4E218D70E}" destId="{0A912176-D490-4236-905E-F116E9457A7A}" srcOrd="0" destOrd="0" presId="urn:microsoft.com/office/officeart/2005/8/layout/funnel1"/>
    <dgm:cxn modelId="{934EBE58-5409-447A-B0FD-9470257BDFFA}" type="presParOf" srcId="{08CCC34A-C24D-4402-BC38-C0A4E218D70E}" destId="{FFFB1317-C060-4DE0-9C2F-1371E8E7F128}" srcOrd="1" destOrd="0" presId="urn:microsoft.com/office/officeart/2005/8/layout/funnel1"/>
    <dgm:cxn modelId="{518D1D12-0763-43E3-98C3-5AEC1ECC2CF7}" type="presParOf" srcId="{08CCC34A-C24D-4402-BC38-C0A4E218D70E}" destId="{FF916543-A0F6-45A0-B0F4-68D786CCC9B9}" srcOrd="2" destOrd="0" presId="urn:microsoft.com/office/officeart/2005/8/layout/funnel1"/>
    <dgm:cxn modelId="{CDC485CE-62D8-4869-950C-E7D314FF92D8}" type="presParOf" srcId="{08CCC34A-C24D-4402-BC38-C0A4E218D70E}" destId="{B046A1AD-38B1-4E6B-A92A-F94DD2D61AC6}" srcOrd="3" destOrd="0" presId="urn:microsoft.com/office/officeart/2005/8/layout/funnel1"/>
    <dgm:cxn modelId="{4C71D5A1-3845-4B8F-AFBE-6041D7F9995B}" type="presParOf" srcId="{08CCC34A-C24D-4402-BC38-C0A4E218D70E}" destId="{122944AA-7CE5-466C-A163-811FD4A2BF15}" srcOrd="4" destOrd="0" presId="urn:microsoft.com/office/officeart/2005/8/layout/funnel1"/>
    <dgm:cxn modelId="{DE6FF525-7315-44FB-B1D9-E2EC6C5049AA}" type="presParOf" srcId="{08CCC34A-C24D-4402-BC38-C0A4E218D70E}" destId="{1AD839AC-309D-41AB-B33C-E9241AFEEB5A}" srcOrd="5" destOrd="0" presId="urn:microsoft.com/office/officeart/2005/8/layout/funnel1"/>
    <dgm:cxn modelId="{0E5449B4-4244-43CD-9118-1E981C090F92}" type="presParOf" srcId="{08CCC34A-C24D-4402-BC38-C0A4E218D70E}" destId="{B9D1FC93-8D56-495D-9BCE-355071867F64}"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B14C8C-67A7-47EE-AD53-9DBBCDD4A1E3}" type="doc">
      <dgm:prSet loTypeId="urn:microsoft.com/office/officeart/2005/8/layout/radial4" loCatId="relationship" qsTypeId="urn:microsoft.com/office/officeart/2005/8/quickstyle/simple1" qsCatId="simple" csTypeId="urn:microsoft.com/office/officeart/2005/8/colors/accent1_1" csCatId="accent1" phldr="1"/>
      <dgm:spPr/>
      <dgm:t>
        <a:bodyPr/>
        <a:lstStyle/>
        <a:p>
          <a:endParaRPr lang="zh-CN" altLang="en-US"/>
        </a:p>
      </dgm:t>
    </dgm:pt>
    <dgm:pt modelId="{B5EC828B-E32F-4F81-A86E-66346A0B673C}">
      <dgm:prSet phldrT="[文本]" custT="1"/>
      <dgm:spPr/>
      <dgm:t>
        <a:bodyPr/>
        <a:lstStyle/>
        <a:p>
          <a:r>
            <a:rPr lang="en-US" altLang="zh-CN" sz="20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Mental health</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dgm:t>
    </dgm:pt>
    <dgm:pt modelId="{B6AFD07C-FADC-4681-A4AB-F4BD1C7F7E0B}" type="parTrans" cxnId="{14F60C7B-B534-4095-8C98-21BC150276AB}">
      <dgm:prSet/>
      <dgm:spPr/>
      <dgm:t>
        <a:bodyPr/>
        <a:lstStyle/>
        <a:p>
          <a:endParaRPr lang="zh-CN" altLang="en-US">
            <a:latin typeface="华文中宋" panose="02010600040101010101" pitchFamily="2" charset="-122"/>
            <a:ea typeface="华文中宋" panose="02010600040101010101" pitchFamily="2" charset="-122"/>
          </a:endParaRPr>
        </a:p>
      </dgm:t>
    </dgm:pt>
    <dgm:pt modelId="{5202B4E7-253D-4E7D-98D3-2D2FCD539D66}" type="sibTrans" cxnId="{14F60C7B-B534-4095-8C98-21BC150276AB}">
      <dgm:prSet/>
      <dgm:spPr/>
      <dgm:t>
        <a:bodyPr/>
        <a:lstStyle/>
        <a:p>
          <a:endParaRPr lang="zh-CN" altLang="en-US">
            <a:latin typeface="华文中宋" panose="02010600040101010101" pitchFamily="2" charset="-122"/>
            <a:ea typeface="华文中宋" panose="02010600040101010101" pitchFamily="2" charset="-122"/>
          </a:endParaRPr>
        </a:p>
      </dgm:t>
    </dgm:pt>
    <dgm:pt modelId="{F30501A5-AF61-4ADB-A51F-360622BD6E45}">
      <dgm:prSet phldrT="[文本]" custT="1"/>
      <dgm:spPr/>
      <dgm:t>
        <a:bodyPr/>
        <a:lstStyle/>
        <a:p>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Using preferences</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dgm:t>
    </dgm:pt>
    <dgm:pt modelId="{8DE41186-DCC5-421F-88D5-F7DE3E6CCEF9}" type="parTrans" cxnId="{D2B1063D-6FEC-4748-A3DE-40EEE4B015EB}">
      <dgm:prSet/>
      <dgm:spPr/>
      <dgm:t>
        <a:bodyPr/>
        <a:lstStyle/>
        <a:p>
          <a:endParaRPr lang="zh-CN" altLang="en-US">
            <a:latin typeface="华文中宋" panose="02010600040101010101" pitchFamily="2" charset="-122"/>
            <a:ea typeface="华文中宋" panose="02010600040101010101" pitchFamily="2" charset="-122"/>
          </a:endParaRPr>
        </a:p>
      </dgm:t>
    </dgm:pt>
    <dgm:pt modelId="{EB6CAE94-837E-4606-A705-B71A90660A6D}" type="sibTrans" cxnId="{D2B1063D-6FEC-4748-A3DE-40EEE4B015EB}">
      <dgm:prSet/>
      <dgm:spPr/>
      <dgm:t>
        <a:bodyPr/>
        <a:lstStyle/>
        <a:p>
          <a:endParaRPr lang="zh-CN" altLang="en-US">
            <a:latin typeface="华文中宋" panose="02010600040101010101" pitchFamily="2" charset="-122"/>
            <a:ea typeface="华文中宋" panose="02010600040101010101" pitchFamily="2" charset="-122"/>
          </a:endParaRPr>
        </a:p>
      </dgm:t>
    </dgm:pt>
    <dgm:pt modelId="{7959F7DB-D209-4EC7-A5FC-C51F110D69CF}">
      <dgm:prSet phldrT="[文本]" custT="1"/>
      <dgm:spPr/>
      <dgm:t>
        <a:bodyPr/>
        <a:lstStyle/>
        <a:p>
          <a:r>
            <a:rPr lang="en-US" altLang="zh-CN" sz="20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Ageing attitudes</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dgm:t>
    </dgm:pt>
    <dgm:pt modelId="{D4F455D3-4AAD-4EAB-84E3-0252661DC5F9}" type="parTrans" cxnId="{92B37C06-CD05-456D-B06C-A14C2990CC54}">
      <dgm:prSet/>
      <dgm:spPr/>
      <dgm:t>
        <a:bodyPr/>
        <a:lstStyle/>
        <a:p>
          <a:endParaRPr lang="zh-CN" altLang="en-US">
            <a:latin typeface="华文中宋" panose="02010600040101010101" pitchFamily="2" charset="-122"/>
            <a:ea typeface="华文中宋" panose="02010600040101010101" pitchFamily="2" charset="-122"/>
          </a:endParaRPr>
        </a:p>
      </dgm:t>
    </dgm:pt>
    <dgm:pt modelId="{B898662D-0FA8-4A09-AE13-61022C00974F}" type="sibTrans" cxnId="{92B37C06-CD05-456D-B06C-A14C2990CC54}">
      <dgm:prSet/>
      <dgm:spPr/>
      <dgm:t>
        <a:bodyPr/>
        <a:lstStyle/>
        <a:p>
          <a:endParaRPr lang="zh-CN" altLang="en-US">
            <a:latin typeface="华文中宋" panose="02010600040101010101" pitchFamily="2" charset="-122"/>
            <a:ea typeface="华文中宋" panose="02010600040101010101" pitchFamily="2" charset="-122"/>
          </a:endParaRPr>
        </a:p>
      </dgm:t>
    </dgm:pt>
    <dgm:pt modelId="{77D37E15-F24D-4E27-BB2E-1B39B1430F7C}" type="pres">
      <dgm:prSet presAssocID="{55B14C8C-67A7-47EE-AD53-9DBBCDD4A1E3}" presName="cycle" presStyleCnt="0">
        <dgm:presLayoutVars>
          <dgm:chMax val="1"/>
          <dgm:dir/>
          <dgm:animLvl val="ctr"/>
          <dgm:resizeHandles val="exact"/>
        </dgm:presLayoutVars>
      </dgm:prSet>
      <dgm:spPr/>
    </dgm:pt>
    <dgm:pt modelId="{9F90F346-1EFF-4AE4-BC7E-FFEA41557CFA}" type="pres">
      <dgm:prSet presAssocID="{B5EC828B-E32F-4F81-A86E-66346A0B673C}" presName="centerShape" presStyleLbl="node0" presStyleIdx="0" presStyleCnt="1"/>
      <dgm:spPr/>
    </dgm:pt>
    <dgm:pt modelId="{E80E5DE1-3142-4A08-AF47-B9D98DBCD223}" type="pres">
      <dgm:prSet presAssocID="{8DE41186-DCC5-421F-88D5-F7DE3E6CCEF9}" presName="parTrans" presStyleLbl="bgSibTrans2D1" presStyleIdx="0" presStyleCnt="2"/>
      <dgm:spPr/>
    </dgm:pt>
    <dgm:pt modelId="{2DCDA041-FEA3-4B15-B6BB-5C5F5B3E9579}" type="pres">
      <dgm:prSet presAssocID="{F30501A5-AF61-4ADB-A51F-360622BD6E45}" presName="node" presStyleLbl="node1" presStyleIdx="0" presStyleCnt="2">
        <dgm:presLayoutVars>
          <dgm:bulletEnabled val="1"/>
        </dgm:presLayoutVars>
      </dgm:prSet>
      <dgm:spPr/>
    </dgm:pt>
    <dgm:pt modelId="{D9B565BA-503C-49C3-97A6-A03B23CC7E19}" type="pres">
      <dgm:prSet presAssocID="{D4F455D3-4AAD-4EAB-84E3-0252661DC5F9}" presName="parTrans" presStyleLbl="bgSibTrans2D1" presStyleIdx="1" presStyleCnt="2"/>
      <dgm:spPr/>
    </dgm:pt>
    <dgm:pt modelId="{A9C7BF86-0F50-49E5-B817-1AEAE583A137}" type="pres">
      <dgm:prSet presAssocID="{7959F7DB-D209-4EC7-A5FC-C51F110D69CF}" presName="node" presStyleLbl="node1" presStyleIdx="1" presStyleCnt="2">
        <dgm:presLayoutVars>
          <dgm:bulletEnabled val="1"/>
        </dgm:presLayoutVars>
      </dgm:prSet>
      <dgm:spPr/>
    </dgm:pt>
  </dgm:ptLst>
  <dgm:cxnLst>
    <dgm:cxn modelId="{92B37C06-CD05-456D-B06C-A14C2990CC54}" srcId="{B5EC828B-E32F-4F81-A86E-66346A0B673C}" destId="{7959F7DB-D209-4EC7-A5FC-C51F110D69CF}" srcOrd="1" destOrd="0" parTransId="{D4F455D3-4AAD-4EAB-84E3-0252661DC5F9}" sibTransId="{B898662D-0FA8-4A09-AE13-61022C00974F}"/>
    <dgm:cxn modelId="{58EF8D0D-691A-4B0B-ABE2-25EC5728CAA1}" type="presOf" srcId="{B5EC828B-E32F-4F81-A86E-66346A0B673C}" destId="{9F90F346-1EFF-4AE4-BC7E-FFEA41557CFA}" srcOrd="0" destOrd="0" presId="urn:microsoft.com/office/officeart/2005/8/layout/radial4"/>
    <dgm:cxn modelId="{A285C720-8DE1-44E4-8FCA-0A66EEE5536B}" type="presOf" srcId="{55B14C8C-67A7-47EE-AD53-9DBBCDD4A1E3}" destId="{77D37E15-F24D-4E27-BB2E-1B39B1430F7C}" srcOrd="0" destOrd="0" presId="urn:microsoft.com/office/officeart/2005/8/layout/radial4"/>
    <dgm:cxn modelId="{D2B1063D-6FEC-4748-A3DE-40EEE4B015EB}" srcId="{B5EC828B-E32F-4F81-A86E-66346A0B673C}" destId="{F30501A5-AF61-4ADB-A51F-360622BD6E45}" srcOrd="0" destOrd="0" parTransId="{8DE41186-DCC5-421F-88D5-F7DE3E6CCEF9}" sibTransId="{EB6CAE94-837E-4606-A705-B71A90660A6D}"/>
    <dgm:cxn modelId="{C5C04674-B2B0-4892-8C0B-5C8EA695A63A}" type="presOf" srcId="{8DE41186-DCC5-421F-88D5-F7DE3E6CCEF9}" destId="{E80E5DE1-3142-4A08-AF47-B9D98DBCD223}" srcOrd="0" destOrd="0" presId="urn:microsoft.com/office/officeart/2005/8/layout/radial4"/>
    <dgm:cxn modelId="{9BEEE758-4A44-46A4-A50C-D6C4178B0A82}" type="presOf" srcId="{F30501A5-AF61-4ADB-A51F-360622BD6E45}" destId="{2DCDA041-FEA3-4B15-B6BB-5C5F5B3E9579}" srcOrd="0" destOrd="0" presId="urn:microsoft.com/office/officeart/2005/8/layout/radial4"/>
    <dgm:cxn modelId="{14F60C7B-B534-4095-8C98-21BC150276AB}" srcId="{55B14C8C-67A7-47EE-AD53-9DBBCDD4A1E3}" destId="{B5EC828B-E32F-4F81-A86E-66346A0B673C}" srcOrd="0" destOrd="0" parTransId="{B6AFD07C-FADC-4681-A4AB-F4BD1C7F7E0B}" sibTransId="{5202B4E7-253D-4E7D-98D3-2D2FCD539D66}"/>
    <dgm:cxn modelId="{7590F087-2317-4A0D-A7C2-691574E13449}" type="presOf" srcId="{7959F7DB-D209-4EC7-A5FC-C51F110D69CF}" destId="{A9C7BF86-0F50-49E5-B817-1AEAE583A137}" srcOrd="0" destOrd="0" presId="urn:microsoft.com/office/officeart/2005/8/layout/radial4"/>
    <dgm:cxn modelId="{1C9F61B0-6668-484B-A09C-C379A638617F}" type="presOf" srcId="{D4F455D3-4AAD-4EAB-84E3-0252661DC5F9}" destId="{D9B565BA-503C-49C3-97A6-A03B23CC7E19}" srcOrd="0" destOrd="0" presId="urn:microsoft.com/office/officeart/2005/8/layout/radial4"/>
    <dgm:cxn modelId="{53897989-11A8-47D7-A10C-DCB8637C82C1}" type="presParOf" srcId="{77D37E15-F24D-4E27-BB2E-1B39B1430F7C}" destId="{9F90F346-1EFF-4AE4-BC7E-FFEA41557CFA}" srcOrd="0" destOrd="0" presId="urn:microsoft.com/office/officeart/2005/8/layout/radial4"/>
    <dgm:cxn modelId="{67F9C4A8-8C5E-460D-9066-A1BEEF62A9A3}" type="presParOf" srcId="{77D37E15-F24D-4E27-BB2E-1B39B1430F7C}" destId="{E80E5DE1-3142-4A08-AF47-B9D98DBCD223}" srcOrd="1" destOrd="0" presId="urn:microsoft.com/office/officeart/2005/8/layout/radial4"/>
    <dgm:cxn modelId="{957C24C1-5FAF-4593-AECE-5B3F3BEC2571}" type="presParOf" srcId="{77D37E15-F24D-4E27-BB2E-1B39B1430F7C}" destId="{2DCDA041-FEA3-4B15-B6BB-5C5F5B3E9579}" srcOrd="2" destOrd="0" presId="urn:microsoft.com/office/officeart/2005/8/layout/radial4"/>
    <dgm:cxn modelId="{4B53AF8B-1B51-4A58-A0CF-DC2FDC30AA7F}" type="presParOf" srcId="{77D37E15-F24D-4E27-BB2E-1B39B1430F7C}" destId="{D9B565BA-503C-49C3-97A6-A03B23CC7E19}" srcOrd="3" destOrd="0" presId="urn:microsoft.com/office/officeart/2005/8/layout/radial4"/>
    <dgm:cxn modelId="{5E7779B6-8E65-42B8-B6C0-FB9227A987E7}" type="presParOf" srcId="{77D37E15-F24D-4E27-BB2E-1B39B1430F7C}" destId="{A9C7BF86-0F50-49E5-B817-1AEAE583A137}" srcOrd="4"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88F6A2-3C15-431D-825B-551C78C3C789}" type="doc">
      <dgm:prSet loTypeId="urn:microsoft.com/office/officeart/2005/8/layout/equation1" loCatId="process" qsTypeId="urn:microsoft.com/office/officeart/2005/8/quickstyle/simple5" qsCatId="simple" csTypeId="urn:microsoft.com/office/officeart/2005/8/colors/accent3_3" csCatId="accent3" phldr="1"/>
      <dgm:spPr/>
      <dgm:t>
        <a:bodyPr/>
        <a:lstStyle/>
        <a:p>
          <a:endParaRPr lang="zh-CN" altLang="en-US"/>
        </a:p>
      </dgm:t>
    </dgm:pt>
    <dgm:pt modelId="{5FCC331A-7BFA-405E-9119-F5B446371FFE}">
      <dgm:prSet phldrT="[文本]"/>
      <dgm:spPr/>
      <dgm:t>
        <a:bodyPr/>
        <a:lstStyle/>
        <a:p>
          <a:r>
            <a:rPr lang="en-US" altLang="zh-CN" dirty="0">
              <a:latin typeface="Times New Roman" panose="02020603050405020304" pitchFamily="18" charset="0"/>
              <a:ea typeface="华文中宋" panose="02010600040101010101" pitchFamily="2" charset="-122"/>
              <a:cs typeface="Times New Roman" panose="02020603050405020304" pitchFamily="18" charset="0"/>
            </a:rPr>
            <a:t>Males</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n</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=153, 48%</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p>
      </dgm:t>
    </dgm:pt>
    <dgm:pt modelId="{CE3E46B9-636A-4A44-9BBE-7DFDF3C30BF4}" type="parTrans" cxnId="{930E6364-070A-4CFA-B64F-FFBFC3A10B08}">
      <dgm:prSet/>
      <dgm:spPr/>
      <dgm:t>
        <a:bodyPr/>
        <a:lstStyle/>
        <a:p>
          <a:endParaRPr lang="zh-CN" altLang="en-US"/>
        </a:p>
      </dgm:t>
    </dgm:pt>
    <dgm:pt modelId="{37A102EA-F13E-45CF-B710-C9F0678103DC}" type="sibTrans" cxnId="{930E6364-070A-4CFA-B64F-FFBFC3A10B08}">
      <dgm:prSet/>
      <dgm:spPr/>
      <dgm:t>
        <a:bodyPr/>
        <a:lstStyle/>
        <a:p>
          <a:endParaRPr lang="zh-CN" altLang="en-US">
            <a:latin typeface="华文中宋" panose="02010600040101010101" pitchFamily="2" charset="-122"/>
            <a:ea typeface="华文中宋" panose="02010600040101010101" pitchFamily="2" charset="-122"/>
          </a:endParaRPr>
        </a:p>
      </dgm:t>
    </dgm:pt>
    <dgm:pt modelId="{8869A755-B0B7-4321-BF8E-1E2AC4820893}">
      <dgm:prSet phldrT="[文本]"/>
      <dgm:spPr/>
      <dgm:t>
        <a:bodyPr/>
        <a:lstStyle/>
        <a:p>
          <a:r>
            <a:rPr lang="en-US" altLang="zh-CN" dirty="0">
              <a:latin typeface="Times New Roman" panose="02020603050405020304" pitchFamily="18" charset="0"/>
              <a:ea typeface="华文中宋" panose="02010600040101010101" pitchFamily="2" charset="-122"/>
              <a:cs typeface="Times New Roman" panose="02020603050405020304" pitchFamily="18" charset="0"/>
            </a:rPr>
            <a:t>Females</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n</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=166, 52%</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p>
      </dgm:t>
    </dgm:pt>
    <dgm:pt modelId="{9201A8B1-1C5E-4EC9-B212-8BC9585AF5F1}" type="parTrans" cxnId="{DD29244B-1BEC-4B5A-A6E8-AA89287B6F14}">
      <dgm:prSet/>
      <dgm:spPr/>
      <dgm:t>
        <a:bodyPr/>
        <a:lstStyle/>
        <a:p>
          <a:endParaRPr lang="zh-CN" altLang="en-US"/>
        </a:p>
      </dgm:t>
    </dgm:pt>
    <dgm:pt modelId="{526E245A-63DA-44B4-B8A3-B8D8DB52201C}" type="sibTrans" cxnId="{DD29244B-1BEC-4B5A-A6E8-AA89287B6F14}">
      <dgm:prSet/>
      <dgm:spPr/>
      <dgm:t>
        <a:bodyPr/>
        <a:lstStyle/>
        <a:p>
          <a:endParaRPr lang="zh-CN" altLang="en-US">
            <a:latin typeface="华文中宋" panose="02010600040101010101" pitchFamily="2" charset="-122"/>
            <a:ea typeface="华文中宋" panose="02010600040101010101" pitchFamily="2" charset="-122"/>
          </a:endParaRPr>
        </a:p>
      </dgm:t>
    </dgm:pt>
    <dgm:pt modelId="{4F7F3E55-CBAB-4EC2-906E-0C0C2569581D}">
      <dgm:prSet phldrT="[文本]"/>
      <dgm:spPr/>
      <dgm:t>
        <a:bodyPr/>
        <a:lstStyle/>
        <a:p>
          <a:r>
            <a:rPr lang="en-US" altLang="zh-CN" dirty="0">
              <a:latin typeface="+mj-lt"/>
              <a:ea typeface="华文中宋" panose="02010600040101010101" pitchFamily="2" charset="-122"/>
            </a:rPr>
            <a:t>Final samples</a:t>
          </a:r>
          <a:r>
            <a:rPr lang="zh-CN" altLang="en-US" dirty="0">
              <a:latin typeface="+mj-lt"/>
              <a:ea typeface="华文中宋" panose="02010600040101010101" pitchFamily="2" charset="-122"/>
            </a:rPr>
            <a:t>（</a:t>
          </a:r>
          <a:r>
            <a:rPr lang="en-US" altLang="zh-CN" i="1" dirty="0">
              <a:latin typeface="+mj-lt"/>
              <a:ea typeface="华文中宋" panose="02010600040101010101" pitchFamily="2" charset="-122"/>
            </a:rPr>
            <a:t>N</a:t>
          </a:r>
          <a:r>
            <a:rPr lang="en-US" altLang="zh-CN" dirty="0">
              <a:latin typeface="+mj-lt"/>
              <a:ea typeface="华文中宋" panose="02010600040101010101" pitchFamily="2" charset="-122"/>
            </a:rPr>
            <a:t>=319, </a:t>
          </a:r>
          <a:r>
            <a:rPr lang="en-US" altLang="zh-CN" i="1" dirty="0">
              <a:latin typeface="+mj-lt"/>
              <a:ea typeface="华文中宋" panose="02010600040101010101" pitchFamily="2" charset="-122"/>
            </a:rPr>
            <a:t>M</a:t>
          </a:r>
          <a:r>
            <a:rPr lang="en-US" altLang="zh-CN" dirty="0">
              <a:latin typeface="+mj-lt"/>
              <a:ea typeface="华文中宋" panose="02010600040101010101" pitchFamily="2" charset="-122"/>
            </a:rPr>
            <a:t>=</a:t>
          </a:r>
          <a:r>
            <a:rPr lang="en-US" dirty="0">
              <a:latin typeface="+mj-lt"/>
              <a:ea typeface="华文中宋" panose="02010600040101010101" pitchFamily="2" charset="-122"/>
            </a:rPr>
            <a:t>71.81</a:t>
          </a:r>
          <a:r>
            <a:rPr lang="en-US" altLang="zh-CN" dirty="0">
              <a:latin typeface="+mj-lt"/>
              <a:ea typeface="华文中宋" panose="02010600040101010101" pitchFamily="2" charset="-122"/>
            </a:rPr>
            <a:t>, </a:t>
          </a:r>
          <a:r>
            <a:rPr lang="en-US" altLang="zh-CN" i="1" dirty="0">
              <a:latin typeface="+mj-lt"/>
              <a:ea typeface="华文中宋" panose="02010600040101010101" pitchFamily="2" charset="-122"/>
            </a:rPr>
            <a:t>SD</a:t>
          </a:r>
          <a:r>
            <a:rPr lang="en-US" altLang="zh-CN" dirty="0">
              <a:latin typeface="+mj-lt"/>
              <a:ea typeface="华文中宋" panose="02010600040101010101" pitchFamily="2" charset="-122"/>
            </a:rPr>
            <a:t>=</a:t>
          </a:r>
          <a:r>
            <a:rPr lang="en-US" dirty="0">
              <a:latin typeface="+mj-lt"/>
              <a:ea typeface="华文中宋" panose="02010600040101010101" pitchFamily="2" charset="-122"/>
            </a:rPr>
            <a:t>7.087</a:t>
          </a:r>
          <a:r>
            <a:rPr lang="zh-CN" altLang="en-US" dirty="0">
              <a:latin typeface="+mj-lt"/>
              <a:ea typeface="华文中宋" panose="02010600040101010101" pitchFamily="2" charset="-122"/>
            </a:rPr>
            <a:t>）</a:t>
          </a:r>
        </a:p>
      </dgm:t>
    </dgm:pt>
    <dgm:pt modelId="{066B1058-77E5-4806-9ECC-BDC14C2F03B1}" type="parTrans" cxnId="{DE96D442-6F43-4482-BAD9-5AFE2855B8B4}">
      <dgm:prSet/>
      <dgm:spPr/>
      <dgm:t>
        <a:bodyPr/>
        <a:lstStyle/>
        <a:p>
          <a:endParaRPr lang="zh-CN" altLang="en-US"/>
        </a:p>
      </dgm:t>
    </dgm:pt>
    <dgm:pt modelId="{F323B02A-AD1F-4474-B68E-E05A2245C97E}" type="sibTrans" cxnId="{DE96D442-6F43-4482-BAD9-5AFE2855B8B4}">
      <dgm:prSet/>
      <dgm:spPr/>
      <dgm:t>
        <a:bodyPr/>
        <a:lstStyle/>
        <a:p>
          <a:endParaRPr lang="zh-CN" altLang="en-US"/>
        </a:p>
      </dgm:t>
    </dgm:pt>
    <dgm:pt modelId="{06040F3D-EA48-4F0A-9C39-3CC09F2CB0F0}" type="pres">
      <dgm:prSet presAssocID="{3488F6A2-3C15-431D-825B-551C78C3C789}" presName="linearFlow" presStyleCnt="0">
        <dgm:presLayoutVars>
          <dgm:dir/>
          <dgm:resizeHandles val="exact"/>
        </dgm:presLayoutVars>
      </dgm:prSet>
      <dgm:spPr/>
    </dgm:pt>
    <dgm:pt modelId="{B555FECF-E709-4F10-8B4A-5A1503422F8E}" type="pres">
      <dgm:prSet presAssocID="{5FCC331A-7BFA-405E-9119-F5B446371FFE}" presName="node" presStyleLbl="node1" presStyleIdx="0" presStyleCnt="3">
        <dgm:presLayoutVars>
          <dgm:bulletEnabled val="1"/>
        </dgm:presLayoutVars>
      </dgm:prSet>
      <dgm:spPr/>
    </dgm:pt>
    <dgm:pt modelId="{16BB6DC5-361E-49F6-B56E-08095EE628FB}" type="pres">
      <dgm:prSet presAssocID="{37A102EA-F13E-45CF-B710-C9F0678103DC}" presName="spacerL" presStyleCnt="0"/>
      <dgm:spPr/>
    </dgm:pt>
    <dgm:pt modelId="{1E86E25B-A1F9-4270-BEF6-22E8623D1FA6}" type="pres">
      <dgm:prSet presAssocID="{37A102EA-F13E-45CF-B710-C9F0678103DC}" presName="sibTrans" presStyleLbl="sibTrans2D1" presStyleIdx="0" presStyleCnt="2"/>
      <dgm:spPr/>
    </dgm:pt>
    <dgm:pt modelId="{D5BE4709-E0A8-41E4-A6F0-E8C516B14038}" type="pres">
      <dgm:prSet presAssocID="{37A102EA-F13E-45CF-B710-C9F0678103DC}" presName="spacerR" presStyleCnt="0"/>
      <dgm:spPr/>
    </dgm:pt>
    <dgm:pt modelId="{5ED1DCE6-A843-42B7-B11F-30FC22AAE9BB}" type="pres">
      <dgm:prSet presAssocID="{8869A755-B0B7-4321-BF8E-1E2AC4820893}" presName="node" presStyleLbl="node1" presStyleIdx="1" presStyleCnt="3" custScaleX="127677" custScaleY="127677">
        <dgm:presLayoutVars>
          <dgm:bulletEnabled val="1"/>
        </dgm:presLayoutVars>
      </dgm:prSet>
      <dgm:spPr/>
    </dgm:pt>
    <dgm:pt modelId="{B48E7E6A-F9E9-4ED0-AEB4-EEDDE9124D7A}" type="pres">
      <dgm:prSet presAssocID="{526E245A-63DA-44B4-B8A3-B8D8DB52201C}" presName="spacerL" presStyleCnt="0"/>
      <dgm:spPr/>
    </dgm:pt>
    <dgm:pt modelId="{214183C4-D08B-4FFF-AD86-C6BDCCC61080}" type="pres">
      <dgm:prSet presAssocID="{526E245A-63DA-44B4-B8A3-B8D8DB52201C}" presName="sibTrans" presStyleLbl="sibTrans2D1" presStyleIdx="1" presStyleCnt="2"/>
      <dgm:spPr/>
    </dgm:pt>
    <dgm:pt modelId="{27890139-4370-425C-A6C6-A215AEF66AE2}" type="pres">
      <dgm:prSet presAssocID="{526E245A-63DA-44B4-B8A3-B8D8DB52201C}" presName="spacerR" presStyleCnt="0"/>
      <dgm:spPr/>
    </dgm:pt>
    <dgm:pt modelId="{48345774-7DBA-4C3B-B112-884613CFFFB8}" type="pres">
      <dgm:prSet presAssocID="{4F7F3E55-CBAB-4EC2-906E-0C0C2569581D}" presName="node" presStyleLbl="node1" presStyleIdx="2" presStyleCnt="3" custScaleX="170885" custScaleY="170885">
        <dgm:presLayoutVars>
          <dgm:bulletEnabled val="1"/>
        </dgm:presLayoutVars>
      </dgm:prSet>
      <dgm:spPr/>
    </dgm:pt>
  </dgm:ptLst>
  <dgm:cxnLst>
    <dgm:cxn modelId="{AE266F0F-B0BD-49FE-9D0F-677737AE9F21}" type="presOf" srcId="{526E245A-63DA-44B4-B8A3-B8D8DB52201C}" destId="{214183C4-D08B-4FFF-AD86-C6BDCCC61080}" srcOrd="0" destOrd="0" presId="urn:microsoft.com/office/officeart/2005/8/layout/equation1"/>
    <dgm:cxn modelId="{FB730622-DCEB-4A43-A086-B776219A0BBE}" type="presOf" srcId="{5FCC331A-7BFA-405E-9119-F5B446371FFE}" destId="{B555FECF-E709-4F10-8B4A-5A1503422F8E}" srcOrd="0" destOrd="0" presId="urn:microsoft.com/office/officeart/2005/8/layout/equation1"/>
    <dgm:cxn modelId="{DE96D442-6F43-4482-BAD9-5AFE2855B8B4}" srcId="{3488F6A2-3C15-431D-825B-551C78C3C789}" destId="{4F7F3E55-CBAB-4EC2-906E-0C0C2569581D}" srcOrd="2" destOrd="0" parTransId="{066B1058-77E5-4806-9ECC-BDC14C2F03B1}" sibTransId="{F323B02A-AD1F-4474-B68E-E05A2245C97E}"/>
    <dgm:cxn modelId="{930E6364-070A-4CFA-B64F-FFBFC3A10B08}" srcId="{3488F6A2-3C15-431D-825B-551C78C3C789}" destId="{5FCC331A-7BFA-405E-9119-F5B446371FFE}" srcOrd="0" destOrd="0" parTransId="{CE3E46B9-636A-4A44-9BBE-7DFDF3C30BF4}" sibTransId="{37A102EA-F13E-45CF-B710-C9F0678103DC}"/>
    <dgm:cxn modelId="{DD29244B-1BEC-4B5A-A6E8-AA89287B6F14}" srcId="{3488F6A2-3C15-431D-825B-551C78C3C789}" destId="{8869A755-B0B7-4321-BF8E-1E2AC4820893}" srcOrd="1" destOrd="0" parTransId="{9201A8B1-1C5E-4EC9-B212-8BC9585AF5F1}" sibTransId="{526E245A-63DA-44B4-B8A3-B8D8DB52201C}"/>
    <dgm:cxn modelId="{AB7A7F82-EE5A-47C7-A01F-7F34EA4B4AE1}" type="presOf" srcId="{3488F6A2-3C15-431D-825B-551C78C3C789}" destId="{06040F3D-EA48-4F0A-9C39-3CC09F2CB0F0}" srcOrd="0" destOrd="0" presId="urn:microsoft.com/office/officeart/2005/8/layout/equation1"/>
    <dgm:cxn modelId="{69775BA0-4CB3-410D-83FF-360A1155F6BF}" type="presOf" srcId="{4F7F3E55-CBAB-4EC2-906E-0C0C2569581D}" destId="{48345774-7DBA-4C3B-B112-884613CFFFB8}" srcOrd="0" destOrd="0" presId="urn:microsoft.com/office/officeart/2005/8/layout/equation1"/>
    <dgm:cxn modelId="{1D2154B7-2BFD-4F3C-991D-A642263D936B}" type="presOf" srcId="{8869A755-B0B7-4321-BF8E-1E2AC4820893}" destId="{5ED1DCE6-A843-42B7-B11F-30FC22AAE9BB}" srcOrd="0" destOrd="0" presId="urn:microsoft.com/office/officeart/2005/8/layout/equation1"/>
    <dgm:cxn modelId="{3712B0FA-A700-4E39-9888-E4D8788F95D7}" type="presOf" srcId="{37A102EA-F13E-45CF-B710-C9F0678103DC}" destId="{1E86E25B-A1F9-4270-BEF6-22E8623D1FA6}" srcOrd="0" destOrd="0" presId="urn:microsoft.com/office/officeart/2005/8/layout/equation1"/>
    <dgm:cxn modelId="{C6B40DFB-653C-414E-A5DA-9D163987B074}" type="presParOf" srcId="{06040F3D-EA48-4F0A-9C39-3CC09F2CB0F0}" destId="{B555FECF-E709-4F10-8B4A-5A1503422F8E}" srcOrd="0" destOrd="0" presId="urn:microsoft.com/office/officeart/2005/8/layout/equation1"/>
    <dgm:cxn modelId="{6BE1233D-5F9B-4503-9670-6FEF7ACE4BD3}" type="presParOf" srcId="{06040F3D-EA48-4F0A-9C39-3CC09F2CB0F0}" destId="{16BB6DC5-361E-49F6-B56E-08095EE628FB}" srcOrd="1" destOrd="0" presId="urn:microsoft.com/office/officeart/2005/8/layout/equation1"/>
    <dgm:cxn modelId="{F071C728-2BFE-4328-87E1-8E482ED1D57D}" type="presParOf" srcId="{06040F3D-EA48-4F0A-9C39-3CC09F2CB0F0}" destId="{1E86E25B-A1F9-4270-BEF6-22E8623D1FA6}" srcOrd="2" destOrd="0" presId="urn:microsoft.com/office/officeart/2005/8/layout/equation1"/>
    <dgm:cxn modelId="{AC31584A-A0D7-43A2-86C2-9E6193391D4D}" type="presParOf" srcId="{06040F3D-EA48-4F0A-9C39-3CC09F2CB0F0}" destId="{D5BE4709-E0A8-41E4-A6F0-E8C516B14038}" srcOrd="3" destOrd="0" presId="urn:microsoft.com/office/officeart/2005/8/layout/equation1"/>
    <dgm:cxn modelId="{F69CD9A4-5EBA-4453-A764-375FD44FC254}" type="presParOf" srcId="{06040F3D-EA48-4F0A-9C39-3CC09F2CB0F0}" destId="{5ED1DCE6-A843-42B7-B11F-30FC22AAE9BB}" srcOrd="4" destOrd="0" presId="urn:microsoft.com/office/officeart/2005/8/layout/equation1"/>
    <dgm:cxn modelId="{2FD0C354-009D-4BCF-8A13-C76FCE9DA2BA}" type="presParOf" srcId="{06040F3D-EA48-4F0A-9C39-3CC09F2CB0F0}" destId="{B48E7E6A-F9E9-4ED0-AEB4-EEDDE9124D7A}" srcOrd="5" destOrd="0" presId="urn:microsoft.com/office/officeart/2005/8/layout/equation1"/>
    <dgm:cxn modelId="{0788ABF9-4DF9-4647-8A54-D8A5D50F331D}" type="presParOf" srcId="{06040F3D-EA48-4F0A-9C39-3CC09F2CB0F0}" destId="{214183C4-D08B-4FFF-AD86-C6BDCCC61080}" srcOrd="6" destOrd="0" presId="urn:microsoft.com/office/officeart/2005/8/layout/equation1"/>
    <dgm:cxn modelId="{A192D5E2-3447-4682-AEE9-43BE31119E71}" type="presParOf" srcId="{06040F3D-EA48-4F0A-9C39-3CC09F2CB0F0}" destId="{27890139-4370-425C-A6C6-A215AEF66AE2}" srcOrd="7" destOrd="0" presId="urn:microsoft.com/office/officeart/2005/8/layout/equation1"/>
    <dgm:cxn modelId="{E39EB18F-527F-4033-B08C-CDDD055811A7}" type="presParOf" srcId="{06040F3D-EA48-4F0A-9C39-3CC09F2CB0F0}" destId="{48345774-7DBA-4C3B-B112-884613CFFFB8}" srcOrd="8" destOrd="0" presId="urn:microsoft.com/office/officeart/2005/8/layout/equati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FBEAFE-22AC-42DD-AB62-36F5E59ECEDB}" type="doc">
      <dgm:prSet loTypeId="urn:microsoft.com/office/officeart/2008/layout/HorizontalMultiLevelHierarchy" loCatId="hierarchy" qsTypeId="urn:microsoft.com/office/officeart/2005/8/quickstyle/simple5" qsCatId="simple" csTypeId="urn:microsoft.com/office/officeart/2005/8/colors/colorful2" csCatId="colorful" phldr="1"/>
      <dgm:spPr/>
      <dgm:t>
        <a:bodyPr/>
        <a:lstStyle/>
        <a:p>
          <a:endParaRPr lang="zh-CN" altLang="en-US"/>
        </a:p>
      </dgm:t>
    </dgm:pt>
    <dgm:pt modelId="{CDE41A67-CEA5-41BF-96B2-A8AF10D12B37}">
      <dgm:prSet phldrT="[文本]" custT="1"/>
      <dgm:spPr/>
      <dgm:t>
        <a:bodyPr vert="vert"/>
        <a:lstStyle/>
        <a:p>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Data analysis</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dgm:t>
    </dgm:pt>
    <dgm:pt modelId="{BDBE4D63-8E74-4873-9F6E-2FBC5EBD1E4B}" type="parTrans" cxnId="{1410FC3D-3EBA-4E03-BA4B-0E039D93ABED}">
      <dgm:prSet/>
      <dgm:spPr/>
      <dgm:t>
        <a:bodyPr/>
        <a:lstStyle/>
        <a:p>
          <a:endParaRPr lang="zh-CN" altLang="en-US"/>
        </a:p>
      </dgm:t>
    </dgm:pt>
    <dgm:pt modelId="{FFAB2E98-119B-4F54-A159-3FB319FF53B1}" type="sibTrans" cxnId="{1410FC3D-3EBA-4E03-BA4B-0E039D93ABED}">
      <dgm:prSet/>
      <dgm:spPr/>
      <dgm:t>
        <a:bodyPr/>
        <a:lstStyle/>
        <a:p>
          <a:endParaRPr lang="zh-CN" altLang="en-US"/>
        </a:p>
      </dgm:t>
    </dgm:pt>
    <dgm:pt modelId="{9770D8FB-A862-493B-89D0-CF961BF95364}">
      <dgm:prSet phldrT="[文本]" custT="1"/>
      <dgm:spPr/>
      <dgm:t>
        <a:bodyPr/>
        <a:lstStyle/>
        <a:p>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Zero-order Correlation</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dgm:t>
    </dgm:pt>
    <dgm:pt modelId="{D5E7E6F2-7389-403D-840A-98E3ACCB7C74}" type="parTrans" cxnId="{BA247CC1-4B11-4E56-B53B-17D919E18E44}">
      <dgm:prSet/>
      <dgm:spPr/>
      <dgm:t>
        <a:bodyPr/>
        <a:lstStyle/>
        <a:p>
          <a:endParaRPr lang="zh-CN" altLang="en-US">
            <a:latin typeface="华文中宋" panose="02010600040101010101" pitchFamily="2" charset="-122"/>
            <a:ea typeface="华文中宋" panose="02010600040101010101" pitchFamily="2" charset="-122"/>
          </a:endParaRPr>
        </a:p>
      </dgm:t>
    </dgm:pt>
    <dgm:pt modelId="{6F02B955-C933-4B3F-BB92-BDB66129C2C5}" type="sibTrans" cxnId="{BA247CC1-4B11-4E56-B53B-17D919E18E44}">
      <dgm:prSet/>
      <dgm:spPr/>
      <dgm:t>
        <a:bodyPr/>
        <a:lstStyle/>
        <a:p>
          <a:endParaRPr lang="zh-CN" altLang="en-US"/>
        </a:p>
      </dgm:t>
    </dgm:pt>
    <dgm:pt modelId="{142EBDDB-FC30-4EAA-B0BB-B4BA218156E7}">
      <dgm:prSet phldrT="[文本]" custT="1"/>
      <dgm:spPr/>
      <dgm:t>
        <a:bodyPr/>
        <a:lstStyle/>
        <a:p>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Process: mediation analysis</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dgm:t>
    </dgm:pt>
    <dgm:pt modelId="{F0E5A691-2022-4E9C-B3CC-F3F0ADD67590}" type="parTrans" cxnId="{26BCD334-69E5-4605-94F6-DC3FD6D2E387}">
      <dgm:prSet/>
      <dgm:spPr/>
      <dgm:t>
        <a:bodyPr/>
        <a:lstStyle/>
        <a:p>
          <a:endParaRPr lang="zh-CN" altLang="en-US">
            <a:latin typeface="华文中宋" panose="02010600040101010101" pitchFamily="2" charset="-122"/>
            <a:ea typeface="华文中宋" panose="02010600040101010101" pitchFamily="2" charset="-122"/>
          </a:endParaRPr>
        </a:p>
      </dgm:t>
    </dgm:pt>
    <dgm:pt modelId="{267DA205-6ED8-4004-8E43-269DC8CA6464}" type="sibTrans" cxnId="{26BCD334-69E5-4605-94F6-DC3FD6D2E387}">
      <dgm:prSet/>
      <dgm:spPr/>
      <dgm:t>
        <a:bodyPr/>
        <a:lstStyle/>
        <a:p>
          <a:endParaRPr lang="zh-CN" altLang="en-US"/>
        </a:p>
      </dgm:t>
    </dgm:pt>
    <dgm:pt modelId="{5E55E9CE-9760-44DA-84AC-E3E7DE91316B}" type="pres">
      <dgm:prSet presAssocID="{EDFBEAFE-22AC-42DD-AB62-36F5E59ECEDB}" presName="Name0" presStyleCnt="0">
        <dgm:presLayoutVars>
          <dgm:chPref val="1"/>
          <dgm:dir/>
          <dgm:animOne val="branch"/>
          <dgm:animLvl val="lvl"/>
          <dgm:resizeHandles val="exact"/>
        </dgm:presLayoutVars>
      </dgm:prSet>
      <dgm:spPr/>
    </dgm:pt>
    <dgm:pt modelId="{909E9EA9-8B50-4F59-83B5-1028F0A369A6}" type="pres">
      <dgm:prSet presAssocID="{CDE41A67-CEA5-41BF-96B2-A8AF10D12B37}" presName="root1" presStyleCnt="0"/>
      <dgm:spPr/>
    </dgm:pt>
    <dgm:pt modelId="{8F7FA4A5-8A1C-4FB8-B1C4-73AF3DB602EF}" type="pres">
      <dgm:prSet presAssocID="{CDE41A67-CEA5-41BF-96B2-A8AF10D12B37}" presName="LevelOneTextNode" presStyleLbl="node0" presStyleIdx="0" presStyleCnt="1" custScaleX="189758" custLinFactX="-92240" custLinFactNeighborX="-100000">
        <dgm:presLayoutVars>
          <dgm:chPref val="3"/>
        </dgm:presLayoutVars>
      </dgm:prSet>
      <dgm:spPr/>
    </dgm:pt>
    <dgm:pt modelId="{A69AF16A-A8C0-4932-AB96-DC36B025633A}" type="pres">
      <dgm:prSet presAssocID="{CDE41A67-CEA5-41BF-96B2-A8AF10D12B37}" presName="level2hierChild" presStyleCnt="0"/>
      <dgm:spPr/>
    </dgm:pt>
    <dgm:pt modelId="{F178A7DC-72D5-4091-984F-D2C074E17AB0}" type="pres">
      <dgm:prSet presAssocID="{D5E7E6F2-7389-403D-840A-98E3ACCB7C74}" presName="conn2-1" presStyleLbl="parChTrans1D2" presStyleIdx="0" presStyleCnt="2"/>
      <dgm:spPr/>
    </dgm:pt>
    <dgm:pt modelId="{7D38807F-144C-4534-A445-727402FDC4AB}" type="pres">
      <dgm:prSet presAssocID="{D5E7E6F2-7389-403D-840A-98E3ACCB7C74}" presName="connTx" presStyleLbl="parChTrans1D2" presStyleIdx="0" presStyleCnt="2"/>
      <dgm:spPr/>
    </dgm:pt>
    <dgm:pt modelId="{0464F6D9-71A9-4415-86AB-C6FA23D66D5A}" type="pres">
      <dgm:prSet presAssocID="{9770D8FB-A862-493B-89D0-CF961BF95364}" presName="root2" presStyleCnt="0"/>
      <dgm:spPr/>
    </dgm:pt>
    <dgm:pt modelId="{2DC722CA-320F-4C42-A8C1-E398485FE6E1}" type="pres">
      <dgm:prSet presAssocID="{9770D8FB-A862-493B-89D0-CF961BF95364}" presName="LevelTwoTextNode" presStyleLbl="node2" presStyleIdx="0" presStyleCnt="2" custScaleX="123616" custScaleY="194063" custLinFactNeighborY="-71584">
        <dgm:presLayoutVars>
          <dgm:chPref val="3"/>
        </dgm:presLayoutVars>
      </dgm:prSet>
      <dgm:spPr/>
    </dgm:pt>
    <dgm:pt modelId="{EFD424DA-C8CB-4161-A3AB-CFA9FEBEF411}" type="pres">
      <dgm:prSet presAssocID="{9770D8FB-A862-493B-89D0-CF961BF95364}" presName="level3hierChild" presStyleCnt="0"/>
      <dgm:spPr/>
    </dgm:pt>
    <dgm:pt modelId="{6646D6A8-CFC6-4ED9-ADC8-A5312C6CD91D}" type="pres">
      <dgm:prSet presAssocID="{F0E5A691-2022-4E9C-B3CC-F3F0ADD67590}" presName="conn2-1" presStyleLbl="parChTrans1D2" presStyleIdx="1" presStyleCnt="2"/>
      <dgm:spPr/>
    </dgm:pt>
    <dgm:pt modelId="{9BB91C3C-4DCF-477C-B5D3-176BA0FF4C95}" type="pres">
      <dgm:prSet presAssocID="{F0E5A691-2022-4E9C-B3CC-F3F0ADD67590}" presName="connTx" presStyleLbl="parChTrans1D2" presStyleIdx="1" presStyleCnt="2"/>
      <dgm:spPr/>
    </dgm:pt>
    <dgm:pt modelId="{23FE2761-A557-4C30-8444-327F0A3BA9DB}" type="pres">
      <dgm:prSet presAssocID="{142EBDDB-FC30-4EAA-B0BB-B4BA218156E7}" presName="root2" presStyleCnt="0"/>
      <dgm:spPr/>
    </dgm:pt>
    <dgm:pt modelId="{43669A1D-19D7-4815-A47A-FFBAA324853D}" type="pres">
      <dgm:prSet presAssocID="{142EBDDB-FC30-4EAA-B0BB-B4BA218156E7}" presName="LevelTwoTextNode" presStyleLbl="node2" presStyleIdx="1" presStyleCnt="2" custScaleX="123588" custScaleY="193916" custLinFactNeighborY="56575">
        <dgm:presLayoutVars>
          <dgm:chPref val="3"/>
        </dgm:presLayoutVars>
      </dgm:prSet>
      <dgm:spPr/>
    </dgm:pt>
    <dgm:pt modelId="{5FBD4903-38C2-4D45-8C3B-121B72BCBEA5}" type="pres">
      <dgm:prSet presAssocID="{142EBDDB-FC30-4EAA-B0BB-B4BA218156E7}" presName="level3hierChild" presStyleCnt="0"/>
      <dgm:spPr/>
    </dgm:pt>
  </dgm:ptLst>
  <dgm:cxnLst>
    <dgm:cxn modelId="{90F5AC0F-7288-442D-8730-623F4EE38BD3}" type="presOf" srcId="{CDE41A67-CEA5-41BF-96B2-A8AF10D12B37}" destId="{8F7FA4A5-8A1C-4FB8-B1C4-73AF3DB602EF}" srcOrd="0" destOrd="0" presId="urn:microsoft.com/office/officeart/2008/layout/HorizontalMultiLevelHierarchy"/>
    <dgm:cxn modelId="{5104E613-CFB3-4FA3-9FE6-3FA535BA1654}" type="presOf" srcId="{D5E7E6F2-7389-403D-840A-98E3ACCB7C74}" destId="{F178A7DC-72D5-4091-984F-D2C074E17AB0}" srcOrd="0" destOrd="0" presId="urn:microsoft.com/office/officeart/2008/layout/HorizontalMultiLevelHierarchy"/>
    <dgm:cxn modelId="{CC4AA933-6592-4DBF-92B5-0DB5D29AEA94}" type="presOf" srcId="{F0E5A691-2022-4E9C-B3CC-F3F0ADD67590}" destId="{9BB91C3C-4DCF-477C-B5D3-176BA0FF4C95}" srcOrd="1" destOrd="0" presId="urn:microsoft.com/office/officeart/2008/layout/HorizontalMultiLevelHierarchy"/>
    <dgm:cxn modelId="{26BCD334-69E5-4605-94F6-DC3FD6D2E387}" srcId="{CDE41A67-CEA5-41BF-96B2-A8AF10D12B37}" destId="{142EBDDB-FC30-4EAA-B0BB-B4BA218156E7}" srcOrd="1" destOrd="0" parTransId="{F0E5A691-2022-4E9C-B3CC-F3F0ADD67590}" sibTransId="{267DA205-6ED8-4004-8E43-269DC8CA6464}"/>
    <dgm:cxn modelId="{1410FC3D-3EBA-4E03-BA4B-0E039D93ABED}" srcId="{EDFBEAFE-22AC-42DD-AB62-36F5E59ECEDB}" destId="{CDE41A67-CEA5-41BF-96B2-A8AF10D12B37}" srcOrd="0" destOrd="0" parTransId="{BDBE4D63-8E74-4873-9F6E-2FBC5EBD1E4B}" sibTransId="{FFAB2E98-119B-4F54-A159-3FB319FF53B1}"/>
    <dgm:cxn modelId="{2304F8A7-F3F1-4650-9875-5FC0A05449B7}" type="presOf" srcId="{142EBDDB-FC30-4EAA-B0BB-B4BA218156E7}" destId="{43669A1D-19D7-4815-A47A-FFBAA324853D}" srcOrd="0" destOrd="0" presId="urn:microsoft.com/office/officeart/2008/layout/HorizontalMultiLevelHierarchy"/>
    <dgm:cxn modelId="{5B8EE7AF-5696-4ADA-8E12-753A928D29AE}" type="presOf" srcId="{EDFBEAFE-22AC-42DD-AB62-36F5E59ECEDB}" destId="{5E55E9CE-9760-44DA-84AC-E3E7DE91316B}" srcOrd="0" destOrd="0" presId="urn:microsoft.com/office/officeart/2008/layout/HorizontalMultiLevelHierarchy"/>
    <dgm:cxn modelId="{933A1DBE-9645-47A0-B0C8-06F3666D7927}" type="presOf" srcId="{F0E5A691-2022-4E9C-B3CC-F3F0ADD67590}" destId="{6646D6A8-CFC6-4ED9-ADC8-A5312C6CD91D}" srcOrd="0" destOrd="0" presId="urn:microsoft.com/office/officeart/2008/layout/HorizontalMultiLevelHierarchy"/>
    <dgm:cxn modelId="{BA247CC1-4B11-4E56-B53B-17D919E18E44}" srcId="{CDE41A67-CEA5-41BF-96B2-A8AF10D12B37}" destId="{9770D8FB-A862-493B-89D0-CF961BF95364}" srcOrd="0" destOrd="0" parTransId="{D5E7E6F2-7389-403D-840A-98E3ACCB7C74}" sibTransId="{6F02B955-C933-4B3F-BB92-BDB66129C2C5}"/>
    <dgm:cxn modelId="{9D0335D5-8F04-47EF-BFC1-72E467EE2ECB}" type="presOf" srcId="{9770D8FB-A862-493B-89D0-CF961BF95364}" destId="{2DC722CA-320F-4C42-A8C1-E398485FE6E1}" srcOrd="0" destOrd="0" presId="urn:microsoft.com/office/officeart/2008/layout/HorizontalMultiLevelHierarchy"/>
    <dgm:cxn modelId="{AB8AE8FF-CB97-4642-9E05-90F5E934A97B}" type="presOf" srcId="{D5E7E6F2-7389-403D-840A-98E3ACCB7C74}" destId="{7D38807F-144C-4534-A445-727402FDC4AB}" srcOrd="1" destOrd="0" presId="urn:microsoft.com/office/officeart/2008/layout/HorizontalMultiLevelHierarchy"/>
    <dgm:cxn modelId="{7EA8C1BB-1C70-4671-AA92-184FCD6029F2}" type="presParOf" srcId="{5E55E9CE-9760-44DA-84AC-E3E7DE91316B}" destId="{909E9EA9-8B50-4F59-83B5-1028F0A369A6}" srcOrd="0" destOrd="0" presId="urn:microsoft.com/office/officeart/2008/layout/HorizontalMultiLevelHierarchy"/>
    <dgm:cxn modelId="{F26EF1EF-78F2-42D7-943C-38D1575AEEB3}" type="presParOf" srcId="{909E9EA9-8B50-4F59-83B5-1028F0A369A6}" destId="{8F7FA4A5-8A1C-4FB8-B1C4-73AF3DB602EF}" srcOrd="0" destOrd="0" presId="urn:microsoft.com/office/officeart/2008/layout/HorizontalMultiLevelHierarchy"/>
    <dgm:cxn modelId="{E1BC8A0F-2B34-4AFE-A112-FC8AE80FF7C9}" type="presParOf" srcId="{909E9EA9-8B50-4F59-83B5-1028F0A369A6}" destId="{A69AF16A-A8C0-4932-AB96-DC36B025633A}" srcOrd="1" destOrd="0" presId="urn:microsoft.com/office/officeart/2008/layout/HorizontalMultiLevelHierarchy"/>
    <dgm:cxn modelId="{516F17E4-B612-4D4F-BEA6-B371BC57DAD6}" type="presParOf" srcId="{A69AF16A-A8C0-4932-AB96-DC36B025633A}" destId="{F178A7DC-72D5-4091-984F-D2C074E17AB0}" srcOrd="0" destOrd="0" presId="urn:microsoft.com/office/officeart/2008/layout/HorizontalMultiLevelHierarchy"/>
    <dgm:cxn modelId="{6DD89E70-315A-4991-85D2-CF642E974E48}" type="presParOf" srcId="{F178A7DC-72D5-4091-984F-D2C074E17AB0}" destId="{7D38807F-144C-4534-A445-727402FDC4AB}" srcOrd="0" destOrd="0" presId="urn:microsoft.com/office/officeart/2008/layout/HorizontalMultiLevelHierarchy"/>
    <dgm:cxn modelId="{9F0B3DFC-1F46-40D0-BD0E-1A3EBF5C50CE}" type="presParOf" srcId="{A69AF16A-A8C0-4932-AB96-DC36B025633A}" destId="{0464F6D9-71A9-4415-86AB-C6FA23D66D5A}" srcOrd="1" destOrd="0" presId="urn:microsoft.com/office/officeart/2008/layout/HorizontalMultiLevelHierarchy"/>
    <dgm:cxn modelId="{7F89CF77-5944-4F9A-9D69-ADF020E39C48}" type="presParOf" srcId="{0464F6D9-71A9-4415-86AB-C6FA23D66D5A}" destId="{2DC722CA-320F-4C42-A8C1-E398485FE6E1}" srcOrd="0" destOrd="0" presId="urn:microsoft.com/office/officeart/2008/layout/HorizontalMultiLevelHierarchy"/>
    <dgm:cxn modelId="{30D2A628-1374-4B59-B705-4D92F1FB1341}" type="presParOf" srcId="{0464F6D9-71A9-4415-86AB-C6FA23D66D5A}" destId="{EFD424DA-C8CB-4161-A3AB-CFA9FEBEF411}" srcOrd="1" destOrd="0" presId="urn:microsoft.com/office/officeart/2008/layout/HorizontalMultiLevelHierarchy"/>
    <dgm:cxn modelId="{322417BF-9E4C-4F8F-9384-7EFD9661727D}" type="presParOf" srcId="{A69AF16A-A8C0-4932-AB96-DC36B025633A}" destId="{6646D6A8-CFC6-4ED9-ADC8-A5312C6CD91D}" srcOrd="2" destOrd="0" presId="urn:microsoft.com/office/officeart/2008/layout/HorizontalMultiLevelHierarchy"/>
    <dgm:cxn modelId="{03F27215-E87F-425A-81A8-AACF14FA3FC7}" type="presParOf" srcId="{6646D6A8-CFC6-4ED9-ADC8-A5312C6CD91D}" destId="{9BB91C3C-4DCF-477C-B5D3-176BA0FF4C95}" srcOrd="0" destOrd="0" presId="urn:microsoft.com/office/officeart/2008/layout/HorizontalMultiLevelHierarchy"/>
    <dgm:cxn modelId="{B2A886ED-3105-4259-80EC-0F12535B9357}" type="presParOf" srcId="{A69AF16A-A8C0-4932-AB96-DC36B025633A}" destId="{23FE2761-A557-4C30-8444-327F0A3BA9DB}" srcOrd="3" destOrd="0" presId="urn:microsoft.com/office/officeart/2008/layout/HorizontalMultiLevelHierarchy"/>
    <dgm:cxn modelId="{8E79CE19-F685-47E0-B7E2-3A430827D64B}" type="presParOf" srcId="{23FE2761-A557-4C30-8444-327F0A3BA9DB}" destId="{43669A1D-19D7-4815-A47A-FFBAA324853D}" srcOrd="0" destOrd="0" presId="urn:microsoft.com/office/officeart/2008/layout/HorizontalMultiLevelHierarchy"/>
    <dgm:cxn modelId="{82DD4C72-0365-41DF-8A16-F0F38D6CB1CF}" type="presParOf" srcId="{23FE2761-A557-4C30-8444-327F0A3BA9DB}" destId="{5FBD4903-38C2-4D45-8C3B-121B72BCBEA5}" srcOrd="1" destOrd="0" presId="urn:microsoft.com/office/officeart/2008/layout/HorizontalMultiLevelHierarchy"/>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38C07-DCC2-4A06-BEE4-369ED65AF3B5}">
      <dsp:nvSpPr>
        <dsp:cNvPr id="0" name=""/>
        <dsp:cNvSpPr/>
      </dsp:nvSpPr>
      <dsp:spPr>
        <a:xfrm rot="21300000">
          <a:off x="15867" y="1725689"/>
          <a:ext cx="5138923" cy="588484"/>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B85E6B-CDE1-4DF0-B6A7-8C5C94AC3F61}">
      <dsp:nvSpPr>
        <dsp:cNvPr id="0" name=""/>
        <dsp:cNvSpPr/>
      </dsp:nvSpPr>
      <dsp:spPr>
        <a:xfrm>
          <a:off x="254807" y="56682"/>
          <a:ext cx="2282540" cy="1935894"/>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DD74C-4CC2-47DA-A4DB-E21AF29BBCAD}">
      <dsp:nvSpPr>
        <dsp:cNvPr id="0" name=""/>
        <dsp:cNvSpPr/>
      </dsp:nvSpPr>
      <dsp:spPr>
        <a:xfrm>
          <a:off x="2453497" y="0"/>
          <a:ext cx="2228512" cy="1721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mn-lt"/>
              <a:ea typeface="华文中宋" panose="02010600040101010101" pitchFamily="2" charset="-122"/>
            </a:rPr>
            <a:t>Adolescents</a:t>
          </a:r>
          <a:endParaRPr lang="zh-CN" altLang="en-US" sz="2800" kern="1200" dirty="0">
            <a:latin typeface="+mn-lt"/>
            <a:ea typeface="华文中宋" panose="02010600040101010101" pitchFamily="2" charset="-122"/>
          </a:endParaRPr>
        </a:p>
      </dsp:txBody>
      <dsp:txXfrm>
        <a:off x="2453497" y="0"/>
        <a:ext cx="2228512" cy="1721377"/>
      </dsp:txXfrm>
    </dsp:sp>
    <dsp:sp modelId="{9D564746-A69C-43DF-B1C6-87E7CB1CB6D7}">
      <dsp:nvSpPr>
        <dsp:cNvPr id="0" name=""/>
        <dsp:cNvSpPr/>
      </dsp:nvSpPr>
      <dsp:spPr>
        <a:xfrm>
          <a:off x="2356669" y="2105491"/>
          <a:ext cx="2835821" cy="1936796"/>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08958A-F479-476B-8B91-F75A64E12599}">
      <dsp:nvSpPr>
        <dsp:cNvPr id="0" name=""/>
        <dsp:cNvSpPr/>
      </dsp:nvSpPr>
      <dsp:spPr>
        <a:xfrm>
          <a:off x="497822" y="2377141"/>
          <a:ext cx="2210162" cy="1721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mn-lt"/>
              <a:ea typeface="华文中宋" panose="02010600040101010101" pitchFamily="2" charset="-122"/>
            </a:rPr>
            <a:t>The elderly</a:t>
          </a:r>
          <a:endParaRPr lang="zh-CN" altLang="en-US" sz="2800" kern="1200" dirty="0">
            <a:latin typeface="+mn-lt"/>
            <a:ea typeface="华文中宋" panose="02010600040101010101" pitchFamily="2" charset="-122"/>
          </a:endParaRPr>
        </a:p>
      </dsp:txBody>
      <dsp:txXfrm>
        <a:off x="497822" y="2377141"/>
        <a:ext cx="2210162" cy="172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12176-D490-4236-905E-F116E9457A7A}">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B1317-C060-4DE0-9C2F-1371E8E7F128}">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16543-A0F6-45A0-B0F4-68D786CCC9B9}">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latin typeface="+mn-lt"/>
              <a:ea typeface="华文中宋" panose="02010600040101010101" pitchFamily="2" charset="-122"/>
              <a:cs typeface="Times New Roman" panose="02020603050405020304" pitchFamily="18" charset="0"/>
            </a:rPr>
            <a:t>Mental health</a:t>
          </a:r>
          <a:endParaRPr lang="zh-CN" altLang="en-US" sz="3200" kern="1200" dirty="0">
            <a:latin typeface="+mn-lt"/>
            <a:ea typeface="华文中宋" panose="02010600040101010101" pitchFamily="2" charset="-122"/>
            <a:cs typeface="Times New Roman" panose="02020603050405020304" pitchFamily="18" charset="0"/>
          </a:endParaRPr>
        </a:p>
      </dsp:txBody>
      <dsp:txXfrm>
        <a:off x="2031999" y="4368800"/>
        <a:ext cx="4064000" cy="1016000"/>
      </dsp:txXfrm>
    </dsp:sp>
    <dsp:sp modelId="{B046A1AD-38B1-4E6B-A92A-F94DD2D61AC6}">
      <dsp:nvSpPr>
        <dsp:cNvPr id="0" name=""/>
        <dsp:cNvSpPr/>
      </dsp:nvSpPr>
      <dsp:spPr>
        <a:xfrm>
          <a:off x="3461173" y="1854538"/>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latin typeface="+mn-lt"/>
              <a:ea typeface="华文中宋" panose="02010600040101010101" pitchFamily="2" charset="-122"/>
            </a:rPr>
            <a:t>Declining cognitive ability</a:t>
          </a:r>
          <a:endParaRPr lang="zh-CN" altLang="en-US" sz="1900" kern="1200" dirty="0">
            <a:latin typeface="+mn-lt"/>
            <a:ea typeface="华文中宋" panose="02010600040101010101" pitchFamily="2" charset="-122"/>
          </a:endParaRPr>
        </a:p>
      </dsp:txBody>
      <dsp:txXfrm>
        <a:off x="3684358" y="2077723"/>
        <a:ext cx="1077630" cy="1077630"/>
      </dsp:txXfrm>
    </dsp:sp>
    <dsp:sp modelId="{122944AA-7CE5-466C-A163-811FD4A2BF15}">
      <dsp:nvSpPr>
        <dsp:cNvPr id="0" name=""/>
        <dsp:cNvSpPr/>
      </dsp:nvSpPr>
      <dsp:spPr>
        <a:xfrm>
          <a:off x="2370666" y="71120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latin typeface="+mn-lt"/>
              <a:ea typeface="华文中宋" panose="02010600040101010101" pitchFamily="2" charset="-122"/>
              <a:cs typeface="Times New Roman" panose="02020603050405020304" pitchFamily="18" charset="0"/>
            </a:rPr>
            <a:t>Restricted physical mobility</a:t>
          </a:r>
          <a:endParaRPr lang="zh-CN" altLang="en-US" sz="1900" kern="1200" dirty="0">
            <a:latin typeface="+mn-lt"/>
            <a:ea typeface="华文中宋" panose="02010600040101010101" pitchFamily="2" charset="-122"/>
            <a:cs typeface="Times New Roman" panose="02020603050405020304" pitchFamily="18" charset="0"/>
          </a:endParaRPr>
        </a:p>
      </dsp:txBody>
      <dsp:txXfrm>
        <a:off x="2593851" y="934385"/>
        <a:ext cx="1077630" cy="1077630"/>
      </dsp:txXfrm>
    </dsp:sp>
    <dsp:sp modelId="{1AD839AC-309D-41AB-B33C-E9241AFEEB5A}">
      <dsp:nvSpPr>
        <dsp:cNvPr id="0" name=""/>
        <dsp:cNvSpPr/>
      </dsp:nvSpPr>
      <dsp:spPr>
        <a:xfrm>
          <a:off x="3928533" y="34273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latin typeface="+mn-lt"/>
              <a:ea typeface="华文中宋" panose="02010600040101010101" pitchFamily="2" charset="-122"/>
              <a:cs typeface="Times New Roman" panose="02020603050405020304" pitchFamily="18" charset="0"/>
            </a:rPr>
            <a:t>Live alone</a:t>
          </a:r>
          <a:endParaRPr lang="zh-CN" altLang="en-US" sz="1900" kern="1200" dirty="0">
            <a:latin typeface="+mn-lt"/>
            <a:ea typeface="华文中宋" panose="02010600040101010101" pitchFamily="2" charset="-122"/>
            <a:cs typeface="Times New Roman" panose="02020603050405020304" pitchFamily="18" charset="0"/>
          </a:endParaRPr>
        </a:p>
      </dsp:txBody>
      <dsp:txXfrm>
        <a:off x="4151718" y="565915"/>
        <a:ext cx="1077630" cy="1077630"/>
      </dsp:txXfrm>
    </dsp:sp>
    <dsp:sp modelId="{B9D1FC93-8D56-495D-9BCE-355071867F64}">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0F346-1EFF-4AE4-BC7E-FFEA41557CFA}">
      <dsp:nvSpPr>
        <dsp:cNvPr id="0" name=""/>
        <dsp:cNvSpPr/>
      </dsp:nvSpPr>
      <dsp:spPr>
        <a:xfrm>
          <a:off x="2413597" y="973863"/>
          <a:ext cx="1541562" cy="154156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Mental health</a:t>
          </a:r>
          <a:endParaRPr lang="zh-CN" altLang="en-US" sz="2000" kern="1200" dirty="0">
            <a:latin typeface="Times New Roman" panose="02020603050405020304" pitchFamily="18" charset="0"/>
            <a:ea typeface="华文中宋" panose="02010600040101010101" pitchFamily="2" charset="-122"/>
            <a:cs typeface="Times New Roman" panose="02020603050405020304" pitchFamily="18" charset="0"/>
          </a:endParaRPr>
        </a:p>
      </dsp:txBody>
      <dsp:txXfrm>
        <a:off x="2639354" y="1199620"/>
        <a:ext cx="1090048" cy="1090048"/>
      </dsp:txXfrm>
    </dsp:sp>
    <dsp:sp modelId="{E80E5DE1-3142-4A08-AF47-B9D98DBCD223}">
      <dsp:nvSpPr>
        <dsp:cNvPr id="0" name=""/>
        <dsp:cNvSpPr/>
      </dsp:nvSpPr>
      <dsp:spPr>
        <a:xfrm rot="12900000">
          <a:off x="1423338" y="705036"/>
          <a:ext cx="1180099" cy="4393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CDA041-FEA3-4B15-B6BB-5C5F5B3E9579}">
      <dsp:nvSpPr>
        <dsp:cNvPr id="0" name=""/>
        <dsp:cNvSpPr/>
      </dsp:nvSpPr>
      <dsp:spPr>
        <a:xfrm>
          <a:off x="797806" y="476"/>
          <a:ext cx="1464484" cy="11715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Times New Roman" panose="02020603050405020304" pitchFamily="18" charset="0"/>
              <a:ea typeface="华文中宋" panose="02010600040101010101" pitchFamily="2" charset="-122"/>
              <a:cs typeface="Times New Roman" panose="02020603050405020304" pitchFamily="18" charset="0"/>
            </a:rPr>
            <a:t>Using preferences</a:t>
          </a:r>
          <a:endParaRPr lang="zh-CN" altLang="en-US" sz="2000" kern="1200" dirty="0">
            <a:latin typeface="Times New Roman" panose="02020603050405020304" pitchFamily="18" charset="0"/>
            <a:ea typeface="华文中宋" panose="02010600040101010101" pitchFamily="2" charset="-122"/>
            <a:cs typeface="Times New Roman" panose="02020603050405020304" pitchFamily="18" charset="0"/>
          </a:endParaRPr>
        </a:p>
      </dsp:txBody>
      <dsp:txXfrm>
        <a:off x="832121" y="34791"/>
        <a:ext cx="1395854" cy="1102957"/>
      </dsp:txXfrm>
    </dsp:sp>
    <dsp:sp modelId="{D9B565BA-503C-49C3-97A6-A03B23CC7E19}">
      <dsp:nvSpPr>
        <dsp:cNvPr id="0" name=""/>
        <dsp:cNvSpPr/>
      </dsp:nvSpPr>
      <dsp:spPr>
        <a:xfrm rot="19500000">
          <a:off x="3765318" y="705036"/>
          <a:ext cx="1180099" cy="4393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C7BF86-0F50-49E5-B817-1AEAE583A137}">
      <dsp:nvSpPr>
        <dsp:cNvPr id="0" name=""/>
        <dsp:cNvSpPr/>
      </dsp:nvSpPr>
      <dsp:spPr>
        <a:xfrm>
          <a:off x="4106466" y="476"/>
          <a:ext cx="1464484" cy="11715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Ageing attitudes</a:t>
          </a:r>
          <a:endParaRPr lang="zh-CN" altLang="en-US" sz="2000" kern="1200" dirty="0">
            <a:latin typeface="Times New Roman" panose="02020603050405020304" pitchFamily="18" charset="0"/>
            <a:ea typeface="华文中宋" panose="02010600040101010101" pitchFamily="2" charset="-122"/>
            <a:cs typeface="Times New Roman" panose="02020603050405020304" pitchFamily="18" charset="0"/>
          </a:endParaRPr>
        </a:p>
      </dsp:txBody>
      <dsp:txXfrm>
        <a:off x="4140781" y="34791"/>
        <a:ext cx="1395854" cy="1102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5FECF-E709-4F10-8B4A-5A1503422F8E}">
      <dsp:nvSpPr>
        <dsp:cNvPr id="0" name=""/>
        <dsp:cNvSpPr/>
      </dsp:nvSpPr>
      <dsp:spPr>
        <a:xfrm>
          <a:off x="3027" y="1024277"/>
          <a:ext cx="1097918" cy="1097918"/>
        </a:xfrm>
        <a:prstGeom prst="ellipse">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ea typeface="华文中宋" panose="02010600040101010101" pitchFamily="2" charset="-122"/>
              <a:cs typeface="Times New Roman" panose="02020603050405020304" pitchFamily="18" charset="0"/>
            </a:rPr>
            <a:t>Males</a:t>
          </a:r>
          <a:r>
            <a:rPr lang="zh-CN" altLang="en-US" sz="1500" kern="12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500" i="1" kern="1200" dirty="0">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1500" kern="1200" dirty="0">
              <a:latin typeface="Times New Roman" panose="02020603050405020304" pitchFamily="18" charset="0"/>
              <a:ea typeface="华文中宋" panose="02010600040101010101" pitchFamily="2" charset="-122"/>
              <a:cs typeface="Times New Roman" panose="02020603050405020304" pitchFamily="18" charset="0"/>
            </a:rPr>
            <a:t>=153, 48%</a:t>
          </a:r>
          <a:r>
            <a:rPr lang="zh-CN" altLang="en-US" sz="1500" kern="1200" dirty="0">
              <a:latin typeface="Times New Roman" panose="02020603050405020304" pitchFamily="18" charset="0"/>
              <a:ea typeface="华文中宋" panose="02010600040101010101" pitchFamily="2" charset="-122"/>
              <a:cs typeface="Times New Roman" panose="02020603050405020304" pitchFamily="18" charset="0"/>
            </a:rPr>
            <a:t>）</a:t>
          </a:r>
        </a:p>
      </dsp:txBody>
      <dsp:txXfrm>
        <a:off x="163813" y="1185063"/>
        <a:ext cx="776346" cy="776346"/>
      </dsp:txXfrm>
    </dsp:sp>
    <dsp:sp modelId="{1E86E25B-A1F9-4270-BEF6-22E8623D1FA6}">
      <dsp:nvSpPr>
        <dsp:cNvPr id="0" name=""/>
        <dsp:cNvSpPr/>
      </dsp:nvSpPr>
      <dsp:spPr>
        <a:xfrm>
          <a:off x="1190097" y="1254840"/>
          <a:ext cx="636792" cy="636792"/>
        </a:xfrm>
        <a:prstGeom prst="mathPlus">
          <a:avLst/>
        </a:prstGeom>
        <a:gradFill rotWithShape="0">
          <a:gsLst>
            <a:gs pos="0">
              <a:schemeClr val="accent3">
                <a:shade val="90000"/>
                <a:hueOff val="0"/>
                <a:satOff val="0"/>
                <a:lumOff val="0"/>
                <a:alphaOff val="0"/>
                <a:satMod val="103000"/>
                <a:lumMod val="102000"/>
                <a:tint val="94000"/>
              </a:schemeClr>
            </a:gs>
            <a:gs pos="50000">
              <a:schemeClr val="accent3">
                <a:shade val="90000"/>
                <a:hueOff val="0"/>
                <a:satOff val="0"/>
                <a:lumOff val="0"/>
                <a:alphaOff val="0"/>
                <a:satMod val="110000"/>
                <a:lumMod val="100000"/>
                <a:shade val="100000"/>
              </a:schemeClr>
            </a:gs>
            <a:gs pos="100000">
              <a:schemeClr val="accent3">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华文中宋" panose="02010600040101010101" pitchFamily="2" charset="-122"/>
            <a:ea typeface="华文中宋" panose="02010600040101010101" pitchFamily="2" charset="-122"/>
          </a:endParaRPr>
        </a:p>
      </dsp:txBody>
      <dsp:txXfrm>
        <a:off x="1274504" y="1498349"/>
        <a:ext cx="467978" cy="149774"/>
      </dsp:txXfrm>
    </dsp:sp>
    <dsp:sp modelId="{5ED1DCE6-A843-42B7-B11F-30FC22AAE9BB}">
      <dsp:nvSpPr>
        <dsp:cNvPr id="0" name=""/>
        <dsp:cNvSpPr/>
      </dsp:nvSpPr>
      <dsp:spPr>
        <a:xfrm>
          <a:off x="1916040" y="872342"/>
          <a:ext cx="1401788" cy="1401788"/>
        </a:xfrm>
        <a:prstGeom prst="ellipse">
          <a:avLst/>
        </a:prstGeom>
        <a:gradFill rotWithShape="0">
          <a:gsLst>
            <a:gs pos="0">
              <a:schemeClr val="accent3">
                <a:shade val="80000"/>
                <a:hueOff val="374910"/>
                <a:satOff val="-28982"/>
                <a:lumOff val="18588"/>
                <a:alphaOff val="0"/>
                <a:satMod val="103000"/>
                <a:lumMod val="102000"/>
                <a:tint val="94000"/>
              </a:schemeClr>
            </a:gs>
            <a:gs pos="50000">
              <a:schemeClr val="accent3">
                <a:shade val="80000"/>
                <a:hueOff val="374910"/>
                <a:satOff val="-28982"/>
                <a:lumOff val="18588"/>
                <a:alphaOff val="0"/>
                <a:satMod val="110000"/>
                <a:lumMod val="100000"/>
                <a:shade val="100000"/>
              </a:schemeClr>
            </a:gs>
            <a:gs pos="100000">
              <a:schemeClr val="accent3">
                <a:shade val="80000"/>
                <a:hueOff val="374910"/>
                <a:satOff val="-28982"/>
                <a:lumOff val="18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ea typeface="华文中宋" panose="02010600040101010101" pitchFamily="2" charset="-122"/>
              <a:cs typeface="Times New Roman" panose="02020603050405020304" pitchFamily="18" charset="0"/>
            </a:rPr>
            <a:t>Females</a:t>
          </a:r>
          <a:r>
            <a:rPr lang="zh-CN" altLang="en-US" sz="1500" kern="12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500" i="1" kern="1200" dirty="0">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1500" kern="1200" dirty="0">
              <a:latin typeface="Times New Roman" panose="02020603050405020304" pitchFamily="18" charset="0"/>
              <a:ea typeface="华文中宋" panose="02010600040101010101" pitchFamily="2" charset="-122"/>
              <a:cs typeface="Times New Roman" panose="02020603050405020304" pitchFamily="18" charset="0"/>
            </a:rPr>
            <a:t>=166, 52%</a:t>
          </a:r>
          <a:r>
            <a:rPr lang="zh-CN" altLang="en-US" sz="1500" kern="1200" dirty="0">
              <a:latin typeface="Times New Roman" panose="02020603050405020304" pitchFamily="18" charset="0"/>
              <a:ea typeface="华文中宋" panose="02010600040101010101" pitchFamily="2" charset="-122"/>
              <a:cs typeface="Times New Roman" panose="02020603050405020304" pitchFamily="18" charset="0"/>
            </a:rPr>
            <a:t>）</a:t>
          </a:r>
        </a:p>
      </dsp:txBody>
      <dsp:txXfrm>
        <a:off x="2121327" y="1077629"/>
        <a:ext cx="991214" cy="991214"/>
      </dsp:txXfrm>
    </dsp:sp>
    <dsp:sp modelId="{214183C4-D08B-4FFF-AD86-C6BDCCC61080}">
      <dsp:nvSpPr>
        <dsp:cNvPr id="0" name=""/>
        <dsp:cNvSpPr/>
      </dsp:nvSpPr>
      <dsp:spPr>
        <a:xfrm>
          <a:off x="3406980" y="1254840"/>
          <a:ext cx="636792" cy="636792"/>
        </a:xfrm>
        <a:prstGeom prst="mathEqual">
          <a:avLst/>
        </a:prstGeom>
        <a:gradFill rotWithShape="0">
          <a:gsLst>
            <a:gs pos="0">
              <a:schemeClr val="accent3">
                <a:shade val="90000"/>
                <a:hueOff val="754979"/>
                <a:satOff val="-57964"/>
                <a:lumOff val="35351"/>
                <a:alphaOff val="0"/>
                <a:satMod val="103000"/>
                <a:lumMod val="102000"/>
                <a:tint val="94000"/>
              </a:schemeClr>
            </a:gs>
            <a:gs pos="50000">
              <a:schemeClr val="accent3">
                <a:shade val="90000"/>
                <a:hueOff val="754979"/>
                <a:satOff val="-57964"/>
                <a:lumOff val="35351"/>
                <a:alphaOff val="0"/>
                <a:satMod val="110000"/>
                <a:lumMod val="100000"/>
                <a:shade val="100000"/>
              </a:schemeClr>
            </a:gs>
            <a:gs pos="100000">
              <a:schemeClr val="accent3">
                <a:shade val="90000"/>
                <a:hueOff val="754979"/>
                <a:satOff val="-57964"/>
                <a:lumOff val="353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华文中宋" panose="02010600040101010101" pitchFamily="2" charset="-122"/>
            <a:ea typeface="华文中宋" panose="02010600040101010101" pitchFamily="2" charset="-122"/>
          </a:endParaRPr>
        </a:p>
      </dsp:txBody>
      <dsp:txXfrm>
        <a:off x="3491387" y="1386019"/>
        <a:ext cx="467978" cy="374434"/>
      </dsp:txXfrm>
    </dsp:sp>
    <dsp:sp modelId="{48345774-7DBA-4C3B-B112-884613CFFFB8}">
      <dsp:nvSpPr>
        <dsp:cNvPr id="0" name=""/>
        <dsp:cNvSpPr/>
      </dsp:nvSpPr>
      <dsp:spPr>
        <a:xfrm>
          <a:off x="4132923" y="635147"/>
          <a:ext cx="1876177" cy="1876177"/>
        </a:xfrm>
        <a:prstGeom prst="ellipse">
          <a:avLst/>
        </a:prstGeom>
        <a:gradFill rotWithShape="0">
          <a:gsLst>
            <a:gs pos="0">
              <a:schemeClr val="accent3">
                <a:shade val="80000"/>
                <a:hueOff val="749820"/>
                <a:satOff val="-57964"/>
                <a:lumOff val="37176"/>
                <a:alphaOff val="0"/>
                <a:satMod val="103000"/>
                <a:lumMod val="102000"/>
                <a:tint val="94000"/>
              </a:schemeClr>
            </a:gs>
            <a:gs pos="50000">
              <a:schemeClr val="accent3">
                <a:shade val="80000"/>
                <a:hueOff val="749820"/>
                <a:satOff val="-57964"/>
                <a:lumOff val="37176"/>
                <a:alphaOff val="0"/>
                <a:satMod val="110000"/>
                <a:lumMod val="100000"/>
                <a:shade val="100000"/>
              </a:schemeClr>
            </a:gs>
            <a:gs pos="100000">
              <a:schemeClr val="accent3">
                <a:shade val="80000"/>
                <a:hueOff val="749820"/>
                <a:satOff val="-57964"/>
                <a:lumOff val="371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mj-lt"/>
              <a:ea typeface="华文中宋" panose="02010600040101010101" pitchFamily="2" charset="-122"/>
            </a:rPr>
            <a:t>Final samples</a:t>
          </a:r>
          <a:r>
            <a:rPr lang="zh-CN" altLang="en-US" sz="1500" kern="1200" dirty="0">
              <a:latin typeface="+mj-lt"/>
              <a:ea typeface="华文中宋" panose="02010600040101010101" pitchFamily="2" charset="-122"/>
            </a:rPr>
            <a:t>（</a:t>
          </a:r>
          <a:r>
            <a:rPr lang="en-US" altLang="zh-CN" sz="1500" i="1" kern="1200" dirty="0">
              <a:latin typeface="+mj-lt"/>
              <a:ea typeface="华文中宋" panose="02010600040101010101" pitchFamily="2" charset="-122"/>
            </a:rPr>
            <a:t>N</a:t>
          </a:r>
          <a:r>
            <a:rPr lang="en-US" altLang="zh-CN" sz="1500" kern="1200" dirty="0">
              <a:latin typeface="+mj-lt"/>
              <a:ea typeface="华文中宋" panose="02010600040101010101" pitchFamily="2" charset="-122"/>
            </a:rPr>
            <a:t>=319, </a:t>
          </a:r>
          <a:r>
            <a:rPr lang="en-US" altLang="zh-CN" sz="1500" i="1" kern="1200" dirty="0">
              <a:latin typeface="+mj-lt"/>
              <a:ea typeface="华文中宋" panose="02010600040101010101" pitchFamily="2" charset="-122"/>
            </a:rPr>
            <a:t>M</a:t>
          </a:r>
          <a:r>
            <a:rPr lang="en-US" altLang="zh-CN" sz="1500" kern="1200" dirty="0">
              <a:latin typeface="+mj-lt"/>
              <a:ea typeface="华文中宋" panose="02010600040101010101" pitchFamily="2" charset="-122"/>
            </a:rPr>
            <a:t>=</a:t>
          </a:r>
          <a:r>
            <a:rPr lang="en-US" sz="1500" kern="1200" dirty="0">
              <a:latin typeface="+mj-lt"/>
              <a:ea typeface="华文中宋" panose="02010600040101010101" pitchFamily="2" charset="-122"/>
            </a:rPr>
            <a:t>71.81</a:t>
          </a:r>
          <a:r>
            <a:rPr lang="en-US" altLang="zh-CN" sz="1500" kern="1200" dirty="0">
              <a:latin typeface="+mj-lt"/>
              <a:ea typeface="华文中宋" panose="02010600040101010101" pitchFamily="2" charset="-122"/>
            </a:rPr>
            <a:t>, </a:t>
          </a:r>
          <a:r>
            <a:rPr lang="en-US" altLang="zh-CN" sz="1500" i="1" kern="1200" dirty="0">
              <a:latin typeface="+mj-lt"/>
              <a:ea typeface="华文中宋" panose="02010600040101010101" pitchFamily="2" charset="-122"/>
            </a:rPr>
            <a:t>SD</a:t>
          </a:r>
          <a:r>
            <a:rPr lang="en-US" altLang="zh-CN" sz="1500" kern="1200" dirty="0">
              <a:latin typeface="+mj-lt"/>
              <a:ea typeface="华文中宋" panose="02010600040101010101" pitchFamily="2" charset="-122"/>
            </a:rPr>
            <a:t>=</a:t>
          </a:r>
          <a:r>
            <a:rPr lang="en-US" sz="1500" kern="1200" dirty="0">
              <a:latin typeface="+mj-lt"/>
              <a:ea typeface="华文中宋" panose="02010600040101010101" pitchFamily="2" charset="-122"/>
            </a:rPr>
            <a:t>7.087</a:t>
          </a:r>
          <a:r>
            <a:rPr lang="zh-CN" altLang="en-US" sz="1500" kern="1200" dirty="0">
              <a:latin typeface="+mj-lt"/>
              <a:ea typeface="华文中宋" panose="02010600040101010101" pitchFamily="2" charset="-122"/>
            </a:rPr>
            <a:t>）</a:t>
          </a:r>
        </a:p>
      </dsp:txBody>
      <dsp:txXfrm>
        <a:off x="4407683" y="909907"/>
        <a:ext cx="1326657" cy="13266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6D6A8-CFC6-4ED9-ADC8-A5312C6CD91D}">
      <dsp:nvSpPr>
        <dsp:cNvPr id="0" name=""/>
        <dsp:cNvSpPr/>
      </dsp:nvSpPr>
      <dsp:spPr>
        <a:xfrm>
          <a:off x="1723244" y="1184591"/>
          <a:ext cx="1158386" cy="746259"/>
        </a:xfrm>
        <a:custGeom>
          <a:avLst/>
          <a:gdLst/>
          <a:ahLst/>
          <a:cxnLst/>
          <a:rect l="0" t="0" r="0" b="0"/>
          <a:pathLst>
            <a:path>
              <a:moveTo>
                <a:pt x="0" y="0"/>
              </a:moveTo>
              <a:lnTo>
                <a:pt x="579193" y="0"/>
              </a:lnTo>
              <a:lnTo>
                <a:pt x="579193" y="746259"/>
              </a:lnTo>
              <a:lnTo>
                <a:pt x="1158386" y="74625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华文中宋" panose="02010600040101010101" pitchFamily="2" charset="-122"/>
            <a:ea typeface="华文中宋" panose="02010600040101010101" pitchFamily="2" charset="-122"/>
          </a:endParaRPr>
        </a:p>
      </dsp:txBody>
      <dsp:txXfrm>
        <a:off x="2267989" y="1523271"/>
        <a:ext cx="68897" cy="68897"/>
      </dsp:txXfrm>
    </dsp:sp>
    <dsp:sp modelId="{F178A7DC-72D5-4091-984F-D2C074E17AB0}">
      <dsp:nvSpPr>
        <dsp:cNvPr id="0" name=""/>
        <dsp:cNvSpPr/>
      </dsp:nvSpPr>
      <dsp:spPr>
        <a:xfrm>
          <a:off x="1723244" y="435929"/>
          <a:ext cx="1158386" cy="748661"/>
        </a:xfrm>
        <a:custGeom>
          <a:avLst/>
          <a:gdLst/>
          <a:ahLst/>
          <a:cxnLst/>
          <a:rect l="0" t="0" r="0" b="0"/>
          <a:pathLst>
            <a:path>
              <a:moveTo>
                <a:pt x="0" y="748661"/>
              </a:moveTo>
              <a:lnTo>
                <a:pt x="579193" y="748661"/>
              </a:lnTo>
              <a:lnTo>
                <a:pt x="579193" y="0"/>
              </a:lnTo>
              <a:lnTo>
                <a:pt x="11583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华文中宋" panose="02010600040101010101" pitchFamily="2" charset="-122"/>
            <a:ea typeface="华文中宋" panose="02010600040101010101" pitchFamily="2" charset="-122"/>
          </a:endParaRPr>
        </a:p>
      </dsp:txBody>
      <dsp:txXfrm>
        <a:off x="2267956" y="775778"/>
        <a:ext cx="68962" cy="68962"/>
      </dsp:txXfrm>
    </dsp:sp>
    <dsp:sp modelId="{8F7FA4A5-8A1C-4FB8-B1C4-73AF3DB602EF}">
      <dsp:nvSpPr>
        <dsp:cNvPr id="0" name=""/>
        <dsp:cNvSpPr/>
      </dsp:nvSpPr>
      <dsp:spPr>
        <a:xfrm rot="16200000">
          <a:off x="114707" y="758332"/>
          <a:ext cx="2364556" cy="85251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vert"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Times New Roman" panose="02020603050405020304" pitchFamily="18" charset="0"/>
              <a:ea typeface="华文中宋" panose="02010600040101010101" pitchFamily="2" charset="-122"/>
              <a:cs typeface="Times New Roman" panose="02020603050405020304" pitchFamily="18" charset="0"/>
            </a:rPr>
            <a:t>Data analysis</a:t>
          </a:r>
          <a:endParaRPr lang="zh-CN" altLang="en-US" sz="1600" kern="1200" dirty="0">
            <a:latin typeface="Times New Roman" panose="02020603050405020304" pitchFamily="18" charset="0"/>
            <a:ea typeface="华文中宋" panose="02010600040101010101" pitchFamily="2" charset="-122"/>
            <a:cs typeface="Times New Roman" panose="02020603050405020304" pitchFamily="18" charset="0"/>
          </a:endParaRPr>
        </a:p>
      </dsp:txBody>
      <dsp:txXfrm>
        <a:off x="114707" y="758332"/>
        <a:ext cx="2364556" cy="852517"/>
      </dsp:txXfrm>
    </dsp:sp>
    <dsp:sp modelId="{2DC722CA-320F-4C42-A8C1-E398485FE6E1}">
      <dsp:nvSpPr>
        <dsp:cNvPr id="0" name=""/>
        <dsp:cNvSpPr/>
      </dsp:nvSpPr>
      <dsp:spPr>
        <a:xfrm>
          <a:off x="2881631" y="0"/>
          <a:ext cx="1821595" cy="87185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Times New Roman" panose="02020603050405020304" pitchFamily="18" charset="0"/>
              <a:ea typeface="华文中宋" panose="02010600040101010101" pitchFamily="2" charset="-122"/>
              <a:cs typeface="Times New Roman" panose="02020603050405020304" pitchFamily="18" charset="0"/>
            </a:rPr>
            <a:t>Zero-order Correlation</a:t>
          </a:r>
          <a:endParaRPr lang="zh-CN" altLang="en-US" sz="1600" kern="1200" dirty="0">
            <a:latin typeface="Times New Roman" panose="02020603050405020304" pitchFamily="18" charset="0"/>
            <a:ea typeface="华文中宋" panose="02010600040101010101" pitchFamily="2" charset="-122"/>
            <a:cs typeface="Times New Roman" panose="02020603050405020304" pitchFamily="18" charset="0"/>
          </a:endParaRPr>
        </a:p>
      </dsp:txBody>
      <dsp:txXfrm>
        <a:off x="2881631" y="0"/>
        <a:ext cx="1821595" cy="871858"/>
      </dsp:txXfrm>
    </dsp:sp>
    <dsp:sp modelId="{43669A1D-19D7-4815-A47A-FFBAA324853D}">
      <dsp:nvSpPr>
        <dsp:cNvPr id="0" name=""/>
        <dsp:cNvSpPr/>
      </dsp:nvSpPr>
      <dsp:spPr>
        <a:xfrm>
          <a:off x="2881631" y="1495251"/>
          <a:ext cx="1821182" cy="87119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Times New Roman" panose="02020603050405020304" pitchFamily="18" charset="0"/>
              <a:ea typeface="华文中宋" panose="02010600040101010101" pitchFamily="2" charset="-122"/>
              <a:cs typeface="Times New Roman" panose="02020603050405020304" pitchFamily="18" charset="0"/>
            </a:rPr>
            <a:t>Process: mediation analysis</a:t>
          </a:r>
          <a:endParaRPr lang="zh-CN" altLang="en-US" sz="1600" kern="1200" dirty="0">
            <a:latin typeface="Times New Roman" panose="02020603050405020304" pitchFamily="18" charset="0"/>
            <a:ea typeface="华文中宋" panose="02010600040101010101" pitchFamily="2" charset="-122"/>
            <a:cs typeface="Times New Roman" panose="02020603050405020304" pitchFamily="18" charset="0"/>
          </a:endParaRPr>
        </a:p>
      </dsp:txBody>
      <dsp:txXfrm>
        <a:off x="2881631" y="1495251"/>
        <a:ext cx="1821182" cy="871198"/>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EC312-6EA9-4452-8C96-61D21241A157}" type="datetimeFigureOut">
              <a:rPr lang="zh-CN" altLang="en-US" smtClean="0"/>
              <a:t>2024/11/7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6534B-0445-4BDB-8872-FF48E39A9CD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idx="4294967295"/>
          </p:nvPr>
        </p:nvSpPr>
        <p:spPr>
          <a:ln>
            <a:miter lim="800000"/>
          </a:ln>
        </p:spPr>
      </p:sp>
      <p:sp>
        <p:nvSpPr>
          <p:cNvPr id="6147" name="备注占位符 2"/>
          <p:cNvSpPr>
            <a:spLocks noGrp="1" noChangeArrowheads="1"/>
          </p:cNvSpPr>
          <p:nvPr>
            <p:ph type="body" idx="4294967295"/>
          </p:nvPr>
        </p:nvSpPr>
        <p:spPr/>
        <p:txBody>
          <a:bodyPr/>
          <a:lstStyle/>
          <a:p>
            <a:pPr eaLnBrk="1" hangingPunct="1"/>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65C2A00-0BD3-4EFB-9F6B-FB08BED2D08D}" type="slidenum">
              <a:rPr kumimoji="0" altLang="en-US" sz="1200" b="0" i="0" u="none" strike="noStrike" kern="1200" cap="none" spc="0" normalizeH="0" baseline="0" noProof="1">
                <a:ln>
                  <a:noFill/>
                </a:ln>
                <a:solidFill>
                  <a:srgbClr val="000000"/>
                </a:solidFill>
                <a:effectLst/>
                <a:uLnTx/>
                <a:uFillTx/>
                <a:latin typeface="等线" panose="02010600030101010101" pitchFamily="2" charset="-122"/>
                <a:ea typeface="宋体" pitchFamily="2" charset="-122"/>
                <a:cs typeface="+mn-cs"/>
              </a:rPr>
              <a:t>1</a:t>
            </a:fld>
            <a:endParaRPr kumimoji="0" lang="zh-CN" altLang="en-US" sz="1200" b="0" i="0" u="none" strike="noStrike" kern="1200" cap="none" spc="0" normalizeH="0" baseline="0" noProof="1">
              <a:ln>
                <a:noFill/>
              </a:ln>
              <a:solidFill>
                <a:srgbClr val="000000"/>
              </a:solidFill>
              <a:effectLst/>
              <a:uLnTx/>
              <a:uFillTx/>
              <a:latin typeface="等线" panose="02010600030101010101" pitchFamily="2" charset="-122"/>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99072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99072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2298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96125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38492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540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200000"/>
              </a:lnSpc>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9474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3264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77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9954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tx1">
                  <a:lumMod val="75000"/>
                </a:schemeClr>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555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AA5F0-770B-410C-90B7-ECBA0CF9027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239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双项并列文字">
    <p:spTree>
      <p:nvGrpSpPr>
        <p:cNvPr id="1" name=""/>
        <p:cNvGrpSpPr/>
        <p:nvPr/>
      </p:nvGrpSpPr>
      <p:grpSpPr>
        <a:xfrm>
          <a:off x="0" y="0"/>
          <a:ext cx="0" cy="0"/>
          <a:chOff x="0" y="0"/>
          <a:chExt cx="0" cy="0"/>
        </a:xfrm>
      </p:grpSpPr>
      <p:sp>
        <p:nvSpPr>
          <p:cNvPr id="24" name="íşḷîḍe"/>
          <p:cNvSpPr/>
          <p:nvPr userDrawn="1"/>
        </p:nvSpPr>
        <p:spPr>
          <a:xfrm>
            <a:off x="6272083"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0" name="íşḷîḍe"/>
          <p:cNvSpPr/>
          <p:nvPr userDrawn="1"/>
        </p:nvSpPr>
        <p:spPr>
          <a:xfrm>
            <a:off x="6191060"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6" name="ïṧļîḓè"/>
          <p:cNvSpPr/>
          <p:nvPr userDrawn="1"/>
        </p:nvSpPr>
        <p:spPr>
          <a:xfrm>
            <a:off x="748818"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21" name="ïṧļîḓè"/>
          <p:cNvSpPr/>
          <p:nvPr userDrawn="1"/>
        </p:nvSpPr>
        <p:spPr>
          <a:xfrm>
            <a:off x="667795"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11" name="椭圆 10"/>
          <p:cNvSpPr/>
          <p:nvPr userDrawn="1"/>
        </p:nvSpPr>
        <p:spPr>
          <a:xfrm>
            <a:off x="5515594"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userDrawn="1"/>
        </p:nvSpPr>
        <p:spPr>
          <a:xfrm>
            <a:off x="6482945"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userDrawn="1"/>
        </p:nvSpPr>
        <p:spPr>
          <a:xfrm>
            <a:off x="6482945"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userDrawn="1"/>
        </p:nvSpPr>
        <p:spPr>
          <a:xfrm>
            <a:off x="5515594"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userDrawn="1"/>
        </p:nvSpPr>
        <p:spPr>
          <a:xfrm>
            <a:off x="6482945"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userDrawn="1"/>
        </p:nvSpPr>
        <p:spPr>
          <a:xfrm>
            <a:off x="5515594"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userDrawn="1"/>
        </p:nvSpPr>
        <p:spPr>
          <a:xfrm>
            <a:off x="5536557" y="3450773"/>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userDrawn="1"/>
        </p:nvSpPr>
        <p:spPr>
          <a:xfrm>
            <a:off x="5536557" y="4482487"/>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userDrawn="1"/>
        </p:nvSpPr>
        <p:spPr>
          <a:xfrm>
            <a:off x="5536557" y="2419059"/>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形状 26"/>
          <p:cNvSpPr>
            <a:spLocks noChangeArrowheads="1"/>
          </p:cNvSpPr>
          <p:nvPr userDrawn="1"/>
        </p:nvSpPr>
        <p:spPr bwMode="auto">
          <a:xfrm>
            <a:off x="10954440"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254108 w 480963"/>
              <a:gd name="connsiteY3" fmla="*/ 0 h 508215"/>
              <a:gd name="connsiteX4" fmla="*/ 480963 w 480963"/>
              <a:gd name="connsiteY4" fmla="*/ 0 h 508215"/>
              <a:gd name="connsiteX5" fmla="*/ 480963 w 480963"/>
              <a:gd name="connsiteY5" fmla="*/ 508215 h 508215"/>
              <a:gd name="connsiteX6" fmla="*/ 254108 w 480963"/>
              <a:gd name="connsiteY6" fmla="*/ 508215 h 508215"/>
              <a:gd name="connsiteX7" fmla="*/ 19969 w 480963"/>
              <a:gd name="connsiteY7" fmla="*/ 353017 h 508215"/>
              <a:gd name="connsiteX8" fmla="*/ 0 w 480963"/>
              <a:gd name="connsiteY8" fmla="*/ 254108 h 508215"/>
              <a:gd name="connsiteX9" fmla="*/ 19969 w 480963"/>
              <a:gd name="connsiteY9" fmla="*/ 155198 h 508215"/>
              <a:gd name="connsiteX10" fmla="*/ 254108 w 480963"/>
              <a:gd name="connsiteY10" fmla="*/ 0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963" h="508215">
                <a:moveTo>
                  <a:pt x="0" y="254107"/>
                </a:moveTo>
                <a:lnTo>
                  <a:pt x="0" y="254108"/>
                </a:lnTo>
                <a:lnTo>
                  <a:pt x="0" y="254108"/>
                </a:lnTo>
                <a:close/>
                <a:moveTo>
                  <a:pt x="254108" y="0"/>
                </a:moveTo>
                <a:lnTo>
                  <a:pt x="480963" y="0"/>
                </a:lnTo>
                <a:lnTo>
                  <a:pt x="480963" y="508215"/>
                </a:lnTo>
                <a:lnTo>
                  <a:pt x="254108" y="508215"/>
                </a:lnTo>
                <a:cubicBezTo>
                  <a:pt x="148853" y="508215"/>
                  <a:pt x="58545" y="444221"/>
                  <a:pt x="19969" y="353017"/>
                </a:cubicBezTo>
                <a:lnTo>
                  <a:pt x="0" y="254108"/>
                </a:lnTo>
                <a:lnTo>
                  <a:pt x="19969" y="155198"/>
                </a:lnTo>
                <a:cubicBezTo>
                  <a:pt x="58545" y="63995"/>
                  <a:pt x="148853" y="0"/>
                  <a:pt x="254108" y="0"/>
                </a:cubicBez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29" name="任意多边形: 形状 28"/>
          <p:cNvSpPr>
            <a:spLocks noChangeArrowheads="1"/>
          </p:cNvSpPr>
          <p:nvPr userDrawn="1"/>
        </p:nvSpPr>
        <p:spPr bwMode="auto">
          <a:xfrm flipH="1">
            <a:off x="662038"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480963 w 480963"/>
              <a:gd name="connsiteY3" fmla="*/ 0 h 508215"/>
              <a:gd name="connsiteX4" fmla="*/ 254108 w 480963"/>
              <a:gd name="connsiteY4" fmla="*/ 0 h 508215"/>
              <a:gd name="connsiteX5" fmla="*/ 19969 w 480963"/>
              <a:gd name="connsiteY5" fmla="*/ 155198 h 508215"/>
              <a:gd name="connsiteX6" fmla="*/ 0 w 480963"/>
              <a:gd name="connsiteY6" fmla="*/ 254108 h 508215"/>
              <a:gd name="connsiteX7" fmla="*/ 19969 w 480963"/>
              <a:gd name="connsiteY7" fmla="*/ 353017 h 508215"/>
              <a:gd name="connsiteX8" fmla="*/ 254108 w 480963"/>
              <a:gd name="connsiteY8" fmla="*/ 508215 h 508215"/>
              <a:gd name="connsiteX9" fmla="*/ 480963 w 480963"/>
              <a:gd name="connsiteY9" fmla="*/ 508215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963" h="508215">
                <a:moveTo>
                  <a:pt x="0" y="254107"/>
                </a:moveTo>
                <a:lnTo>
                  <a:pt x="0" y="254108"/>
                </a:lnTo>
                <a:lnTo>
                  <a:pt x="0" y="254108"/>
                </a:lnTo>
                <a:close/>
                <a:moveTo>
                  <a:pt x="480963" y="0"/>
                </a:moveTo>
                <a:lnTo>
                  <a:pt x="254108" y="0"/>
                </a:lnTo>
                <a:cubicBezTo>
                  <a:pt x="148853" y="0"/>
                  <a:pt x="58545" y="63995"/>
                  <a:pt x="19969" y="155198"/>
                </a:cubicBezTo>
                <a:lnTo>
                  <a:pt x="0" y="254108"/>
                </a:lnTo>
                <a:lnTo>
                  <a:pt x="19969" y="353017"/>
                </a:lnTo>
                <a:cubicBezTo>
                  <a:pt x="58545" y="444221"/>
                  <a:pt x="148853" y="508215"/>
                  <a:pt x="254108" y="508215"/>
                </a:cubicBezTo>
                <a:lnTo>
                  <a:pt x="480963" y="508215"/>
                </a:ln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5" name="文本占位符 4"/>
          <p:cNvSpPr>
            <a:spLocks noGrp="1"/>
          </p:cNvSpPr>
          <p:nvPr>
            <p:ph type="body" sz="quarter" idx="31" hasCustomPrompt="1"/>
          </p:nvPr>
        </p:nvSpPr>
        <p:spPr>
          <a:xfrm>
            <a:off x="667792" y="3763382"/>
            <a:ext cx="441146" cy="369332"/>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01</a:t>
            </a:r>
            <a:endParaRPr lang="zh-CN" altLang="en-US"/>
          </a:p>
        </p:txBody>
      </p:sp>
      <p:sp>
        <p:nvSpPr>
          <p:cNvPr id="8" name="文本占位符 7"/>
          <p:cNvSpPr>
            <a:spLocks noGrp="1"/>
          </p:cNvSpPr>
          <p:nvPr>
            <p:ph type="body" sz="quarter" idx="32" hasCustomPrompt="1"/>
          </p:nvPr>
        </p:nvSpPr>
        <p:spPr>
          <a:xfrm>
            <a:off x="11001781" y="3763382"/>
            <a:ext cx="441146" cy="369332"/>
          </a:xfrm>
          <a:prstGeom prst="rect">
            <a:avLst/>
          </a:prstGeom>
        </p:spPr>
        <p:txBody>
          <a:bodyPr vert="horz" wrap="non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02</a:t>
            </a:r>
            <a:endParaRPr lang="zh-CN" altLang="en-US"/>
          </a:p>
        </p:txBody>
      </p:sp>
      <p:sp>
        <p:nvSpPr>
          <p:cNvPr id="28" name="文本占位符 1"/>
          <p:cNvSpPr>
            <a:spLocks noGrp="1"/>
          </p:cNvSpPr>
          <p:nvPr>
            <p:ph type="body" sz="quarter" idx="10" hasCustomPrompt="1"/>
          </p:nvPr>
        </p:nvSpPr>
        <p:spPr>
          <a:xfrm>
            <a:off x="1665712"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0" name="文本占位符 2"/>
          <p:cNvSpPr>
            <a:spLocks noGrp="1"/>
          </p:cNvSpPr>
          <p:nvPr>
            <p:ph type="body" sz="quarter" idx="11" hasCustomPrompt="1"/>
          </p:nvPr>
        </p:nvSpPr>
        <p:spPr>
          <a:xfrm>
            <a:off x="7188977"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2" name="文本占位符 6"/>
          <p:cNvSpPr>
            <a:spLocks noGrp="1"/>
          </p:cNvSpPr>
          <p:nvPr>
            <p:ph type="body" sz="quarter" idx="15" hasCustomPrompt="1"/>
          </p:nvPr>
        </p:nvSpPr>
        <p:spPr>
          <a:xfrm>
            <a:off x="7168909"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33" name="文本占位符 23"/>
          <p:cNvSpPr>
            <a:spLocks noGrp="1"/>
          </p:cNvSpPr>
          <p:nvPr>
            <p:ph type="body" sz="quarter" idx="20"/>
          </p:nvPr>
        </p:nvSpPr>
        <p:spPr>
          <a:xfrm>
            <a:off x="2267749" y="3128812"/>
            <a:ext cx="2046910" cy="25400"/>
          </a:xfrm>
          <a:custGeom>
            <a:avLst/>
            <a:gdLst>
              <a:gd name="connsiteX0" fmla="*/ 0 w 1835993"/>
              <a:gd name="connsiteY0" fmla="*/ 0 h 25400"/>
              <a:gd name="connsiteX1" fmla="*/ 917996 w 1835993"/>
              <a:gd name="connsiteY1" fmla="*/ 0 h 25400"/>
              <a:gd name="connsiteX2" fmla="*/ 1835993 w 1835993"/>
              <a:gd name="connsiteY2" fmla="*/ 0 h 25400"/>
              <a:gd name="connsiteX3" fmla="*/ 1835993 w 1835993"/>
              <a:gd name="connsiteY3" fmla="*/ 25400 h 25400"/>
              <a:gd name="connsiteX4" fmla="*/ 917996 w 1835993"/>
              <a:gd name="connsiteY4" fmla="*/ 25400 h 25400"/>
              <a:gd name="connsiteX5" fmla="*/ 0 w 1835993"/>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3" h="25400">
                <a:moveTo>
                  <a:pt x="0" y="0"/>
                </a:moveTo>
                <a:lnTo>
                  <a:pt x="917996" y="0"/>
                </a:lnTo>
                <a:lnTo>
                  <a:pt x="1835993" y="0"/>
                </a:lnTo>
                <a:lnTo>
                  <a:pt x="1835993" y="25400"/>
                </a:lnTo>
                <a:lnTo>
                  <a:pt x="917996"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34" name="文本占位符 27"/>
          <p:cNvSpPr>
            <a:spLocks noGrp="1"/>
          </p:cNvSpPr>
          <p:nvPr>
            <p:ph type="body" sz="quarter" idx="21"/>
          </p:nvPr>
        </p:nvSpPr>
        <p:spPr>
          <a:xfrm>
            <a:off x="7791011" y="3128812"/>
            <a:ext cx="2046916" cy="25400"/>
          </a:xfrm>
          <a:custGeom>
            <a:avLst/>
            <a:gdLst>
              <a:gd name="connsiteX0" fmla="*/ 0 w 1835999"/>
              <a:gd name="connsiteY0" fmla="*/ 0 h 25400"/>
              <a:gd name="connsiteX1" fmla="*/ 917999 w 1835999"/>
              <a:gd name="connsiteY1" fmla="*/ 0 h 25400"/>
              <a:gd name="connsiteX2" fmla="*/ 1835999 w 1835999"/>
              <a:gd name="connsiteY2" fmla="*/ 0 h 25400"/>
              <a:gd name="connsiteX3" fmla="*/ 1835999 w 1835999"/>
              <a:gd name="connsiteY3" fmla="*/ 25400 h 25400"/>
              <a:gd name="connsiteX4" fmla="*/ 917999 w 1835999"/>
              <a:gd name="connsiteY4" fmla="*/ 25400 h 25400"/>
              <a:gd name="connsiteX5" fmla="*/ 0 w 1835999"/>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9" h="25400">
                <a:moveTo>
                  <a:pt x="0" y="0"/>
                </a:moveTo>
                <a:lnTo>
                  <a:pt x="917999" y="0"/>
                </a:lnTo>
                <a:lnTo>
                  <a:pt x="1835999" y="0"/>
                </a:lnTo>
                <a:lnTo>
                  <a:pt x="1835999" y="25400"/>
                </a:lnTo>
                <a:lnTo>
                  <a:pt x="917999"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82" name="文本占位符 6"/>
          <p:cNvSpPr>
            <a:spLocks noGrp="1"/>
          </p:cNvSpPr>
          <p:nvPr>
            <p:ph type="body" sz="quarter" idx="33" hasCustomPrompt="1"/>
          </p:nvPr>
        </p:nvSpPr>
        <p:spPr>
          <a:xfrm>
            <a:off x="1665712"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三项并列文字">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5772512"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userDrawn="1"/>
        </p:nvSpPr>
        <p:spPr>
          <a:xfrm>
            <a:off x="9739031"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userDrawn="1"/>
        </p:nvSpPr>
        <p:spPr>
          <a:xfrm>
            <a:off x="1633155"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userDrawn="1"/>
        </p:nvSpPr>
        <p:spPr>
          <a:xfrm>
            <a:off x="1034834"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5174191"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9140710"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23" hasCustomPrompt="1"/>
          </p:nvPr>
        </p:nvSpPr>
        <p:spPr>
          <a:xfrm>
            <a:off x="599329"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0" name="文本占位符 2"/>
          <p:cNvSpPr>
            <a:spLocks noGrp="1"/>
          </p:cNvSpPr>
          <p:nvPr>
            <p:ph type="body" sz="quarter" idx="24" hasCustomPrompt="1"/>
          </p:nvPr>
        </p:nvSpPr>
        <p:spPr>
          <a:xfrm>
            <a:off x="4738685"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1" name="文本占位符 2"/>
          <p:cNvSpPr>
            <a:spLocks noGrp="1"/>
          </p:cNvSpPr>
          <p:nvPr>
            <p:ph type="body" sz="quarter" idx="25" hasCustomPrompt="1"/>
          </p:nvPr>
        </p:nvSpPr>
        <p:spPr>
          <a:xfrm>
            <a:off x="8705204"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1139075"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4" name="文本占位符 6"/>
          <p:cNvSpPr>
            <a:spLocks noGrp="1"/>
          </p:cNvSpPr>
          <p:nvPr>
            <p:ph type="body" sz="quarter" idx="30" hasCustomPrompt="1"/>
          </p:nvPr>
        </p:nvSpPr>
        <p:spPr>
          <a:xfrm>
            <a:off x="5356946"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5" name="文本占位符 6"/>
          <p:cNvSpPr>
            <a:spLocks noGrp="1"/>
          </p:cNvSpPr>
          <p:nvPr>
            <p:ph type="body" sz="quarter" idx="31" hasCustomPrompt="1"/>
          </p:nvPr>
        </p:nvSpPr>
        <p:spPr>
          <a:xfrm>
            <a:off x="9274044"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2"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四项并列文字-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矩形 60"/>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5" name="椭圆 84"/>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5" name="文本占位符 6"/>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6" name="矩形 95"/>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8" name="文本占位符 6"/>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9" name="矩形 98"/>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01" name="文本占位符 6"/>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四项并列文字-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grpSp>
        <p:nvGrpSpPr>
          <p:cNvPr id="64" name="组合 63"/>
          <p:cNvGrpSpPr/>
          <p:nvPr userDrawn="1"/>
        </p:nvGrpSpPr>
        <p:grpSpPr>
          <a:xfrm>
            <a:off x="4367950" y="1916113"/>
            <a:ext cx="3456100" cy="3456100"/>
            <a:chOff x="4367950" y="2045724"/>
            <a:chExt cx="3456100" cy="3456100"/>
          </a:xfrm>
        </p:grpSpPr>
        <p:grpSp>
          <p:nvGrpSpPr>
            <p:cNvPr id="65" name="组合 64"/>
            <p:cNvGrpSpPr/>
            <p:nvPr/>
          </p:nvGrpSpPr>
          <p:grpSpPr>
            <a:xfrm>
              <a:off x="4367950" y="2045724"/>
              <a:ext cx="3456100" cy="3456100"/>
              <a:chOff x="4402112" y="1900004"/>
              <a:chExt cx="3387776" cy="3387776"/>
            </a:xfrm>
          </p:grpSpPr>
          <p:sp>
            <p:nvSpPr>
              <p:cNvPr id="73" name="椭圆 72"/>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椭圆 73"/>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椭圆 74"/>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关键词</a:t>
                </a:r>
              </a:p>
            </p:txBody>
          </p:sp>
        </p:grpSp>
        <p:grpSp>
          <p:nvGrpSpPr>
            <p:cNvPr id="66" name="组合 65"/>
            <p:cNvGrpSpPr/>
            <p:nvPr/>
          </p:nvGrpSpPr>
          <p:grpSpPr>
            <a:xfrm>
              <a:off x="5071837" y="2739218"/>
              <a:ext cx="2062808" cy="2069114"/>
              <a:chOff x="5071837" y="2739218"/>
              <a:chExt cx="2062808" cy="2069114"/>
            </a:xfrm>
          </p:grpSpPr>
          <p:grpSp>
            <p:nvGrpSpPr>
              <p:cNvPr id="67" name="组合 66"/>
              <p:cNvGrpSpPr/>
              <p:nvPr/>
            </p:nvGrpSpPr>
            <p:grpSpPr>
              <a:xfrm>
                <a:off x="5071837" y="2739218"/>
                <a:ext cx="2062808" cy="403774"/>
                <a:chOff x="5071837" y="2739218"/>
                <a:chExt cx="2062808" cy="403774"/>
              </a:xfrm>
            </p:grpSpPr>
            <p:cxnSp>
              <p:nvCxnSpPr>
                <p:cNvPr id="71" name="直接连接符 70"/>
                <p:cNvCxnSpPr>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5071837" y="4404558"/>
                <a:ext cx="2062808" cy="403774"/>
                <a:chOff x="5071837" y="2739218"/>
                <a:chExt cx="2062808" cy="403774"/>
              </a:xfrm>
            </p:grpSpPr>
            <p:cxnSp>
              <p:nvCxnSpPr>
                <p:cNvPr id="69" name="直接连接符 68"/>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7" name="椭圆 76"/>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椭圆 77"/>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9" name="椭圆 78"/>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0" name="椭圆 79"/>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9" name="文本占位符 2"/>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0" name="文本占位符 6"/>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1" name="文本占位符 2"/>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2" name="文本占位符 6"/>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3" name="文本占位符 2"/>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4" name="文本占位符 6"/>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4"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单个人物介绍">
    <p:spTree>
      <p:nvGrpSpPr>
        <p:cNvPr id="1" name=""/>
        <p:cNvGrpSpPr/>
        <p:nvPr/>
      </p:nvGrpSpPr>
      <p:grpSpPr>
        <a:xfrm>
          <a:off x="0" y="0"/>
          <a:ext cx="0" cy="0"/>
          <a:chOff x="0" y="0"/>
          <a:chExt cx="0" cy="0"/>
        </a:xfrm>
      </p:grpSpPr>
      <p:sp>
        <p:nvSpPr>
          <p:cNvPr id="18" name="图片占位符 17"/>
          <p:cNvSpPr>
            <a:spLocks noGrp="1"/>
          </p:cNvSpPr>
          <p:nvPr>
            <p:ph type="pic" sz="quarter" idx="11"/>
          </p:nvPr>
        </p:nvSpPr>
        <p:spPr>
          <a:xfrm>
            <a:off x="1117611" y="1476495"/>
            <a:ext cx="3523768" cy="3523768"/>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dirty="0"/>
          </a:p>
        </p:txBody>
      </p:sp>
      <p:sp>
        <p:nvSpPr>
          <p:cNvPr id="36" name="椭圆 35"/>
          <p:cNvSpPr/>
          <p:nvPr userDrawn="1"/>
        </p:nvSpPr>
        <p:spPr>
          <a:xfrm>
            <a:off x="960658" y="1319542"/>
            <a:ext cx="3892538" cy="3892538"/>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双人物介绍">
    <p:spTree>
      <p:nvGrpSpPr>
        <p:cNvPr id="1" name=""/>
        <p:cNvGrpSpPr/>
        <p:nvPr/>
      </p:nvGrpSpPr>
      <p:grpSpPr>
        <a:xfrm>
          <a:off x="0" y="0"/>
          <a:ext cx="0" cy="0"/>
          <a:chOff x="0" y="0"/>
          <a:chExt cx="0" cy="0"/>
        </a:xfrm>
      </p:grpSpPr>
      <p:sp>
        <p:nvSpPr>
          <p:cNvPr id="37" name="椭圆 36"/>
          <p:cNvSpPr/>
          <p:nvPr userDrawn="1"/>
        </p:nvSpPr>
        <p:spPr>
          <a:xfrm>
            <a:off x="9037858" y="3532614"/>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图片占位符 17"/>
          <p:cNvSpPr>
            <a:spLocks noGrp="1"/>
          </p:cNvSpPr>
          <p:nvPr>
            <p:ph type="pic" sz="quarter" idx="11"/>
          </p:nvPr>
        </p:nvSpPr>
        <p:spPr>
          <a:xfrm>
            <a:off x="1117611" y="1476495"/>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19" name="矩形: 圆角 18"/>
          <p:cNvSpPr/>
          <p:nvPr userDrawn="1"/>
        </p:nvSpPr>
        <p:spPr>
          <a:xfrm>
            <a:off x="1506652" y="1714162"/>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图片占位符 26"/>
          <p:cNvSpPr>
            <a:spLocks noGrp="1"/>
          </p:cNvSpPr>
          <p:nvPr>
            <p:ph type="pic" sz="quarter" idx="12"/>
          </p:nvPr>
        </p:nvSpPr>
        <p:spPr>
          <a:xfrm>
            <a:off x="9194811" y="3689567"/>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28" name="矩形: 圆角 27"/>
          <p:cNvSpPr/>
          <p:nvPr userDrawn="1"/>
        </p:nvSpPr>
        <p:spPr>
          <a:xfrm>
            <a:off x="1506652" y="3927234"/>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p:cNvSpPr>
            <a:spLocks noGrp="1"/>
          </p:cNvSpPr>
          <p:nvPr>
            <p:ph type="body" sz="quarter" idx="16" hasCustomPrompt="1"/>
          </p:nvPr>
        </p:nvSpPr>
        <p:spPr>
          <a:xfrm>
            <a:off x="3489638" y="1737448"/>
            <a:ext cx="2362521" cy="559990"/>
          </a:xfrm>
          <a:prstGeom prst="rect">
            <a:avLst/>
          </a:prstGeom>
        </p:spPr>
        <p:txBody>
          <a:bodyPr lIns="0" rIns="0">
            <a:noAutofit/>
          </a:bodyPr>
          <a:lstStyle>
            <a:lvl1pPr marL="0" indent="0" algn="l">
              <a:buNone/>
              <a:defRPr sz="2500" b="1">
                <a:solidFill>
                  <a:schemeClr val="tx2"/>
                </a:solidFill>
                <a:latin typeface="+mj-ea"/>
                <a:ea typeface="+mj-ea"/>
              </a:defRPr>
            </a:lvl1pPr>
          </a:lstStyle>
          <a:p>
            <a:pPr lvl="0"/>
            <a:r>
              <a:rPr lang="zh-CN" altLang="en-US" dirty="0"/>
              <a:t>请输入人物姓名</a:t>
            </a:r>
          </a:p>
        </p:txBody>
      </p:sp>
      <p:sp>
        <p:nvSpPr>
          <p:cNvPr id="30" name="文本占位符 3"/>
          <p:cNvSpPr>
            <a:spLocks noGrp="1"/>
          </p:cNvSpPr>
          <p:nvPr>
            <p:ph type="body" sz="quarter" idx="19" hasCustomPrompt="1"/>
          </p:nvPr>
        </p:nvSpPr>
        <p:spPr>
          <a:xfrm>
            <a:off x="3489638" y="2193572"/>
            <a:ext cx="7063707" cy="1039818"/>
          </a:xfrm>
          <a:prstGeom prst="rect">
            <a:avLst/>
          </a:prstGeom>
        </p:spPr>
        <p:txBody>
          <a:bodyPr lIns="0" rIns="0">
            <a:normAutofit/>
          </a:bodyPr>
          <a:lstStyle>
            <a:lvl1pPr marL="0" marR="0" indent="0" algn="l"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1" name="文本占位符 2"/>
          <p:cNvSpPr>
            <a:spLocks noGrp="1"/>
          </p:cNvSpPr>
          <p:nvPr>
            <p:ph type="body" sz="quarter" idx="20" hasCustomPrompt="1"/>
          </p:nvPr>
        </p:nvSpPr>
        <p:spPr>
          <a:xfrm>
            <a:off x="6539719" y="3977728"/>
            <a:ext cx="2296893" cy="559990"/>
          </a:xfrm>
          <a:prstGeom prst="rect">
            <a:avLst/>
          </a:prstGeom>
        </p:spPr>
        <p:txBody>
          <a:bodyPr lIns="0" rIns="0">
            <a:noAutofit/>
          </a:bodyPr>
          <a:lstStyle>
            <a:lvl1pPr marL="0" indent="0" algn="r">
              <a:buNone/>
              <a:defRPr sz="2500" b="1">
                <a:solidFill>
                  <a:schemeClr val="tx2"/>
                </a:solidFill>
                <a:latin typeface="+mj-ea"/>
                <a:ea typeface="+mj-ea"/>
              </a:defRPr>
            </a:lvl1pPr>
          </a:lstStyle>
          <a:p>
            <a:pPr lvl="0"/>
            <a:r>
              <a:rPr lang="zh-CN" altLang="en-US" dirty="0"/>
              <a:t>请输入人物姓名</a:t>
            </a:r>
          </a:p>
        </p:txBody>
      </p:sp>
      <p:sp>
        <p:nvSpPr>
          <p:cNvPr id="32" name="文本占位符 3"/>
          <p:cNvSpPr>
            <a:spLocks noGrp="1"/>
          </p:cNvSpPr>
          <p:nvPr>
            <p:ph type="body" sz="quarter" idx="21" hasCustomPrompt="1"/>
          </p:nvPr>
        </p:nvSpPr>
        <p:spPr>
          <a:xfrm>
            <a:off x="1874520" y="4433852"/>
            <a:ext cx="7030603" cy="1039818"/>
          </a:xfrm>
          <a:prstGeom prst="rect">
            <a:avLst/>
          </a:prstGeom>
        </p:spPr>
        <p:txBody>
          <a:bodyPr lIns="0" rIns="0">
            <a:normAutofit/>
          </a:bodyPr>
          <a:lstStyle>
            <a:lvl1pPr marL="0" marR="0" indent="0" algn="r"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6" name="椭圆 35"/>
          <p:cNvSpPr/>
          <p:nvPr userDrawn="1"/>
        </p:nvSpPr>
        <p:spPr>
          <a:xfrm>
            <a:off x="960658" y="1319542"/>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团队人物介绍">
    <p:spTree>
      <p:nvGrpSpPr>
        <p:cNvPr id="1" name=""/>
        <p:cNvGrpSpPr/>
        <p:nvPr/>
      </p:nvGrpSpPr>
      <p:grpSpPr>
        <a:xfrm>
          <a:off x="0" y="0"/>
          <a:ext cx="0" cy="0"/>
          <a:chOff x="0" y="0"/>
          <a:chExt cx="0" cy="0"/>
        </a:xfrm>
      </p:grpSpPr>
      <p:sp>
        <p:nvSpPr>
          <p:cNvPr id="76" name="矩形 75"/>
          <p:cNvSpPr/>
          <p:nvPr userDrawn="1"/>
        </p:nvSpPr>
        <p:spPr>
          <a:xfrm>
            <a:off x="9586596"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userDrawn="1"/>
        </p:nvSpPr>
        <p:spPr>
          <a:xfrm>
            <a:off x="691007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p:cNvSpPr/>
          <p:nvPr userDrawn="1"/>
        </p:nvSpPr>
        <p:spPr>
          <a:xfrm>
            <a:off x="4195447"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p:cNvSpPr/>
          <p:nvPr userDrawn="1"/>
        </p:nvSpPr>
        <p:spPr>
          <a:xfrm>
            <a:off x="141698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userDrawn="1"/>
        </p:nvSpPr>
        <p:spPr>
          <a:xfrm>
            <a:off x="5476875" y="2813535"/>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图片占位符 17"/>
          <p:cNvSpPr>
            <a:spLocks noGrp="1"/>
          </p:cNvSpPr>
          <p:nvPr>
            <p:ph type="pic" sz="quarter" idx="11"/>
          </p:nvPr>
        </p:nvSpPr>
        <p:spPr>
          <a:xfrm>
            <a:off x="5467417" y="1219969"/>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dirty="0"/>
          </a:p>
        </p:txBody>
      </p:sp>
      <p:sp>
        <p:nvSpPr>
          <p:cNvPr id="43" name="图片占位符 17"/>
          <p:cNvSpPr>
            <a:spLocks noGrp="1"/>
          </p:cNvSpPr>
          <p:nvPr>
            <p:ph type="pic" sz="quarter" idx="12"/>
          </p:nvPr>
        </p:nvSpPr>
        <p:spPr>
          <a:xfrm>
            <a:off x="145918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4" name="图片占位符 17"/>
          <p:cNvSpPr>
            <a:spLocks noGrp="1"/>
          </p:cNvSpPr>
          <p:nvPr>
            <p:ph type="pic" sz="quarter" idx="13"/>
          </p:nvPr>
        </p:nvSpPr>
        <p:spPr>
          <a:xfrm>
            <a:off x="4165171"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5" name="图片占位符 17"/>
          <p:cNvSpPr>
            <a:spLocks noGrp="1"/>
          </p:cNvSpPr>
          <p:nvPr>
            <p:ph type="pic" sz="quarter" idx="14"/>
          </p:nvPr>
        </p:nvSpPr>
        <p:spPr>
          <a:xfrm>
            <a:off x="6871154"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6" name="图片占位符 17"/>
          <p:cNvSpPr>
            <a:spLocks noGrp="1"/>
          </p:cNvSpPr>
          <p:nvPr>
            <p:ph type="pic" sz="quarter" idx="15"/>
          </p:nvPr>
        </p:nvSpPr>
        <p:spPr>
          <a:xfrm>
            <a:off x="957713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7" name="文本占位符 2"/>
          <p:cNvSpPr>
            <a:spLocks noGrp="1"/>
          </p:cNvSpPr>
          <p:nvPr>
            <p:ph type="body" sz="quarter" idx="16" hasCustomPrompt="1"/>
          </p:nvPr>
        </p:nvSpPr>
        <p:spPr>
          <a:xfrm>
            <a:off x="5067121" y="2521913"/>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58" name="文本占位符 4"/>
          <p:cNvSpPr>
            <a:spLocks noGrp="1"/>
          </p:cNvSpPr>
          <p:nvPr>
            <p:ph type="body" sz="quarter" idx="17" hasCustomPrompt="1"/>
          </p:nvPr>
        </p:nvSpPr>
        <p:spPr>
          <a:xfrm>
            <a:off x="4835318" y="2891798"/>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0" name="文本占位符 4"/>
          <p:cNvSpPr>
            <a:spLocks noGrp="1"/>
          </p:cNvSpPr>
          <p:nvPr>
            <p:ph type="body" sz="quarter" idx="19" hasCustomPrompt="1"/>
          </p:nvPr>
        </p:nvSpPr>
        <p:spPr>
          <a:xfrm>
            <a:off x="775425" y="5380334"/>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2" name="文本占位符 4"/>
          <p:cNvSpPr>
            <a:spLocks noGrp="1"/>
          </p:cNvSpPr>
          <p:nvPr>
            <p:ph type="body" sz="quarter" idx="21" hasCustomPrompt="1"/>
          </p:nvPr>
        </p:nvSpPr>
        <p:spPr>
          <a:xfrm>
            <a:off x="34586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4" name="文本占位符 4"/>
          <p:cNvSpPr>
            <a:spLocks noGrp="1"/>
          </p:cNvSpPr>
          <p:nvPr>
            <p:ph type="body" sz="quarter" idx="23" hasCustomPrompt="1"/>
          </p:nvPr>
        </p:nvSpPr>
        <p:spPr>
          <a:xfrm>
            <a:off x="62018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6" name="文本占位符 4"/>
          <p:cNvSpPr>
            <a:spLocks noGrp="1"/>
          </p:cNvSpPr>
          <p:nvPr>
            <p:ph type="body" sz="quarter" idx="25" hasCustomPrompt="1"/>
          </p:nvPr>
        </p:nvSpPr>
        <p:spPr>
          <a:xfrm>
            <a:off x="8945039"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cxnSp>
        <p:nvCxnSpPr>
          <p:cNvPr id="67" name="直接连接符 66"/>
          <p:cNvCxnSpPr/>
          <p:nvPr userDrawn="1"/>
        </p:nvCxnSpPr>
        <p:spPr>
          <a:xfrm flipH="1">
            <a:off x="2087771" y="3438525"/>
            <a:ext cx="807646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208777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1020572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7499737"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4793754"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6096000" y="3219474"/>
            <a:ext cx="0" cy="2190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文本占位符 2"/>
          <p:cNvSpPr>
            <a:spLocks noGrp="1"/>
          </p:cNvSpPr>
          <p:nvPr>
            <p:ph type="body" sz="quarter" idx="27" hasCustomPrompt="1"/>
          </p:nvPr>
        </p:nvSpPr>
        <p:spPr>
          <a:xfrm>
            <a:off x="3806439"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5" name="文本占位符 2"/>
          <p:cNvSpPr>
            <a:spLocks noGrp="1"/>
          </p:cNvSpPr>
          <p:nvPr>
            <p:ph type="body" sz="quarter" idx="28" hasCustomPrompt="1"/>
          </p:nvPr>
        </p:nvSpPr>
        <p:spPr>
          <a:xfrm>
            <a:off x="6470858"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6" name="文本占位符 2"/>
          <p:cNvSpPr>
            <a:spLocks noGrp="1"/>
          </p:cNvSpPr>
          <p:nvPr>
            <p:ph type="body" sz="quarter" idx="29" hasCustomPrompt="1"/>
          </p:nvPr>
        </p:nvSpPr>
        <p:spPr>
          <a:xfrm>
            <a:off x="917684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7" name="文本占位符 2"/>
          <p:cNvSpPr>
            <a:spLocks noGrp="1"/>
          </p:cNvSpPr>
          <p:nvPr>
            <p:ph type="body" sz="quarter" idx="30" hasCustomPrompt="1"/>
          </p:nvPr>
        </p:nvSpPr>
        <p:spPr>
          <a:xfrm>
            <a:off x="105889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1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三级标题页">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1222376" y="1604011"/>
            <a:ext cx="88264" cy="33337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1416881" y="1566458"/>
            <a:ext cx="4341812" cy="370928"/>
          </a:xfrm>
          <a:prstGeom prst="rect">
            <a:avLst/>
          </a:prstGeom>
        </p:spPr>
        <p:txBody>
          <a:bodyPr/>
          <a:lstStyle>
            <a:lvl1pPr>
              <a:defRPr lang="zh-CN" altLang="en-US" sz="2400" b="1" dirty="0" smtClean="0">
                <a:solidFill>
                  <a:schemeClr val="tx2"/>
                </a:solidFill>
                <a:cs typeface="+mn-ea"/>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单击此处编辑小标题样式</a:t>
            </a:r>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单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6" name="标题 2"/>
          <p:cNvSpPr txBox="1"/>
          <p:nvPr userDrawn="1"/>
        </p:nvSpPr>
        <p:spPr>
          <a:xfrm>
            <a:off x="1460604" y="2201760"/>
            <a:ext cx="2867020" cy="443135"/>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n-lt"/>
                <a:ea typeface="+mn-ea"/>
                <a:cs typeface="+mn-cs"/>
              </a:defRPr>
            </a:lvl1pPr>
          </a:lstStyle>
          <a:p>
            <a:endParaRPr lang="zh-CN" altLang="en-US" sz="2400" dirty="0">
              <a:cs typeface="+mn-ea"/>
              <a:sym typeface="+mn-lt"/>
            </a:endParaRPr>
          </a:p>
        </p:txBody>
      </p:sp>
      <p:sp>
        <p:nvSpPr>
          <p:cNvPr id="6" name="文本占位符 5"/>
          <p:cNvSpPr>
            <a:spLocks noGrp="1"/>
          </p:cNvSpPr>
          <p:nvPr>
            <p:ph type="body" sz="quarter" idx="24" hasCustomPrompt="1"/>
          </p:nvPr>
        </p:nvSpPr>
        <p:spPr>
          <a:xfrm>
            <a:off x="7021032" y="2099035"/>
            <a:ext cx="4491559"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t>这里输入你的具体内容这里输入你的具体内容这里输入你的具体内容这里输入你的具体内容这里输入你的具体内容这里输入你的具体内容</a:t>
            </a:r>
            <a:endParaRPr lang="en-US" altLang="zh-CN" dirty="0"/>
          </a:p>
          <a:p>
            <a:pPr marL="0" lvl="0" algn="just">
              <a:lnSpc>
                <a:spcPct val="120000"/>
              </a:lnSpc>
              <a:spcAft>
                <a:spcPts val="1200"/>
              </a:spcAft>
            </a:pPr>
            <a:r>
              <a:rPr lang="zh-CN" altLang="en-US" dirty="0"/>
              <a:t>这里输入你的具体内容这里输入你的具体内容输入你的具体内容这里输入你的具体内容这里输入你的具体内容这里输入你的具体内容</a:t>
            </a:r>
            <a:endParaRPr lang="en-US" altLang="zh-CN" dirty="0"/>
          </a:p>
        </p:txBody>
      </p:sp>
      <p:sp>
        <p:nvSpPr>
          <p:cNvPr id="59" name="标题 1"/>
          <p:cNvSpPr>
            <a:spLocks noGrp="1"/>
          </p:cNvSpPr>
          <p:nvPr>
            <p:ph type="title" hasCustomPrompt="1"/>
          </p:nvPr>
        </p:nvSpPr>
        <p:spPr>
          <a:xfrm>
            <a:off x="564509" y="644141"/>
            <a:ext cx="6150615"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级标题页">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1222376" y="1604011"/>
            <a:ext cx="88264" cy="33337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1416881" y="1566458"/>
            <a:ext cx="4341812" cy="370928"/>
          </a:xfrm>
          <a:prstGeom prst="rect">
            <a:avLst/>
          </a:prstGeom>
        </p:spPr>
        <p:txBody>
          <a:bodyPr/>
          <a:lstStyle>
            <a:lvl1pPr>
              <a:defRPr lang="zh-CN" altLang="en-US" sz="2400" b="1" dirty="0" smtClean="0">
                <a:solidFill>
                  <a:schemeClr val="tx2"/>
                </a:solidFill>
                <a:cs typeface="+mn-ea"/>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单击此处编辑小标题样式</a:t>
            </a:r>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两张图文-左右">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825525"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6404743"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802926"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397328"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图片占位符 2"/>
          <p:cNvSpPr>
            <a:spLocks noGrp="1" noChangeAspect="1"/>
          </p:cNvSpPr>
          <p:nvPr>
            <p:ph type="pic" sz="quarter" idx="24"/>
          </p:nvPr>
        </p:nvSpPr>
        <p:spPr>
          <a:xfrm>
            <a:off x="6223821" y="1465262"/>
            <a:ext cx="5120037" cy="2880021"/>
          </a:xfrm>
          <a:prstGeom prst="rect">
            <a:avLst/>
          </a:prstGeom>
        </p:spPr>
        <p:txBody>
          <a:bodyPr/>
          <a:lstStyle/>
          <a:p>
            <a:endParaRPr lang="zh-CN" altLang="en-US"/>
          </a:p>
        </p:txBody>
      </p:sp>
      <p:sp>
        <p:nvSpPr>
          <p:cNvPr id="62" name="图片占位符 2"/>
          <p:cNvSpPr>
            <a:spLocks noGrp="1" noChangeAspect="1"/>
          </p:cNvSpPr>
          <p:nvPr>
            <p:ph type="pic" sz="quarter" idx="25"/>
          </p:nvPr>
        </p:nvSpPr>
        <p:spPr>
          <a:xfrm>
            <a:off x="663993" y="1465262"/>
            <a:ext cx="5120037" cy="2880021"/>
          </a:xfrm>
          <a:prstGeom prst="rect">
            <a:avLst/>
          </a:prstGeom>
        </p:spPr>
        <p:txBody>
          <a:bodyPr/>
          <a:lstStyle/>
          <a:p>
            <a:endParaRPr lang="zh-CN" altLang="en-US"/>
          </a:p>
        </p:txBody>
      </p:sp>
      <p:sp>
        <p:nvSpPr>
          <p:cNvPr id="63" name="文本占位符 6"/>
          <p:cNvSpPr>
            <a:spLocks noGrp="1"/>
          </p:cNvSpPr>
          <p:nvPr>
            <p:ph type="body" sz="quarter" idx="26" hasCustomPrompt="1"/>
          </p:nvPr>
        </p:nvSpPr>
        <p:spPr>
          <a:xfrm>
            <a:off x="1098549"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4" name="文本占位符 6"/>
          <p:cNvSpPr>
            <a:spLocks noGrp="1"/>
          </p:cNvSpPr>
          <p:nvPr>
            <p:ph type="body" sz="quarter" idx="27" hasCustomPrompt="1"/>
          </p:nvPr>
        </p:nvSpPr>
        <p:spPr>
          <a:xfrm>
            <a:off x="6642606"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5" name="矩形 64"/>
          <p:cNvSpPr/>
          <p:nvPr userDrawn="1"/>
        </p:nvSpPr>
        <p:spPr>
          <a:xfrm>
            <a:off x="825525"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矩形 65"/>
          <p:cNvSpPr/>
          <p:nvPr userDrawn="1"/>
        </p:nvSpPr>
        <p:spPr>
          <a:xfrm>
            <a:off x="6397328"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两张图文-上下-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7" name="矩形 56"/>
          <p:cNvSpPr/>
          <p:nvPr userDrawn="1"/>
        </p:nvSpPr>
        <p:spPr>
          <a:xfrm>
            <a:off x="7559831" y="1626479"/>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7559831" y="3931524"/>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23"/>
          </p:nvPr>
        </p:nvSpPr>
        <p:spPr>
          <a:xfrm>
            <a:off x="7399754" y="3790506"/>
            <a:ext cx="3625850" cy="2009775"/>
          </a:xfrm>
          <a:prstGeom prst="rect">
            <a:avLst/>
          </a:prstGeom>
        </p:spPr>
        <p:txBody>
          <a:bodyPr/>
          <a:lstStyle/>
          <a:p>
            <a:endParaRPr lang="zh-CN" altLang="en-US"/>
          </a:p>
        </p:txBody>
      </p:sp>
      <p:sp>
        <p:nvSpPr>
          <p:cNvPr id="69" name="图片占位符 2"/>
          <p:cNvSpPr>
            <a:spLocks noGrp="1"/>
          </p:cNvSpPr>
          <p:nvPr>
            <p:ph type="pic" sz="quarter" idx="24"/>
          </p:nvPr>
        </p:nvSpPr>
        <p:spPr>
          <a:xfrm>
            <a:off x="7399754" y="1443490"/>
            <a:ext cx="3625850" cy="2009775"/>
          </a:xfrm>
          <a:prstGeom prst="rect">
            <a:avLst/>
          </a:prstGeom>
        </p:spPr>
        <p:txBody>
          <a:bodyPr/>
          <a:lstStyle/>
          <a:p>
            <a:endParaRPr lang="zh-CN" altLang="en-US"/>
          </a:p>
        </p:txBody>
      </p:sp>
      <p:sp>
        <p:nvSpPr>
          <p:cNvPr id="70" name="文本占位符 2"/>
          <p:cNvSpPr>
            <a:spLocks noGrp="1"/>
          </p:cNvSpPr>
          <p:nvPr>
            <p:ph type="body" sz="quarter" idx="25" hasCustomPrompt="1"/>
          </p:nvPr>
        </p:nvSpPr>
        <p:spPr>
          <a:xfrm>
            <a:off x="1258888" y="3068873"/>
            <a:ext cx="5056900"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a:pPr>
            <a:r>
              <a:rPr lang="zh-CN" altLang="en-US" dirty="0">
                <a:sym typeface="+mn-lt"/>
              </a:rPr>
              <a:t>这里输入你的具体内容这里这里输入你的具体内容这里这里输入你的具体内容这里这里输入你的具体内容这里这里输入你的具体内容这里这里输入你的具体内容这里</a:t>
            </a:r>
            <a:endParaRPr lang="zh-CN" altLang="en-US" dirty="0"/>
          </a:p>
          <a:p>
            <a:pPr marL="0" marR="0" lvl="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a:pPr>
            <a:r>
              <a:rPr lang="zh-CN" altLang="en-US" dirty="0">
                <a:sym typeface="+mn-lt"/>
              </a:rPr>
              <a:t>这里输入你的具体内容这里这里输入你的具体内容这里这里输入你的具体内容这里</a:t>
            </a:r>
            <a:endParaRPr lang="zh-CN" altLang="en-US" dirty="0"/>
          </a:p>
        </p:txBody>
      </p:sp>
      <p:sp>
        <p:nvSpPr>
          <p:cNvPr id="5" name="文本占位符 4"/>
          <p:cNvSpPr>
            <a:spLocks noGrp="1"/>
          </p:cNvSpPr>
          <p:nvPr>
            <p:ph type="body" sz="quarter" idx="30" hasCustomPrompt="1"/>
          </p:nvPr>
        </p:nvSpPr>
        <p:spPr>
          <a:xfrm>
            <a:off x="1258888" y="2487613"/>
            <a:ext cx="5057775" cy="568325"/>
          </a:xfrm>
          <a:prstGeom prst="rect">
            <a:avLst/>
          </a:prstGeom>
        </p:spPr>
        <p:txBody>
          <a:bodyPr/>
          <a:lstStyle>
            <a:lvl1pPr marL="0" indent="0">
              <a:buNone/>
              <a:defRPr sz="2400" b="1">
                <a:solidFill>
                  <a:schemeClr val="tx2"/>
                </a:solidFill>
              </a:defRPr>
            </a:lvl1pPr>
          </a:lstStyle>
          <a:p>
            <a:pPr lvl="0"/>
            <a:r>
              <a:rPr lang="zh-CN" altLang="en-US" dirty="0"/>
              <a:t>这里是小标题</a:t>
            </a:r>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两张图文-上下-2">
    <p:spTree>
      <p:nvGrpSpPr>
        <p:cNvPr id="1" name=""/>
        <p:cNvGrpSpPr/>
        <p:nvPr/>
      </p:nvGrpSpPr>
      <p:grpSpPr>
        <a:xfrm>
          <a:off x="0" y="0"/>
          <a:ext cx="0" cy="0"/>
          <a:chOff x="0" y="0"/>
          <a:chExt cx="0" cy="0"/>
        </a:xfrm>
      </p:grpSpPr>
      <p:sp>
        <p:nvSpPr>
          <p:cNvPr id="76" name="矩形 75"/>
          <p:cNvSpPr/>
          <p:nvPr userDrawn="1"/>
        </p:nvSpPr>
        <p:spPr>
          <a:xfrm>
            <a:off x="3830814" y="5551917"/>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userDrawn="1"/>
        </p:nvSpPr>
        <p:spPr>
          <a:xfrm>
            <a:off x="3830814" y="3266043"/>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userDrawn="1"/>
        </p:nvSpPr>
        <p:spPr>
          <a:xfrm>
            <a:off x="3830814" y="1559002"/>
            <a:ext cx="7195931" cy="170704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矩形 73"/>
          <p:cNvSpPr/>
          <p:nvPr userDrawn="1"/>
        </p:nvSpPr>
        <p:spPr>
          <a:xfrm>
            <a:off x="734506" y="1577176"/>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8"/>
          <p:cNvSpPr>
            <a:spLocks noGrp="1" noChangeAspect="1"/>
          </p:cNvSpPr>
          <p:nvPr>
            <p:ph type="pic" sz="quarter" idx="13"/>
          </p:nvPr>
        </p:nvSpPr>
        <p:spPr>
          <a:xfrm>
            <a:off x="555584" y="1419664"/>
            <a:ext cx="3434319" cy="1931804"/>
          </a:xfrm>
          <a:prstGeom prst="rect">
            <a:avLst/>
          </a:prstGeom>
          <a:ln w="53975" cap="sq">
            <a:noFill/>
            <a:miter lim="800000"/>
          </a:ln>
        </p:spPr>
        <p:txBody>
          <a:bodyPr/>
          <a:lstStyle/>
          <a:p>
            <a:endParaRPr lang="zh-CN" altLang="en-US" dirty="0"/>
          </a:p>
        </p:txBody>
      </p:sp>
      <p:sp>
        <p:nvSpPr>
          <p:cNvPr id="23" name="内容占位符 2"/>
          <p:cNvSpPr>
            <a:spLocks noGrp="1"/>
          </p:cNvSpPr>
          <p:nvPr>
            <p:ph sz="quarter" idx="16"/>
          </p:nvPr>
        </p:nvSpPr>
        <p:spPr>
          <a:xfrm>
            <a:off x="4662142" y="2050468"/>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8" name="内容占位符 2"/>
          <p:cNvSpPr>
            <a:spLocks noGrp="1"/>
          </p:cNvSpPr>
          <p:nvPr>
            <p:ph sz="quarter" idx="15"/>
          </p:nvPr>
        </p:nvSpPr>
        <p:spPr>
          <a:xfrm>
            <a:off x="4662142" y="1637294"/>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9" name="矩形 28"/>
          <p:cNvSpPr/>
          <p:nvPr userDrawn="1"/>
        </p:nvSpPr>
        <p:spPr>
          <a:xfrm>
            <a:off x="4490693" y="1637294"/>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3830814" y="3844877"/>
            <a:ext cx="7195931" cy="170704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8" name="矩形 77"/>
          <p:cNvSpPr/>
          <p:nvPr userDrawn="1"/>
        </p:nvSpPr>
        <p:spPr>
          <a:xfrm>
            <a:off x="734506" y="3863050"/>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图片占位符 8"/>
          <p:cNvSpPr>
            <a:spLocks noGrp="1" noChangeAspect="1"/>
          </p:cNvSpPr>
          <p:nvPr>
            <p:ph type="pic" sz="quarter" idx="23"/>
          </p:nvPr>
        </p:nvSpPr>
        <p:spPr>
          <a:xfrm>
            <a:off x="555584" y="3705538"/>
            <a:ext cx="3434319" cy="1931804"/>
          </a:xfrm>
          <a:prstGeom prst="rect">
            <a:avLst/>
          </a:prstGeom>
          <a:ln w="53975" cap="sq">
            <a:noFill/>
            <a:miter lim="800000"/>
          </a:ln>
        </p:spPr>
        <p:txBody>
          <a:bodyPr/>
          <a:lstStyle/>
          <a:p>
            <a:endParaRPr lang="zh-CN" altLang="en-US" dirty="0"/>
          </a:p>
        </p:txBody>
      </p:sp>
      <p:sp>
        <p:nvSpPr>
          <p:cNvPr id="80" name="内容占位符 2"/>
          <p:cNvSpPr>
            <a:spLocks noGrp="1"/>
          </p:cNvSpPr>
          <p:nvPr>
            <p:ph sz="quarter" idx="24"/>
          </p:nvPr>
        </p:nvSpPr>
        <p:spPr>
          <a:xfrm>
            <a:off x="4662142" y="4336342"/>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1" name="内容占位符 2"/>
          <p:cNvSpPr>
            <a:spLocks noGrp="1"/>
          </p:cNvSpPr>
          <p:nvPr>
            <p:ph sz="quarter" idx="25"/>
          </p:nvPr>
        </p:nvSpPr>
        <p:spPr>
          <a:xfrm>
            <a:off x="4662142" y="3923168"/>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2" name="矩形 81"/>
          <p:cNvSpPr/>
          <p:nvPr userDrawn="1"/>
        </p:nvSpPr>
        <p:spPr>
          <a:xfrm>
            <a:off x="4490693" y="3923168"/>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三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447928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8165442"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77721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2" name="矩形 61"/>
          <p:cNvSpPr/>
          <p:nvPr userDrawn="1"/>
        </p:nvSpPr>
        <p:spPr>
          <a:xfrm>
            <a:off x="769620"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3" name="矩形 62"/>
          <p:cNvSpPr/>
          <p:nvPr userDrawn="1"/>
        </p:nvSpPr>
        <p:spPr>
          <a:xfrm>
            <a:off x="4475757"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矩形 63"/>
          <p:cNvSpPr/>
          <p:nvPr userDrawn="1"/>
        </p:nvSpPr>
        <p:spPr>
          <a:xfrm>
            <a:off x="8165442"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图片占位符 2"/>
          <p:cNvSpPr>
            <a:spLocks noGrp="1"/>
          </p:cNvSpPr>
          <p:nvPr>
            <p:ph type="pic" sz="quarter" idx="23"/>
          </p:nvPr>
        </p:nvSpPr>
        <p:spPr>
          <a:xfrm>
            <a:off x="4355280" y="1630363"/>
            <a:ext cx="3455988" cy="1944687"/>
          </a:xfrm>
          <a:prstGeom prst="rect">
            <a:avLst/>
          </a:prstGeom>
        </p:spPr>
        <p:txBody>
          <a:bodyPr/>
          <a:lstStyle/>
          <a:p>
            <a:endParaRPr lang="zh-CN" altLang="en-US"/>
          </a:p>
        </p:txBody>
      </p:sp>
      <p:sp>
        <p:nvSpPr>
          <p:cNvPr id="65" name="图片占位符 2"/>
          <p:cNvSpPr>
            <a:spLocks noGrp="1"/>
          </p:cNvSpPr>
          <p:nvPr>
            <p:ph type="pic" sz="quarter" idx="24"/>
          </p:nvPr>
        </p:nvSpPr>
        <p:spPr>
          <a:xfrm>
            <a:off x="8056814" y="1630363"/>
            <a:ext cx="3455988" cy="1944687"/>
          </a:xfrm>
          <a:prstGeom prst="rect">
            <a:avLst/>
          </a:prstGeom>
        </p:spPr>
        <p:txBody>
          <a:bodyPr/>
          <a:lstStyle/>
          <a:p>
            <a:endParaRPr lang="zh-CN" altLang="en-US"/>
          </a:p>
        </p:txBody>
      </p:sp>
      <p:sp>
        <p:nvSpPr>
          <p:cNvPr id="66" name="图片占位符 2"/>
          <p:cNvSpPr>
            <a:spLocks noGrp="1"/>
          </p:cNvSpPr>
          <p:nvPr>
            <p:ph type="pic" sz="quarter" idx="25"/>
          </p:nvPr>
        </p:nvSpPr>
        <p:spPr>
          <a:xfrm>
            <a:off x="665932" y="1630363"/>
            <a:ext cx="3455988" cy="1944687"/>
          </a:xfrm>
          <a:prstGeom prst="rect">
            <a:avLst/>
          </a:prstGeom>
        </p:spPr>
        <p:txBody>
          <a:bodyPr/>
          <a:lstStyle/>
          <a:p>
            <a:endParaRPr lang="zh-CN" altLang="en-US"/>
          </a:p>
        </p:txBody>
      </p:sp>
      <p:sp>
        <p:nvSpPr>
          <p:cNvPr id="7" name="文本占位符 6"/>
          <p:cNvSpPr>
            <a:spLocks noGrp="1"/>
          </p:cNvSpPr>
          <p:nvPr>
            <p:ph type="body" sz="quarter" idx="26" hasCustomPrompt="1"/>
          </p:nvPr>
        </p:nvSpPr>
        <p:spPr>
          <a:xfrm>
            <a:off x="939800"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7" name="文本占位符 6"/>
          <p:cNvSpPr>
            <a:spLocks noGrp="1"/>
          </p:cNvSpPr>
          <p:nvPr>
            <p:ph type="body" sz="quarter" idx="27" hasCustomPrompt="1"/>
          </p:nvPr>
        </p:nvSpPr>
        <p:spPr>
          <a:xfrm>
            <a:off x="4618674"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8" name="文本占位符 6"/>
          <p:cNvSpPr>
            <a:spLocks noGrp="1"/>
          </p:cNvSpPr>
          <p:nvPr>
            <p:ph type="body" sz="quarter" idx="28" hasCustomPrompt="1"/>
          </p:nvPr>
        </p:nvSpPr>
        <p:spPr>
          <a:xfrm>
            <a:off x="8310538"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四张图文-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文本占位符 6"/>
          <p:cNvSpPr>
            <a:spLocks noGrp="1"/>
          </p:cNvSpPr>
          <p:nvPr>
            <p:ph type="body" sz="quarter" idx="26" hasCustomPrompt="1"/>
          </p:nvPr>
        </p:nvSpPr>
        <p:spPr>
          <a:xfrm>
            <a:off x="85436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 name="图片占位符 4"/>
          <p:cNvSpPr>
            <a:spLocks noGrp="1" noChangeAspect="1"/>
          </p:cNvSpPr>
          <p:nvPr>
            <p:ph type="pic" sz="quarter" idx="30"/>
          </p:nvPr>
        </p:nvSpPr>
        <p:spPr>
          <a:xfrm>
            <a:off x="854224" y="1455238"/>
            <a:ext cx="2516048" cy="3774072"/>
          </a:xfrm>
          <a:prstGeom prst="rect">
            <a:avLst/>
          </a:prstGeom>
        </p:spPr>
        <p:txBody>
          <a:bodyPr/>
          <a:lstStyle/>
          <a:p>
            <a:endParaRPr lang="zh-CN" altLang="en-US"/>
          </a:p>
        </p:txBody>
      </p:sp>
      <p:sp>
        <p:nvSpPr>
          <p:cNvPr id="68" name="文本占位符 6"/>
          <p:cNvSpPr>
            <a:spLocks noGrp="1"/>
          </p:cNvSpPr>
          <p:nvPr>
            <p:ph type="body" sz="quarter" idx="34" hasCustomPrompt="1"/>
          </p:nvPr>
        </p:nvSpPr>
        <p:spPr>
          <a:xfrm>
            <a:off x="622151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69" name="图片占位符 4"/>
          <p:cNvSpPr>
            <a:spLocks noGrp="1" noChangeAspect="1"/>
          </p:cNvSpPr>
          <p:nvPr>
            <p:ph type="pic" sz="quarter" idx="35"/>
          </p:nvPr>
        </p:nvSpPr>
        <p:spPr>
          <a:xfrm>
            <a:off x="6221374" y="1455238"/>
            <a:ext cx="2516048" cy="3774072"/>
          </a:xfrm>
          <a:prstGeom prst="rect">
            <a:avLst/>
          </a:prstGeom>
        </p:spPr>
        <p:txBody>
          <a:bodyPr/>
          <a:lstStyle/>
          <a:p>
            <a:endParaRPr lang="zh-CN" altLang="en-US"/>
          </a:p>
        </p:txBody>
      </p:sp>
      <p:sp>
        <p:nvSpPr>
          <p:cNvPr id="70" name="图片占位符 4"/>
          <p:cNvSpPr>
            <a:spLocks noGrp="1" noChangeAspect="1"/>
          </p:cNvSpPr>
          <p:nvPr>
            <p:ph type="pic" sz="quarter" idx="36"/>
          </p:nvPr>
        </p:nvSpPr>
        <p:spPr>
          <a:xfrm>
            <a:off x="3538147" y="2143665"/>
            <a:ext cx="2516048" cy="3774072"/>
          </a:xfrm>
          <a:prstGeom prst="rect">
            <a:avLst/>
          </a:prstGeom>
        </p:spPr>
        <p:txBody>
          <a:bodyPr/>
          <a:lstStyle/>
          <a:p>
            <a:endParaRPr lang="zh-CN" altLang="en-US"/>
          </a:p>
        </p:txBody>
      </p:sp>
      <p:sp>
        <p:nvSpPr>
          <p:cNvPr id="71" name="图片占位符 4"/>
          <p:cNvSpPr>
            <a:spLocks noGrp="1" noChangeAspect="1"/>
          </p:cNvSpPr>
          <p:nvPr>
            <p:ph type="pic" sz="quarter" idx="37"/>
          </p:nvPr>
        </p:nvSpPr>
        <p:spPr>
          <a:xfrm>
            <a:off x="8905297" y="2143665"/>
            <a:ext cx="2516048" cy="3774072"/>
          </a:xfrm>
          <a:prstGeom prst="rect">
            <a:avLst/>
          </a:prstGeom>
        </p:spPr>
        <p:txBody>
          <a:bodyPr/>
          <a:lstStyle/>
          <a:p>
            <a:endParaRPr lang="zh-CN" altLang="en-US"/>
          </a:p>
        </p:txBody>
      </p:sp>
      <p:sp>
        <p:nvSpPr>
          <p:cNvPr id="72" name="文本占位符 6"/>
          <p:cNvSpPr>
            <a:spLocks noGrp="1"/>
          </p:cNvSpPr>
          <p:nvPr>
            <p:ph type="body" sz="quarter" idx="38" hasCustomPrompt="1"/>
          </p:nvPr>
        </p:nvSpPr>
        <p:spPr>
          <a:xfrm>
            <a:off x="3538147" y="1459283"/>
            <a:ext cx="2516049" cy="658129"/>
          </a:xfrm>
          <a:prstGeom prst="rect">
            <a:avLst/>
          </a:prstGeom>
          <a:noFill/>
        </p:spPr>
        <p:txBody>
          <a:bodyPr wrap="square" rtlCol="0">
            <a:spAutoFit/>
          </a:bodyPr>
          <a:lstStyle>
            <a:lvl1pPr>
              <a:lnSpc>
                <a:spcPct val="120000"/>
              </a:lnSpc>
              <a:spcBef>
                <a:spcPts val="0"/>
              </a:spcBef>
              <a:spcAft>
                <a:spcPts val="1200"/>
              </a:spcAft>
              <a:defRPr kumimoji="1" lang="zh-CN" altLang="en-US" sz="1600" dirty="0">
                <a:solidFill>
                  <a:schemeClr val="tx1">
                    <a:lumMod val="75000"/>
                  </a:schemeClr>
                </a:solidFill>
                <a:cs typeface="+mn-ea"/>
                <a:sym typeface="+mn-lt"/>
              </a:defRPr>
            </a:lvl1pPr>
          </a:lstStyle>
          <a:p>
            <a:pPr marL="0" marR="0" lvl="0" indent="0" fontAlgn="auto">
              <a:spcAft>
                <a:spcPts val="0"/>
              </a:spcAft>
              <a:buClrTx/>
              <a:buSzTx/>
              <a:buNone/>
            </a:pPr>
            <a:r>
              <a:rPr lang="zh-CN" altLang="en-US" dirty="0">
                <a:sym typeface="+mn-lt"/>
              </a:rPr>
              <a:t>这里输入你的具体内容这里输入你的具体内容</a:t>
            </a:r>
          </a:p>
        </p:txBody>
      </p:sp>
      <p:sp>
        <p:nvSpPr>
          <p:cNvPr id="73" name="文本占位符 6"/>
          <p:cNvSpPr>
            <a:spLocks noGrp="1"/>
          </p:cNvSpPr>
          <p:nvPr>
            <p:ph type="body" sz="quarter" idx="39" hasCustomPrompt="1"/>
          </p:nvPr>
        </p:nvSpPr>
        <p:spPr>
          <a:xfrm>
            <a:off x="8905297" y="1459283"/>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6" name="标题 1"/>
          <p:cNvSpPr>
            <a:spLocks noGrp="1"/>
          </p:cNvSpPr>
          <p:nvPr>
            <p:ph type="title" hasCustomPrompt="1"/>
          </p:nvPr>
        </p:nvSpPr>
        <p:spPr>
          <a:xfrm>
            <a:off x="564510" y="644141"/>
            <a:ext cx="64649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四张图文-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图片占位符 2"/>
          <p:cNvSpPr>
            <a:spLocks noGrp="1" noChangeAspect="1"/>
          </p:cNvSpPr>
          <p:nvPr>
            <p:ph type="pic" sz="quarter" idx="23"/>
          </p:nvPr>
        </p:nvSpPr>
        <p:spPr>
          <a:xfrm>
            <a:off x="1308098" y="1226778"/>
            <a:ext cx="4186885" cy="2355123"/>
          </a:xfrm>
          <a:prstGeom prst="rect">
            <a:avLst/>
          </a:prstGeom>
        </p:spPr>
        <p:txBody>
          <a:bodyPr/>
          <a:lstStyle/>
          <a:p>
            <a:endParaRPr lang="zh-CN" altLang="en-US"/>
          </a:p>
        </p:txBody>
      </p:sp>
      <p:sp>
        <p:nvSpPr>
          <p:cNvPr id="56" name="图片占位符 2"/>
          <p:cNvSpPr>
            <a:spLocks noGrp="1" noChangeAspect="1"/>
          </p:cNvSpPr>
          <p:nvPr>
            <p:ph type="pic" sz="quarter" idx="24"/>
          </p:nvPr>
        </p:nvSpPr>
        <p:spPr>
          <a:xfrm>
            <a:off x="6010234" y="1226778"/>
            <a:ext cx="4186885" cy="2355123"/>
          </a:xfrm>
          <a:prstGeom prst="rect">
            <a:avLst/>
          </a:prstGeom>
        </p:spPr>
        <p:txBody>
          <a:bodyPr/>
          <a:lstStyle/>
          <a:p>
            <a:endParaRPr lang="zh-CN" altLang="en-US"/>
          </a:p>
        </p:txBody>
      </p:sp>
      <p:sp>
        <p:nvSpPr>
          <p:cNvPr id="57" name="图片占位符 2"/>
          <p:cNvSpPr>
            <a:spLocks noGrp="1" noChangeAspect="1"/>
          </p:cNvSpPr>
          <p:nvPr>
            <p:ph type="pic" sz="quarter" idx="25"/>
          </p:nvPr>
        </p:nvSpPr>
        <p:spPr>
          <a:xfrm>
            <a:off x="1308098" y="3775836"/>
            <a:ext cx="4186885" cy="2355123"/>
          </a:xfrm>
          <a:prstGeom prst="rect">
            <a:avLst/>
          </a:prstGeom>
        </p:spPr>
        <p:txBody>
          <a:bodyPr/>
          <a:lstStyle/>
          <a:p>
            <a:endParaRPr lang="zh-CN" altLang="en-US"/>
          </a:p>
        </p:txBody>
      </p:sp>
      <p:sp>
        <p:nvSpPr>
          <p:cNvPr id="58" name="图片占位符 2"/>
          <p:cNvSpPr>
            <a:spLocks noGrp="1" noChangeAspect="1"/>
          </p:cNvSpPr>
          <p:nvPr>
            <p:ph type="pic" sz="quarter" idx="26"/>
          </p:nvPr>
        </p:nvSpPr>
        <p:spPr>
          <a:xfrm>
            <a:off x="6010234" y="3775836"/>
            <a:ext cx="4186885" cy="2355123"/>
          </a:xfrm>
          <a:prstGeom prst="rect">
            <a:avLst/>
          </a:prstGeom>
        </p:spPr>
        <p:txBody>
          <a:bodyPr/>
          <a:lstStyle/>
          <a:p>
            <a:endParaRPr lang="zh-CN" altLang="en-US"/>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双项并列文字">
    <p:spTree>
      <p:nvGrpSpPr>
        <p:cNvPr id="1" name=""/>
        <p:cNvGrpSpPr/>
        <p:nvPr/>
      </p:nvGrpSpPr>
      <p:grpSpPr>
        <a:xfrm>
          <a:off x="0" y="0"/>
          <a:ext cx="0" cy="0"/>
          <a:chOff x="0" y="0"/>
          <a:chExt cx="0" cy="0"/>
        </a:xfrm>
      </p:grpSpPr>
      <p:sp>
        <p:nvSpPr>
          <p:cNvPr id="24" name="íşḷîḍe"/>
          <p:cNvSpPr/>
          <p:nvPr userDrawn="1"/>
        </p:nvSpPr>
        <p:spPr>
          <a:xfrm>
            <a:off x="6272083"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0" name="íşḷîḍe"/>
          <p:cNvSpPr/>
          <p:nvPr userDrawn="1"/>
        </p:nvSpPr>
        <p:spPr>
          <a:xfrm>
            <a:off x="6191060"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6" name="ïṧļîḓè"/>
          <p:cNvSpPr/>
          <p:nvPr userDrawn="1"/>
        </p:nvSpPr>
        <p:spPr>
          <a:xfrm>
            <a:off x="748818"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21" name="ïṧļîḓè"/>
          <p:cNvSpPr/>
          <p:nvPr userDrawn="1"/>
        </p:nvSpPr>
        <p:spPr>
          <a:xfrm>
            <a:off x="667795"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11" name="椭圆 10"/>
          <p:cNvSpPr/>
          <p:nvPr userDrawn="1"/>
        </p:nvSpPr>
        <p:spPr>
          <a:xfrm>
            <a:off x="5515594"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userDrawn="1"/>
        </p:nvSpPr>
        <p:spPr>
          <a:xfrm>
            <a:off x="6482945"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userDrawn="1"/>
        </p:nvSpPr>
        <p:spPr>
          <a:xfrm>
            <a:off x="6482945"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userDrawn="1"/>
        </p:nvSpPr>
        <p:spPr>
          <a:xfrm>
            <a:off x="5515594"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userDrawn="1"/>
        </p:nvSpPr>
        <p:spPr>
          <a:xfrm>
            <a:off x="6482945"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userDrawn="1"/>
        </p:nvSpPr>
        <p:spPr>
          <a:xfrm>
            <a:off x="5515594"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userDrawn="1"/>
        </p:nvSpPr>
        <p:spPr>
          <a:xfrm>
            <a:off x="5536557" y="3450773"/>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userDrawn="1"/>
        </p:nvSpPr>
        <p:spPr>
          <a:xfrm>
            <a:off x="5536557" y="4482487"/>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userDrawn="1"/>
        </p:nvSpPr>
        <p:spPr>
          <a:xfrm>
            <a:off x="5536557" y="2419059"/>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形状 26"/>
          <p:cNvSpPr>
            <a:spLocks noChangeArrowheads="1"/>
          </p:cNvSpPr>
          <p:nvPr userDrawn="1"/>
        </p:nvSpPr>
        <p:spPr bwMode="auto">
          <a:xfrm>
            <a:off x="10954440"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254108 w 480963"/>
              <a:gd name="connsiteY3" fmla="*/ 0 h 508215"/>
              <a:gd name="connsiteX4" fmla="*/ 480963 w 480963"/>
              <a:gd name="connsiteY4" fmla="*/ 0 h 508215"/>
              <a:gd name="connsiteX5" fmla="*/ 480963 w 480963"/>
              <a:gd name="connsiteY5" fmla="*/ 508215 h 508215"/>
              <a:gd name="connsiteX6" fmla="*/ 254108 w 480963"/>
              <a:gd name="connsiteY6" fmla="*/ 508215 h 508215"/>
              <a:gd name="connsiteX7" fmla="*/ 19969 w 480963"/>
              <a:gd name="connsiteY7" fmla="*/ 353017 h 508215"/>
              <a:gd name="connsiteX8" fmla="*/ 0 w 480963"/>
              <a:gd name="connsiteY8" fmla="*/ 254108 h 508215"/>
              <a:gd name="connsiteX9" fmla="*/ 19969 w 480963"/>
              <a:gd name="connsiteY9" fmla="*/ 155198 h 508215"/>
              <a:gd name="connsiteX10" fmla="*/ 254108 w 480963"/>
              <a:gd name="connsiteY10" fmla="*/ 0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963" h="508215">
                <a:moveTo>
                  <a:pt x="0" y="254107"/>
                </a:moveTo>
                <a:lnTo>
                  <a:pt x="0" y="254108"/>
                </a:lnTo>
                <a:lnTo>
                  <a:pt x="0" y="254108"/>
                </a:lnTo>
                <a:close/>
                <a:moveTo>
                  <a:pt x="254108" y="0"/>
                </a:moveTo>
                <a:lnTo>
                  <a:pt x="480963" y="0"/>
                </a:lnTo>
                <a:lnTo>
                  <a:pt x="480963" y="508215"/>
                </a:lnTo>
                <a:lnTo>
                  <a:pt x="254108" y="508215"/>
                </a:lnTo>
                <a:cubicBezTo>
                  <a:pt x="148853" y="508215"/>
                  <a:pt x="58545" y="444221"/>
                  <a:pt x="19969" y="353017"/>
                </a:cubicBezTo>
                <a:lnTo>
                  <a:pt x="0" y="254108"/>
                </a:lnTo>
                <a:lnTo>
                  <a:pt x="19969" y="155198"/>
                </a:lnTo>
                <a:cubicBezTo>
                  <a:pt x="58545" y="63995"/>
                  <a:pt x="148853" y="0"/>
                  <a:pt x="254108" y="0"/>
                </a:cubicBez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29" name="任意多边形: 形状 28"/>
          <p:cNvSpPr>
            <a:spLocks noChangeArrowheads="1"/>
          </p:cNvSpPr>
          <p:nvPr userDrawn="1"/>
        </p:nvSpPr>
        <p:spPr bwMode="auto">
          <a:xfrm flipH="1">
            <a:off x="662038"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480963 w 480963"/>
              <a:gd name="connsiteY3" fmla="*/ 0 h 508215"/>
              <a:gd name="connsiteX4" fmla="*/ 254108 w 480963"/>
              <a:gd name="connsiteY4" fmla="*/ 0 h 508215"/>
              <a:gd name="connsiteX5" fmla="*/ 19969 w 480963"/>
              <a:gd name="connsiteY5" fmla="*/ 155198 h 508215"/>
              <a:gd name="connsiteX6" fmla="*/ 0 w 480963"/>
              <a:gd name="connsiteY6" fmla="*/ 254108 h 508215"/>
              <a:gd name="connsiteX7" fmla="*/ 19969 w 480963"/>
              <a:gd name="connsiteY7" fmla="*/ 353017 h 508215"/>
              <a:gd name="connsiteX8" fmla="*/ 254108 w 480963"/>
              <a:gd name="connsiteY8" fmla="*/ 508215 h 508215"/>
              <a:gd name="connsiteX9" fmla="*/ 480963 w 480963"/>
              <a:gd name="connsiteY9" fmla="*/ 508215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963" h="508215">
                <a:moveTo>
                  <a:pt x="0" y="254107"/>
                </a:moveTo>
                <a:lnTo>
                  <a:pt x="0" y="254108"/>
                </a:lnTo>
                <a:lnTo>
                  <a:pt x="0" y="254108"/>
                </a:lnTo>
                <a:close/>
                <a:moveTo>
                  <a:pt x="480963" y="0"/>
                </a:moveTo>
                <a:lnTo>
                  <a:pt x="254108" y="0"/>
                </a:lnTo>
                <a:cubicBezTo>
                  <a:pt x="148853" y="0"/>
                  <a:pt x="58545" y="63995"/>
                  <a:pt x="19969" y="155198"/>
                </a:cubicBezTo>
                <a:lnTo>
                  <a:pt x="0" y="254108"/>
                </a:lnTo>
                <a:lnTo>
                  <a:pt x="19969" y="353017"/>
                </a:lnTo>
                <a:cubicBezTo>
                  <a:pt x="58545" y="444221"/>
                  <a:pt x="148853" y="508215"/>
                  <a:pt x="254108" y="508215"/>
                </a:cubicBezTo>
                <a:lnTo>
                  <a:pt x="480963" y="508215"/>
                </a:ln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5" name="文本占位符 4"/>
          <p:cNvSpPr>
            <a:spLocks noGrp="1"/>
          </p:cNvSpPr>
          <p:nvPr>
            <p:ph type="body" sz="quarter" idx="31" hasCustomPrompt="1"/>
          </p:nvPr>
        </p:nvSpPr>
        <p:spPr>
          <a:xfrm>
            <a:off x="667792" y="3763382"/>
            <a:ext cx="441146" cy="369332"/>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01</a:t>
            </a:r>
            <a:endParaRPr lang="zh-CN" altLang="en-US"/>
          </a:p>
        </p:txBody>
      </p:sp>
      <p:sp>
        <p:nvSpPr>
          <p:cNvPr id="8" name="文本占位符 7"/>
          <p:cNvSpPr>
            <a:spLocks noGrp="1"/>
          </p:cNvSpPr>
          <p:nvPr>
            <p:ph type="body" sz="quarter" idx="32" hasCustomPrompt="1"/>
          </p:nvPr>
        </p:nvSpPr>
        <p:spPr>
          <a:xfrm>
            <a:off x="11001781" y="3763382"/>
            <a:ext cx="441146" cy="369332"/>
          </a:xfrm>
          <a:prstGeom prst="rect">
            <a:avLst/>
          </a:prstGeom>
        </p:spPr>
        <p:txBody>
          <a:bodyPr vert="horz" wrap="non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02</a:t>
            </a:r>
            <a:endParaRPr lang="zh-CN" altLang="en-US"/>
          </a:p>
        </p:txBody>
      </p:sp>
      <p:sp>
        <p:nvSpPr>
          <p:cNvPr id="28" name="文本占位符 1"/>
          <p:cNvSpPr>
            <a:spLocks noGrp="1"/>
          </p:cNvSpPr>
          <p:nvPr>
            <p:ph type="body" sz="quarter" idx="10" hasCustomPrompt="1"/>
          </p:nvPr>
        </p:nvSpPr>
        <p:spPr>
          <a:xfrm>
            <a:off x="1665712"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0" name="文本占位符 2"/>
          <p:cNvSpPr>
            <a:spLocks noGrp="1"/>
          </p:cNvSpPr>
          <p:nvPr>
            <p:ph type="body" sz="quarter" idx="11" hasCustomPrompt="1"/>
          </p:nvPr>
        </p:nvSpPr>
        <p:spPr>
          <a:xfrm>
            <a:off x="7188977"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2" name="文本占位符 6"/>
          <p:cNvSpPr>
            <a:spLocks noGrp="1"/>
          </p:cNvSpPr>
          <p:nvPr>
            <p:ph type="body" sz="quarter" idx="15" hasCustomPrompt="1"/>
          </p:nvPr>
        </p:nvSpPr>
        <p:spPr>
          <a:xfrm>
            <a:off x="7168909"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33" name="文本占位符 23"/>
          <p:cNvSpPr>
            <a:spLocks noGrp="1"/>
          </p:cNvSpPr>
          <p:nvPr>
            <p:ph type="body" sz="quarter" idx="20"/>
          </p:nvPr>
        </p:nvSpPr>
        <p:spPr>
          <a:xfrm>
            <a:off x="2267749" y="3128812"/>
            <a:ext cx="2046910" cy="25400"/>
          </a:xfrm>
          <a:custGeom>
            <a:avLst/>
            <a:gdLst>
              <a:gd name="connsiteX0" fmla="*/ 0 w 1835993"/>
              <a:gd name="connsiteY0" fmla="*/ 0 h 25400"/>
              <a:gd name="connsiteX1" fmla="*/ 917996 w 1835993"/>
              <a:gd name="connsiteY1" fmla="*/ 0 h 25400"/>
              <a:gd name="connsiteX2" fmla="*/ 1835993 w 1835993"/>
              <a:gd name="connsiteY2" fmla="*/ 0 h 25400"/>
              <a:gd name="connsiteX3" fmla="*/ 1835993 w 1835993"/>
              <a:gd name="connsiteY3" fmla="*/ 25400 h 25400"/>
              <a:gd name="connsiteX4" fmla="*/ 917996 w 1835993"/>
              <a:gd name="connsiteY4" fmla="*/ 25400 h 25400"/>
              <a:gd name="connsiteX5" fmla="*/ 0 w 1835993"/>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3" h="25400">
                <a:moveTo>
                  <a:pt x="0" y="0"/>
                </a:moveTo>
                <a:lnTo>
                  <a:pt x="917996" y="0"/>
                </a:lnTo>
                <a:lnTo>
                  <a:pt x="1835993" y="0"/>
                </a:lnTo>
                <a:lnTo>
                  <a:pt x="1835993" y="25400"/>
                </a:lnTo>
                <a:lnTo>
                  <a:pt x="917996"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34" name="文本占位符 27"/>
          <p:cNvSpPr>
            <a:spLocks noGrp="1"/>
          </p:cNvSpPr>
          <p:nvPr>
            <p:ph type="body" sz="quarter" idx="21"/>
          </p:nvPr>
        </p:nvSpPr>
        <p:spPr>
          <a:xfrm>
            <a:off x="7791011" y="3128812"/>
            <a:ext cx="2046916" cy="25400"/>
          </a:xfrm>
          <a:custGeom>
            <a:avLst/>
            <a:gdLst>
              <a:gd name="connsiteX0" fmla="*/ 0 w 1835999"/>
              <a:gd name="connsiteY0" fmla="*/ 0 h 25400"/>
              <a:gd name="connsiteX1" fmla="*/ 917999 w 1835999"/>
              <a:gd name="connsiteY1" fmla="*/ 0 h 25400"/>
              <a:gd name="connsiteX2" fmla="*/ 1835999 w 1835999"/>
              <a:gd name="connsiteY2" fmla="*/ 0 h 25400"/>
              <a:gd name="connsiteX3" fmla="*/ 1835999 w 1835999"/>
              <a:gd name="connsiteY3" fmla="*/ 25400 h 25400"/>
              <a:gd name="connsiteX4" fmla="*/ 917999 w 1835999"/>
              <a:gd name="connsiteY4" fmla="*/ 25400 h 25400"/>
              <a:gd name="connsiteX5" fmla="*/ 0 w 1835999"/>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9" h="25400">
                <a:moveTo>
                  <a:pt x="0" y="0"/>
                </a:moveTo>
                <a:lnTo>
                  <a:pt x="917999" y="0"/>
                </a:lnTo>
                <a:lnTo>
                  <a:pt x="1835999" y="0"/>
                </a:lnTo>
                <a:lnTo>
                  <a:pt x="1835999" y="25400"/>
                </a:lnTo>
                <a:lnTo>
                  <a:pt x="917999"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82" name="文本占位符 6"/>
          <p:cNvSpPr>
            <a:spLocks noGrp="1"/>
          </p:cNvSpPr>
          <p:nvPr>
            <p:ph type="body" sz="quarter" idx="33" hasCustomPrompt="1"/>
          </p:nvPr>
        </p:nvSpPr>
        <p:spPr>
          <a:xfrm>
            <a:off x="1665712"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三项并列文字">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5772512"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userDrawn="1"/>
        </p:nvSpPr>
        <p:spPr>
          <a:xfrm>
            <a:off x="9739031"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userDrawn="1"/>
        </p:nvSpPr>
        <p:spPr>
          <a:xfrm>
            <a:off x="1633155"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userDrawn="1"/>
        </p:nvSpPr>
        <p:spPr>
          <a:xfrm>
            <a:off x="1034834"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5174191"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9140710"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23" hasCustomPrompt="1"/>
          </p:nvPr>
        </p:nvSpPr>
        <p:spPr>
          <a:xfrm>
            <a:off x="599329"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0" name="文本占位符 2"/>
          <p:cNvSpPr>
            <a:spLocks noGrp="1"/>
          </p:cNvSpPr>
          <p:nvPr>
            <p:ph type="body" sz="quarter" idx="24" hasCustomPrompt="1"/>
          </p:nvPr>
        </p:nvSpPr>
        <p:spPr>
          <a:xfrm>
            <a:off x="4738685"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1" name="文本占位符 2"/>
          <p:cNvSpPr>
            <a:spLocks noGrp="1"/>
          </p:cNvSpPr>
          <p:nvPr>
            <p:ph type="body" sz="quarter" idx="25" hasCustomPrompt="1"/>
          </p:nvPr>
        </p:nvSpPr>
        <p:spPr>
          <a:xfrm>
            <a:off x="8705204"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1139075"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4" name="文本占位符 6"/>
          <p:cNvSpPr>
            <a:spLocks noGrp="1"/>
          </p:cNvSpPr>
          <p:nvPr>
            <p:ph type="body" sz="quarter" idx="30" hasCustomPrompt="1"/>
          </p:nvPr>
        </p:nvSpPr>
        <p:spPr>
          <a:xfrm>
            <a:off x="5356946"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5" name="文本占位符 6"/>
          <p:cNvSpPr>
            <a:spLocks noGrp="1"/>
          </p:cNvSpPr>
          <p:nvPr>
            <p:ph type="body" sz="quarter" idx="31" hasCustomPrompt="1"/>
          </p:nvPr>
        </p:nvSpPr>
        <p:spPr>
          <a:xfrm>
            <a:off x="9274044"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2"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四项并列文字-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矩形 60"/>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5" name="椭圆 84"/>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5" name="文本占位符 6"/>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6" name="矩形 95"/>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8" name="文本占位符 6"/>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9" name="矩形 98"/>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01" name="文本占位符 6"/>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四项并列文字-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grpSp>
        <p:nvGrpSpPr>
          <p:cNvPr id="64" name="组合 63"/>
          <p:cNvGrpSpPr/>
          <p:nvPr userDrawn="1"/>
        </p:nvGrpSpPr>
        <p:grpSpPr>
          <a:xfrm>
            <a:off x="4367950" y="1916113"/>
            <a:ext cx="3456100" cy="3456100"/>
            <a:chOff x="4367950" y="2045724"/>
            <a:chExt cx="3456100" cy="3456100"/>
          </a:xfrm>
        </p:grpSpPr>
        <p:grpSp>
          <p:nvGrpSpPr>
            <p:cNvPr id="65" name="组合 64"/>
            <p:cNvGrpSpPr/>
            <p:nvPr/>
          </p:nvGrpSpPr>
          <p:grpSpPr>
            <a:xfrm>
              <a:off x="4367950" y="2045724"/>
              <a:ext cx="3456100" cy="3456100"/>
              <a:chOff x="4402112" y="1900004"/>
              <a:chExt cx="3387776" cy="3387776"/>
            </a:xfrm>
          </p:grpSpPr>
          <p:sp>
            <p:nvSpPr>
              <p:cNvPr id="73" name="椭圆 72"/>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椭圆 73"/>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椭圆 74"/>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关键词</a:t>
                </a:r>
              </a:p>
            </p:txBody>
          </p:sp>
        </p:grpSp>
        <p:grpSp>
          <p:nvGrpSpPr>
            <p:cNvPr id="66" name="组合 65"/>
            <p:cNvGrpSpPr/>
            <p:nvPr/>
          </p:nvGrpSpPr>
          <p:grpSpPr>
            <a:xfrm>
              <a:off x="5071837" y="2739218"/>
              <a:ext cx="2062808" cy="2069114"/>
              <a:chOff x="5071837" y="2739218"/>
              <a:chExt cx="2062808" cy="2069114"/>
            </a:xfrm>
          </p:grpSpPr>
          <p:grpSp>
            <p:nvGrpSpPr>
              <p:cNvPr id="67" name="组合 66"/>
              <p:cNvGrpSpPr/>
              <p:nvPr/>
            </p:nvGrpSpPr>
            <p:grpSpPr>
              <a:xfrm>
                <a:off x="5071837" y="2739218"/>
                <a:ext cx="2062808" cy="403774"/>
                <a:chOff x="5071837" y="2739218"/>
                <a:chExt cx="2062808" cy="403774"/>
              </a:xfrm>
            </p:grpSpPr>
            <p:cxnSp>
              <p:nvCxnSpPr>
                <p:cNvPr id="71" name="直接连接符 70"/>
                <p:cNvCxnSpPr>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5071837" y="4404558"/>
                <a:ext cx="2062808" cy="403774"/>
                <a:chOff x="5071837" y="2739218"/>
                <a:chExt cx="2062808" cy="403774"/>
              </a:xfrm>
            </p:grpSpPr>
            <p:cxnSp>
              <p:nvCxnSpPr>
                <p:cNvPr id="69" name="直接连接符 68"/>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7" name="椭圆 76"/>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椭圆 77"/>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9" name="椭圆 78"/>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0" name="椭圆 79"/>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9" name="文本占位符 2"/>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0" name="文本占位符 6"/>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1" name="文本占位符 2"/>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2" name="文本占位符 6"/>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3" name="文本占位符 2"/>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4" name="文本占位符 6"/>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4"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4" name="矩形 53"/>
          <p:cNvSpPr/>
          <p:nvPr userDrawn="1"/>
        </p:nvSpPr>
        <p:spPr>
          <a:xfrm>
            <a:off x="866397" y="2161922"/>
            <a:ext cx="5760000" cy="32305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标题 2"/>
          <p:cNvSpPr txBox="1"/>
          <p:nvPr userDrawn="1"/>
        </p:nvSpPr>
        <p:spPr>
          <a:xfrm>
            <a:off x="1460604" y="2201760"/>
            <a:ext cx="2867020" cy="443135"/>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n-lt"/>
                <a:ea typeface="+mn-ea"/>
                <a:cs typeface="+mn-cs"/>
              </a:defRPr>
            </a:lvl1pPr>
          </a:lstStyle>
          <a:p>
            <a:endParaRPr lang="zh-CN" altLang="en-US" sz="2400" dirty="0">
              <a:cs typeface="+mn-ea"/>
              <a:sym typeface="+mn-lt"/>
            </a:endParaRPr>
          </a:p>
        </p:txBody>
      </p:sp>
      <p:sp>
        <p:nvSpPr>
          <p:cNvPr id="4" name="图片占位符 3"/>
          <p:cNvSpPr>
            <a:spLocks noGrp="1"/>
          </p:cNvSpPr>
          <p:nvPr>
            <p:ph type="pic" sz="quarter" idx="23"/>
          </p:nvPr>
        </p:nvSpPr>
        <p:spPr>
          <a:xfrm>
            <a:off x="679409" y="1931358"/>
            <a:ext cx="5760000" cy="3240000"/>
          </a:xfrm>
          <a:prstGeom prst="rect">
            <a:avLst/>
          </a:prstGeom>
        </p:spPr>
        <p:txBody>
          <a:bodyPr/>
          <a:lstStyle/>
          <a:p>
            <a:endParaRPr lang="zh-CN" altLang="en-US"/>
          </a:p>
        </p:txBody>
      </p:sp>
      <p:sp>
        <p:nvSpPr>
          <p:cNvPr id="6" name="文本占位符 5"/>
          <p:cNvSpPr>
            <a:spLocks noGrp="1"/>
          </p:cNvSpPr>
          <p:nvPr>
            <p:ph type="body" sz="quarter" idx="24" hasCustomPrompt="1"/>
          </p:nvPr>
        </p:nvSpPr>
        <p:spPr>
          <a:xfrm>
            <a:off x="7021032" y="2099035"/>
            <a:ext cx="4491559"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t>这里输入你的具体内容这里输入你的具体内容这里输入你的具体内容这里输入你的具体内容这里输入你的具体内容这里输入你的具体内容</a:t>
            </a:r>
            <a:endParaRPr lang="en-US" altLang="zh-CN" dirty="0"/>
          </a:p>
          <a:p>
            <a:pPr marL="0" lvl="0" algn="just">
              <a:lnSpc>
                <a:spcPct val="120000"/>
              </a:lnSpc>
              <a:spcAft>
                <a:spcPts val="1200"/>
              </a:spcAft>
            </a:pPr>
            <a:r>
              <a:rPr lang="zh-CN" altLang="en-US" dirty="0"/>
              <a:t>这里输入你的具体内容这里输入你的具体内容输入你的具体内容这里输入你的具体内容这里输入你的具体内容这里输入你的具体内容</a:t>
            </a:r>
            <a:endParaRPr lang="en-US" altLang="zh-CN" dirty="0"/>
          </a:p>
        </p:txBody>
      </p:sp>
      <p:sp>
        <p:nvSpPr>
          <p:cNvPr id="59" name="标题 1"/>
          <p:cNvSpPr>
            <a:spLocks noGrp="1"/>
          </p:cNvSpPr>
          <p:nvPr>
            <p:ph type="title" hasCustomPrompt="1"/>
          </p:nvPr>
        </p:nvSpPr>
        <p:spPr>
          <a:xfrm>
            <a:off x="564509" y="644141"/>
            <a:ext cx="6150615"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单个人物介绍">
    <p:spTree>
      <p:nvGrpSpPr>
        <p:cNvPr id="1" name=""/>
        <p:cNvGrpSpPr/>
        <p:nvPr/>
      </p:nvGrpSpPr>
      <p:grpSpPr>
        <a:xfrm>
          <a:off x="0" y="0"/>
          <a:ext cx="0" cy="0"/>
          <a:chOff x="0" y="0"/>
          <a:chExt cx="0" cy="0"/>
        </a:xfrm>
      </p:grpSpPr>
      <p:sp>
        <p:nvSpPr>
          <p:cNvPr id="18" name="图片占位符 17"/>
          <p:cNvSpPr>
            <a:spLocks noGrp="1"/>
          </p:cNvSpPr>
          <p:nvPr>
            <p:ph type="pic" sz="quarter" idx="11"/>
          </p:nvPr>
        </p:nvSpPr>
        <p:spPr>
          <a:xfrm>
            <a:off x="1117611" y="1476495"/>
            <a:ext cx="3523768" cy="3523768"/>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dirty="0"/>
          </a:p>
        </p:txBody>
      </p:sp>
      <p:sp>
        <p:nvSpPr>
          <p:cNvPr id="36" name="椭圆 35"/>
          <p:cNvSpPr/>
          <p:nvPr userDrawn="1"/>
        </p:nvSpPr>
        <p:spPr>
          <a:xfrm>
            <a:off x="960658" y="1319542"/>
            <a:ext cx="3892538" cy="3892538"/>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双人物介绍">
    <p:spTree>
      <p:nvGrpSpPr>
        <p:cNvPr id="1" name=""/>
        <p:cNvGrpSpPr/>
        <p:nvPr/>
      </p:nvGrpSpPr>
      <p:grpSpPr>
        <a:xfrm>
          <a:off x="0" y="0"/>
          <a:ext cx="0" cy="0"/>
          <a:chOff x="0" y="0"/>
          <a:chExt cx="0" cy="0"/>
        </a:xfrm>
      </p:grpSpPr>
      <p:sp>
        <p:nvSpPr>
          <p:cNvPr id="37" name="椭圆 36"/>
          <p:cNvSpPr/>
          <p:nvPr userDrawn="1"/>
        </p:nvSpPr>
        <p:spPr>
          <a:xfrm>
            <a:off x="9037858" y="3532614"/>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图片占位符 17"/>
          <p:cNvSpPr>
            <a:spLocks noGrp="1"/>
          </p:cNvSpPr>
          <p:nvPr>
            <p:ph type="pic" sz="quarter" idx="11"/>
          </p:nvPr>
        </p:nvSpPr>
        <p:spPr>
          <a:xfrm>
            <a:off x="1117611" y="1476495"/>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19" name="矩形: 圆角 18"/>
          <p:cNvSpPr/>
          <p:nvPr userDrawn="1"/>
        </p:nvSpPr>
        <p:spPr>
          <a:xfrm>
            <a:off x="1506652" y="1714162"/>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图片占位符 26"/>
          <p:cNvSpPr>
            <a:spLocks noGrp="1"/>
          </p:cNvSpPr>
          <p:nvPr>
            <p:ph type="pic" sz="quarter" idx="12"/>
          </p:nvPr>
        </p:nvSpPr>
        <p:spPr>
          <a:xfrm>
            <a:off x="9194811" y="3689567"/>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28" name="矩形: 圆角 27"/>
          <p:cNvSpPr/>
          <p:nvPr userDrawn="1"/>
        </p:nvSpPr>
        <p:spPr>
          <a:xfrm>
            <a:off x="1506652" y="3927234"/>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p:cNvSpPr>
            <a:spLocks noGrp="1"/>
          </p:cNvSpPr>
          <p:nvPr>
            <p:ph type="body" sz="quarter" idx="16" hasCustomPrompt="1"/>
          </p:nvPr>
        </p:nvSpPr>
        <p:spPr>
          <a:xfrm>
            <a:off x="3489638" y="1737448"/>
            <a:ext cx="2362521" cy="559990"/>
          </a:xfrm>
          <a:prstGeom prst="rect">
            <a:avLst/>
          </a:prstGeom>
        </p:spPr>
        <p:txBody>
          <a:bodyPr lIns="0" rIns="0">
            <a:noAutofit/>
          </a:bodyPr>
          <a:lstStyle>
            <a:lvl1pPr marL="0" indent="0" algn="l">
              <a:buNone/>
              <a:defRPr sz="2500" b="1">
                <a:solidFill>
                  <a:schemeClr val="tx2"/>
                </a:solidFill>
                <a:latin typeface="+mj-ea"/>
                <a:ea typeface="+mj-ea"/>
              </a:defRPr>
            </a:lvl1pPr>
          </a:lstStyle>
          <a:p>
            <a:pPr lvl="0"/>
            <a:r>
              <a:rPr lang="zh-CN" altLang="en-US" dirty="0"/>
              <a:t>请输入人物姓名</a:t>
            </a:r>
          </a:p>
        </p:txBody>
      </p:sp>
      <p:sp>
        <p:nvSpPr>
          <p:cNvPr id="30" name="文本占位符 3"/>
          <p:cNvSpPr>
            <a:spLocks noGrp="1"/>
          </p:cNvSpPr>
          <p:nvPr>
            <p:ph type="body" sz="quarter" idx="19" hasCustomPrompt="1"/>
          </p:nvPr>
        </p:nvSpPr>
        <p:spPr>
          <a:xfrm>
            <a:off x="3489638" y="2193572"/>
            <a:ext cx="7063707" cy="1039818"/>
          </a:xfrm>
          <a:prstGeom prst="rect">
            <a:avLst/>
          </a:prstGeom>
        </p:spPr>
        <p:txBody>
          <a:bodyPr lIns="0" rIns="0">
            <a:normAutofit/>
          </a:bodyPr>
          <a:lstStyle>
            <a:lvl1pPr marL="0" marR="0" indent="0" algn="l"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1" name="文本占位符 2"/>
          <p:cNvSpPr>
            <a:spLocks noGrp="1"/>
          </p:cNvSpPr>
          <p:nvPr>
            <p:ph type="body" sz="quarter" idx="20" hasCustomPrompt="1"/>
          </p:nvPr>
        </p:nvSpPr>
        <p:spPr>
          <a:xfrm>
            <a:off x="6539719" y="3977728"/>
            <a:ext cx="2296893" cy="559990"/>
          </a:xfrm>
          <a:prstGeom prst="rect">
            <a:avLst/>
          </a:prstGeom>
        </p:spPr>
        <p:txBody>
          <a:bodyPr lIns="0" rIns="0">
            <a:noAutofit/>
          </a:bodyPr>
          <a:lstStyle>
            <a:lvl1pPr marL="0" indent="0" algn="r">
              <a:buNone/>
              <a:defRPr sz="2500" b="1">
                <a:solidFill>
                  <a:schemeClr val="tx2"/>
                </a:solidFill>
                <a:latin typeface="+mj-ea"/>
                <a:ea typeface="+mj-ea"/>
              </a:defRPr>
            </a:lvl1pPr>
          </a:lstStyle>
          <a:p>
            <a:pPr lvl="0"/>
            <a:r>
              <a:rPr lang="zh-CN" altLang="en-US" dirty="0"/>
              <a:t>请输入人物姓名</a:t>
            </a:r>
          </a:p>
        </p:txBody>
      </p:sp>
      <p:sp>
        <p:nvSpPr>
          <p:cNvPr id="32" name="文本占位符 3"/>
          <p:cNvSpPr>
            <a:spLocks noGrp="1"/>
          </p:cNvSpPr>
          <p:nvPr>
            <p:ph type="body" sz="quarter" idx="21" hasCustomPrompt="1"/>
          </p:nvPr>
        </p:nvSpPr>
        <p:spPr>
          <a:xfrm>
            <a:off x="1874520" y="4433852"/>
            <a:ext cx="7030603" cy="1039818"/>
          </a:xfrm>
          <a:prstGeom prst="rect">
            <a:avLst/>
          </a:prstGeom>
        </p:spPr>
        <p:txBody>
          <a:bodyPr lIns="0" rIns="0">
            <a:normAutofit/>
          </a:bodyPr>
          <a:lstStyle>
            <a:lvl1pPr marL="0" marR="0" indent="0" algn="r"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6" name="椭圆 35"/>
          <p:cNvSpPr/>
          <p:nvPr userDrawn="1"/>
        </p:nvSpPr>
        <p:spPr>
          <a:xfrm>
            <a:off x="960658" y="1319542"/>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团队人物介绍">
    <p:spTree>
      <p:nvGrpSpPr>
        <p:cNvPr id="1" name=""/>
        <p:cNvGrpSpPr/>
        <p:nvPr/>
      </p:nvGrpSpPr>
      <p:grpSpPr>
        <a:xfrm>
          <a:off x="0" y="0"/>
          <a:ext cx="0" cy="0"/>
          <a:chOff x="0" y="0"/>
          <a:chExt cx="0" cy="0"/>
        </a:xfrm>
      </p:grpSpPr>
      <p:sp>
        <p:nvSpPr>
          <p:cNvPr id="76" name="矩形 75"/>
          <p:cNvSpPr/>
          <p:nvPr userDrawn="1"/>
        </p:nvSpPr>
        <p:spPr>
          <a:xfrm>
            <a:off x="9586596"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userDrawn="1"/>
        </p:nvSpPr>
        <p:spPr>
          <a:xfrm>
            <a:off x="691007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p:cNvSpPr/>
          <p:nvPr userDrawn="1"/>
        </p:nvSpPr>
        <p:spPr>
          <a:xfrm>
            <a:off x="4195447"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p:cNvSpPr/>
          <p:nvPr userDrawn="1"/>
        </p:nvSpPr>
        <p:spPr>
          <a:xfrm>
            <a:off x="141698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userDrawn="1"/>
        </p:nvSpPr>
        <p:spPr>
          <a:xfrm>
            <a:off x="5476875" y="2813535"/>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图片占位符 17"/>
          <p:cNvSpPr>
            <a:spLocks noGrp="1"/>
          </p:cNvSpPr>
          <p:nvPr>
            <p:ph type="pic" sz="quarter" idx="11"/>
          </p:nvPr>
        </p:nvSpPr>
        <p:spPr>
          <a:xfrm>
            <a:off x="5467417" y="1219969"/>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dirty="0"/>
          </a:p>
        </p:txBody>
      </p:sp>
      <p:sp>
        <p:nvSpPr>
          <p:cNvPr id="43" name="图片占位符 17"/>
          <p:cNvSpPr>
            <a:spLocks noGrp="1"/>
          </p:cNvSpPr>
          <p:nvPr>
            <p:ph type="pic" sz="quarter" idx="12"/>
          </p:nvPr>
        </p:nvSpPr>
        <p:spPr>
          <a:xfrm>
            <a:off x="145918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4" name="图片占位符 17"/>
          <p:cNvSpPr>
            <a:spLocks noGrp="1"/>
          </p:cNvSpPr>
          <p:nvPr>
            <p:ph type="pic" sz="quarter" idx="13"/>
          </p:nvPr>
        </p:nvSpPr>
        <p:spPr>
          <a:xfrm>
            <a:off x="4165171"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5" name="图片占位符 17"/>
          <p:cNvSpPr>
            <a:spLocks noGrp="1"/>
          </p:cNvSpPr>
          <p:nvPr>
            <p:ph type="pic" sz="quarter" idx="14"/>
          </p:nvPr>
        </p:nvSpPr>
        <p:spPr>
          <a:xfrm>
            <a:off x="6871154"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6" name="图片占位符 17"/>
          <p:cNvSpPr>
            <a:spLocks noGrp="1"/>
          </p:cNvSpPr>
          <p:nvPr>
            <p:ph type="pic" sz="quarter" idx="15"/>
          </p:nvPr>
        </p:nvSpPr>
        <p:spPr>
          <a:xfrm>
            <a:off x="957713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7" name="文本占位符 2"/>
          <p:cNvSpPr>
            <a:spLocks noGrp="1"/>
          </p:cNvSpPr>
          <p:nvPr>
            <p:ph type="body" sz="quarter" idx="16" hasCustomPrompt="1"/>
          </p:nvPr>
        </p:nvSpPr>
        <p:spPr>
          <a:xfrm>
            <a:off x="5067121" y="2521913"/>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58" name="文本占位符 4"/>
          <p:cNvSpPr>
            <a:spLocks noGrp="1"/>
          </p:cNvSpPr>
          <p:nvPr>
            <p:ph type="body" sz="quarter" idx="17" hasCustomPrompt="1"/>
          </p:nvPr>
        </p:nvSpPr>
        <p:spPr>
          <a:xfrm>
            <a:off x="4835318" y="2891798"/>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0" name="文本占位符 4"/>
          <p:cNvSpPr>
            <a:spLocks noGrp="1"/>
          </p:cNvSpPr>
          <p:nvPr>
            <p:ph type="body" sz="quarter" idx="19" hasCustomPrompt="1"/>
          </p:nvPr>
        </p:nvSpPr>
        <p:spPr>
          <a:xfrm>
            <a:off x="775425" y="5380334"/>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2" name="文本占位符 4"/>
          <p:cNvSpPr>
            <a:spLocks noGrp="1"/>
          </p:cNvSpPr>
          <p:nvPr>
            <p:ph type="body" sz="quarter" idx="21" hasCustomPrompt="1"/>
          </p:nvPr>
        </p:nvSpPr>
        <p:spPr>
          <a:xfrm>
            <a:off x="34586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4" name="文本占位符 4"/>
          <p:cNvSpPr>
            <a:spLocks noGrp="1"/>
          </p:cNvSpPr>
          <p:nvPr>
            <p:ph type="body" sz="quarter" idx="23" hasCustomPrompt="1"/>
          </p:nvPr>
        </p:nvSpPr>
        <p:spPr>
          <a:xfrm>
            <a:off x="62018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6" name="文本占位符 4"/>
          <p:cNvSpPr>
            <a:spLocks noGrp="1"/>
          </p:cNvSpPr>
          <p:nvPr>
            <p:ph type="body" sz="quarter" idx="25" hasCustomPrompt="1"/>
          </p:nvPr>
        </p:nvSpPr>
        <p:spPr>
          <a:xfrm>
            <a:off x="8945039"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cxnSp>
        <p:nvCxnSpPr>
          <p:cNvPr id="67" name="直接连接符 66"/>
          <p:cNvCxnSpPr/>
          <p:nvPr userDrawn="1"/>
        </p:nvCxnSpPr>
        <p:spPr>
          <a:xfrm flipH="1">
            <a:off x="2087771" y="3438525"/>
            <a:ext cx="807646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208777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1020572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7499737"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4793754"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6096000" y="3219474"/>
            <a:ext cx="0" cy="2190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文本占位符 2"/>
          <p:cNvSpPr>
            <a:spLocks noGrp="1"/>
          </p:cNvSpPr>
          <p:nvPr>
            <p:ph type="body" sz="quarter" idx="27" hasCustomPrompt="1"/>
          </p:nvPr>
        </p:nvSpPr>
        <p:spPr>
          <a:xfrm>
            <a:off x="3806439"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5" name="文本占位符 2"/>
          <p:cNvSpPr>
            <a:spLocks noGrp="1"/>
          </p:cNvSpPr>
          <p:nvPr>
            <p:ph type="body" sz="quarter" idx="28" hasCustomPrompt="1"/>
          </p:nvPr>
        </p:nvSpPr>
        <p:spPr>
          <a:xfrm>
            <a:off x="6470858"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6" name="文本占位符 2"/>
          <p:cNvSpPr>
            <a:spLocks noGrp="1"/>
          </p:cNvSpPr>
          <p:nvPr>
            <p:ph type="body" sz="quarter" idx="29" hasCustomPrompt="1"/>
          </p:nvPr>
        </p:nvSpPr>
        <p:spPr>
          <a:xfrm>
            <a:off x="917684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7" name="文本占位符 2"/>
          <p:cNvSpPr>
            <a:spLocks noGrp="1"/>
          </p:cNvSpPr>
          <p:nvPr>
            <p:ph type="body" sz="quarter" idx="30" hasCustomPrompt="1"/>
          </p:nvPr>
        </p:nvSpPr>
        <p:spPr>
          <a:xfrm>
            <a:off x="105889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1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三级标题页">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1222376" y="1604011"/>
            <a:ext cx="88264" cy="33337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1416881" y="1566458"/>
            <a:ext cx="4341812" cy="370928"/>
          </a:xfrm>
          <a:prstGeom prst="rect">
            <a:avLst/>
          </a:prstGeom>
        </p:spPr>
        <p:txBody>
          <a:bodyPr/>
          <a:lstStyle>
            <a:lvl1pPr>
              <a:defRPr lang="zh-CN" altLang="en-US" sz="2400" b="1" dirty="0" smtClean="0">
                <a:solidFill>
                  <a:schemeClr val="tx2"/>
                </a:solidFill>
                <a:cs typeface="+mn-ea"/>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单击此处编辑小标题样式</a:t>
            </a:r>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单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4" name="矩形 53"/>
          <p:cNvSpPr/>
          <p:nvPr userDrawn="1"/>
        </p:nvSpPr>
        <p:spPr>
          <a:xfrm>
            <a:off x="866397" y="2161922"/>
            <a:ext cx="5760000" cy="32305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标题 2"/>
          <p:cNvSpPr txBox="1"/>
          <p:nvPr userDrawn="1"/>
        </p:nvSpPr>
        <p:spPr>
          <a:xfrm>
            <a:off x="1460604" y="2201760"/>
            <a:ext cx="2867020" cy="443135"/>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n-lt"/>
                <a:ea typeface="+mn-ea"/>
                <a:cs typeface="+mn-cs"/>
              </a:defRPr>
            </a:lvl1pPr>
          </a:lstStyle>
          <a:p>
            <a:endParaRPr lang="zh-CN" altLang="en-US" sz="2400" dirty="0">
              <a:cs typeface="+mn-ea"/>
              <a:sym typeface="+mn-lt"/>
            </a:endParaRPr>
          </a:p>
        </p:txBody>
      </p:sp>
      <p:sp>
        <p:nvSpPr>
          <p:cNvPr id="4" name="图片占位符 3"/>
          <p:cNvSpPr>
            <a:spLocks noGrp="1"/>
          </p:cNvSpPr>
          <p:nvPr>
            <p:ph type="pic" sz="quarter" idx="23"/>
          </p:nvPr>
        </p:nvSpPr>
        <p:spPr>
          <a:xfrm>
            <a:off x="679409" y="1931358"/>
            <a:ext cx="5760000" cy="3240000"/>
          </a:xfrm>
          <a:prstGeom prst="rect">
            <a:avLst/>
          </a:prstGeom>
        </p:spPr>
        <p:txBody>
          <a:bodyPr/>
          <a:lstStyle/>
          <a:p>
            <a:endParaRPr lang="zh-CN" altLang="en-US"/>
          </a:p>
        </p:txBody>
      </p:sp>
      <p:sp>
        <p:nvSpPr>
          <p:cNvPr id="6" name="文本占位符 5"/>
          <p:cNvSpPr>
            <a:spLocks noGrp="1"/>
          </p:cNvSpPr>
          <p:nvPr>
            <p:ph type="body" sz="quarter" idx="24" hasCustomPrompt="1"/>
          </p:nvPr>
        </p:nvSpPr>
        <p:spPr>
          <a:xfrm>
            <a:off x="7021032" y="2099035"/>
            <a:ext cx="4491559"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t>这里输入你的具体内容这里输入你的具体内容这里输入你的具体内容这里输入你的具体内容这里输入你的具体内容这里输入你的具体内容</a:t>
            </a:r>
            <a:endParaRPr lang="en-US" altLang="zh-CN" dirty="0"/>
          </a:p>
          <a:p>
            <a:pPr marL="0" lvl="0" algn="just">
              <a:lnSpc>
                <a:spcPct val="120000"/>
              </a:lnSpc>
              <a:spcAft>
                <a:spcPts val="1200"/>
              </a:spcAft>
            </a:pPr>
            <a:r>
              <a:rPr lang="zh-CN" altLang="en-US" dirty="0"/>
              <a:t>这里输入你的具体内容这里输入你的具体内容输入你的具体内容这里输入你的具体内容这里输入你的具体内容这里输入你的具体内容</a:t>
            </a:r>
            <a:endParaRPr lang="en-US" altLang="zh-CN" dirty="0"/>
          </a:p>
        </p:txBody>
      </p:sp>
      <p:sp>
        <p:nvSpPr>
          <p:cNvPr id="59" name="标题 1"/>
          <p:cNvSpPr>
            <a:spLocks noGrp="1"/>
          </p:cNvSpPr>
          <p:nvPr>
            <p:ph type="title" hasCustomPrompt="1"/>
          </p:nvPr>
        </p:nvSpPr>
        <p:spPr>
          <a:xfrm>
            <a:off x="564509" y="644141"/>
            <a:ext cx="6150615"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张图文-左右">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825525"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6404743"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802926"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397328"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图片占位符 2"/>
          <p:cNvSpPr>
            <a:spLocks noGrp="1" noChangeAspect="1"/>
          </p:cNvSpPr>
          <p:nvPr>
            <p:ph type="pic" sz="quarter" idx="24"/>
          </p:nvPr>
        </p:nvSpPr>
        <p:spPr>
          <a:xfrm>
            <a:off x="6223821" y="1465262"/>
            <a:ext cx="5120037" cy="2880021"/>
          </a:xfrm>
          <a:prstGeom prst="rect">
            <a:avLst/>
          </a:prstGeom>
        </p:spPr>
        <p:txBody>
          <a:bodyPr/>
          <a:lstStyle/>
          <a:p>
            <a:endParaRPr lang="zh-CN" altLang="en-US"/>
          </a:p>
        </p:txBody>
      </p:sp>
      <p:sp>
        <p:nvSpPr>
          <p:cNvPr id="62" name="图片占位符 2"/>
          <p:cNvSpPr>
            <a:spLocks noGrp="1" noChangeAspect="1"/>
          </p:cNvSpPr>
          <p:nvPr>
            <p:ph type="pic" sz="quarter" idx="25"/>
          </p:nvPr>
        </p:nvSpPr>
        <p:spPr>
          <a:xfrm>
            <a:off x="663993" y="1465262"/>
            <a:ext cx="5120037" cy="2880021"/>
          </a:xfrm>
          <a:prstGeom prst="rect">
            <a:avLst/>
          </a:prstGeom>
        </p:spPr>
        <p:txBody>
          <a:bodyPr/>
          <a:lstStyle/>
          <a:p>
            <a:endParaRPr lang="zh-CN" altLang="en-US"/>
          </a:p>
        </p:txBody>
      </p:sp>
      <p:sp>
        <p:nvSpPr>
          <p:cNvPr id="63" name="文本占位符 6"/>
          <p:cNvSpPr>
            <a:spLocks noGrp="1"/>
          </p:cNvSpPr>
          <p:nvPr>
            <p:ph type="body" sz="quarter" idx="26" hasCustomPrompt="1"/>
          </p:nvPr>
        </p:nvSpPr>
        <p:spPr>
          <a:xfrm>
            <a:off x="1098549"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4" name="文本占位符 6"/>
          <p:cNvSpPr>
            <a:spLocks noGrp="1"/>
          </p:cNvSpPr>
          <p:nvPr>
            <p:ph type="body" sz="quarter" idx="27" hasCustomPrompt="1"/>
          </p:nvPr>
        </p:nvSpPr>
        <p:spPr>
          <a:xfrm>
            <a:off x="6642606"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5" name="矩形 64"/>
          <p:cNvSpPr/>
          <p:nvPr userDrawn="1"/>
        </p:nvSpPr>
        <p:spPr>
          <a:xfrm>
            <a:off x="825525"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矩形 65"/>
          <p:cNvSpPr/>
          <p:nvPr userDrawn="1"/>
        </p:nvSpPr>
        <p:spPr>
          <a:xfrm>
            <a:off x="6397328"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两张图文-上下-1">
    <p:bg>
      <p:bgPr>
        <a:pattFill prst="dotGrid">
          <a:fgClr>
            <a:srgbClr val="EBF8FF"/>
          </a:fgClr>
          <a:bgClr>
            <a:schemeClr val="bg1"/>
          </a:bgClr>
        </a:patt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两张图文-上下-2">
    <p:spTree>
      <p:nvGrpSpPr>
        <p:cNvPr id="1" name=""/>
        <p:cNvGrpSpPr/>
        <p:nvPr/>
      </p:nvGrpSpPr>
      <p:grpSpPr>
        <a:xfrm>
          <a:off x="0" y="0"/>
          <a:ext cx="0" cy="0"/>
          <a:chOff x="0" y="0"/>
          <a:chExt cx="0" cy="0"/>
        </a:xfrm>
      </p:grpSpPr>
      <p:sp>
        <p:nvSpPr>
          <p:cNvPr id="76" name="矩形 75"/>
          <p:cNvSpPr/>
          <p:nvPr userDrawn="1"/>
        </p:nvSpPr>
        <p:spPr>
          <a:xfrm>
            <a:off x="3830814" y="5551917"/>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userDrawn="1"/>
        </p:nvSpPr>
        <p:spPr>
          <a:xfrm>
            <a:off x="3830814" y="3266043"/>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userDrawn="1"/>
        </p:nvSpPr>
        <p:spPr>
          <a:xfrm>
            <a:off x="3830814" y="1559002"/>
            <a:ext cx="7195931" cy="170704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矩形 73"/>
          <p:cNvSpPr/>
          <p:nvPr userDrawn="1"/>
        </p:nvSpPr>
        <p:spPr>
          <a:xfrm>
            <a:off x="734506" y="1577176"/>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8"/>
          <p:cNvSpPr>
            <a:spLocks noGrp="1" noChangeAspect="1"/>
          </p:cNvSpPr>
          <p:nvPr>
            <p:ph type="pic" sz="quarter" idx="13"/>
          </p:nvPr>
        </p:nvSpPr>
        <p:spPr>
          <a:xfrm>
            <a:off x="555584" y="1419664"/>
            <a:ext cx="3434319" cy="1931804"/>
          </a:xfrm>
          <a:prstGeom prst="rect">
            <a:avLst/>
          </a:prstGeom>
          <a:ln w="53975" cap="sq">
            <a:noFill/>
            <a:miter lim="800000"/>
          </a:ln>
        </p:spPr>
        <p:txBody>
          <a:bodyPr/>
          <a:lstStyle/>
          <a:p>
            <a:endParaRPr lang="zh-CN" altLang="en-US" dirty="0"/>
          </a:p>
        </p:txBody>
      </p:sp>
      <p:sp>
        <p:nvSpPr>
          <p:cNvPr id="23" name="内容占位符 2"/>
          <p:cNvSpPr>
            <a:spLocks noGrp="1"/>
          </p:cNvSpPr>
          <p:nvPr>
            <p:ph sz="quarter" idx="16"/>
          </p:nvPr>
        </p:nvSpPr>
        <p:spPr>
          <a:xfrm>
            <a:off x="4662142" y="2050468"/>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8" name="内容占位符 2"/>
          <p:cNvSpPr>
            <a:spLocks noGrp="1"/>
          </p:cNvSpPr>
          <p:nvPr>
            <p:ph sz="quarter" idx="15"/>
          </p:nvPr>
        </p:nvSpPr>
        <p:spPr>
          <a:xfrm>
            <a:off x="4662142" y="1637294"/>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9" name="矩形 28"/>
          <p:cNvSpPr/>
          <p:nvPr userDrawn="1"/>
        </p:nvSpPr>
        <p:spPr>
          <a:xfrm>
            <a:off x="4490693" y="1637294"/>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3830814" y="3844877"/>
            <a:ext cx="7195931" cy="170704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8" name="矩形 77"/>
          <p:cNvSpPr/>
          <p:nvPr userDrawn="1"/>
        </p:nvSpPr>
        <p:spPr>
          <a:xfrm>
            <a:off x="734506" y="3863050"/>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图片占位符 8"/>
          <p:cNvSpPr>
            <a:spLocks noGrp="1" noChangeAspect="1"/>
          </p:cNvSpPr>
          <p:nvPr>
            <p:ph type="pic" sz="quarter" idx="23"/>
          </p:nvPr>
        </p:nvSpPr>
        <p:spPr>
          <a:xfrm>
            <a:off x="555584" y="3705538"/>
            <a:ext cx="3434319" cy="1931804"/>
          </a:xfrm>
          <a:prstGeom prst="rect">
            <a:avLst/>
          </a:prstGeom>
          <a:ln w="53975" cap="sq">
            <a:noFill/>
            <a:miter lim="800000"/>
          </a:ln>
        </p:spPr>
        <p:txBody>
          <a:bodyPr/>
          <a:lstStyle/>
          <a:p>
            <a:endParaRPr lang="zh-CN" altLang="en-US" dirty="0"/>
          </a:p>
        </p:txBody>
      </p:sp>
      <p:sp>
        <p:nvSpPr>
          <p:cNvPr id="80" name="内容占位符 2"/>
          <p:cNvSpPr>
            <a:spLocks noGrp="1"/>
          </p:cNvSpPr>
          <p:nvPr>
            <p:ph sz="quarter" idx="24"/>
          </p:nvPr>
        </p:nvSpPr>
        <p:spPr>
          <a:xfrm>
            <a:off x="4662142" y="4336342"/>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1" name="内容占位符 2"/>
          <p:cNvSpPr>
            <a:spLocks noGrp="1"/>
          </p:cNvSpPr>
          <p:nvPr>
            <p:ph sz="quarter" idx="25"/>
          </p:nvPr>
        </p:nvSpPr>
        <p:spPr>
          <a:xfrm>
            <a:off x="4662142" y="3923168"/>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2" name="矩形 81"/>
          <p:cNvSpPr/>
          <p:nvPr userDrawn="1"/>
        </p:nvSpPr>
        <p:spPr>
          <a:xfrm>
            <a:off x="4490693" y="3923168"/>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三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447928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8165442"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77721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2" name="矩形 61"/>
          <p:cNvSpPr/>
          <p:nvPr userDrawn="1"/>
        </p:nvSpPr>
        <p:spPr>
          <a:xfrm>
            <a:off x="769620"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3" name="矩形 62"/>
          <p:cNvSpPr/>
          <p:nvPr userDrawn="1"/>
        </p:nvSpPr>
        <p:spPr>
          <a:xfrm>
            <a:off x="4475757"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矩形 63"/>
          <p:cNvSpPr/>
          <p:nvPr userDrawn="1"/>
        </p:nvSpPr>
        <p:spPr>
          <a:xfrm>
            <a:off x="8165442"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图片占位符 2"/>
          <p:cNvSpPr>
            <a:spLocks noGrp="1"/>
          </p:cNvSpPr>
          <p:nvPr>
            <p:ph type="pic" sz="quarter" idx="23"/>
          </p:nvPr>
        </p:nvSpPr>
        <p:spPr>
          <a:xfrm>
            <a:off x="4355280" y="1630363"/>
            <a:ext cx="3455988" cy="1944687"/>
          </a:xfrm>
          <a:prstGeom prst="rect">
            <a:avLst/>
          </a:prstGeom>
        </p:spPr>
        <p:txBody>
          <a:bodyPr/>
          <a:lstStyle/>
          <a:p>
            <a:endParaRPr lang="zh-CN" altLang="en-US"/>
          </a:p>
        </p:txBody>
      </p:sp>
      <p:sp>
        <p:nvSpPr>
          <p:cNvPr id="65" name="图片占位符 2"/>
          <p:cNvSpPr>
            <a:spLocks noGrp="1"/>
          </p:cNvSpPr>
          <p:nvPr>
            <p:ph type="pic" sz="quarter" idx="24"/>
          </p:nvPr>
        </p:nvSpPr>
        <p:spPr>
          <a:xfrm>
            <a:off x="8056814" y="1630363"/>
            <a:ext cx="3455988" cy="1944687"/>
          </a:xfrm>
          <a:prstGeom prst="rect">
            <a:avLst/>
          </a:prstGeom>
        </p:spPr>
        <p:txBody>
          <a:bodyPr/>
          <a:lstStyle/>
          <a:p>
            <a:endParaRPr lang="zh-CN" altLang="en-US"/>
          </a:p>
        </p:txBody>
      </p:sp>
      <p:sp>
        <p:nvSpPr>
          <p:cNvPr id="66" name="图片占位符 2"/>
          <p:cNvSpPr>
            <a:spLocks noGrp="1"/>
          </p:cNvSpPr>
          <p:nvPr>
            <p:ph type="pic" sz="quarter" idx="25"/>
          </p:nvPr>
        </p:nvSpPr>
        <p:spPr>
          <a:xfrm>
            <a:off x="665932" y="1630363"/>
            <a:ext cx="3455988" cy="1944687"/>
          </a:xfrm>
          <a:prstGeom prst="rect">
            <a:avLst/>
          </a:prstGeom>
        </p:spPr>
        <p:txBody>
          <a:bodyPr/>
          <a:lstStyle/>
          <a:p>
            <a:endParaRPr lang="zh-CN" altLang="en-US"/>
          </a:p>
        </p:txBody>
      </p:sp>
      <p:sp>
        <p:nvSpPr>
          <p:cNvPr id="7" name="文本占位符 6"/>
          <p:cNvSpPr>
            <a:spLocks noGrp="1"/>
          </p:cNvSpPr>
          <p:nvPr>
            <p:ph type="body" sz="quarter" idx="26" hasCustomPrompt="1"/>
          </p:nvPr>
        </p:nvSpPr>
        <p:spPr>
          <a:xfrm>
            <a:off x="939800"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7" name="文本占位符 6"/>
          <p:cNvSpPr>
            <a:spLocks noGrp="1"/>
          </p:cNvSpPr>
          <p:nvPr>
            <p:ph type="body" sz="quarter" idx="27" hasCustomPrompt="1"/>
          </p:nvPr>
        </p:nvSpPr>
        <p:spPr>
          <a:xfrm>
            <a:off x="4618674"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8" name="文本占位符 6"/>
          <p:cNvSpPr>
            <a:spLocks noGrp="1"/>
          </p:cNvSpPr>
          <p:nvPr>
            <p:ph type="body" sz="quarter" idx="28" hasCustomPrompt="1"/>
          </p:nvPr>
        </p:nvSpPr>
        <p:spPr>
          <a:xfrm>
            <a:off x="8310538"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张图文-左右">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825525"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6404743"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802926"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397328"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图片占位符 2"/>
          <p:cNvSpPr>
            <a:spLocks noGrp="1" noChangeAspect="1"/>
          </p:cNvSpPr>
          <p:nvPr>
            <p:ph type="pic" sz="quarter" idx="24"/>
          </p:nvPr>
        </p:nvSpPr>
        <p:spPr>
          <a:xfrm>
            <a:off x="6223821" y="1465262"/>
            <a:ext cx="5120037" cy="2880021"/>
          </a:xfrm>
          <a:prstGeom prst="rect">
            <a:avLst/>
          </a:prstGeom>
        </p:spPr>
        <p:txBody>
          <a:bodyPr/>
          <a:lstStyle/>
          <a:p>
            <a:endParaRPr lang="zh-CN" altLang="en-US"/>
          </a:p>
        </p:txBody>
      </p:sp>
      <p:sp>
        <p:nvSpPr>
          <p:cNvPr id="62" name="图片占位符 2"/>
          <p:cNvSpPr>
            <a:spLocks noGrp="1" noChangeAspect="1"/>
          </p:cNvSpPr>
          <p:nvPr>
            <p:ph type="pic" sz="quarter" idx="25"/>
          </p:nvPr>
        </p:nvSpPr>
        <p:spPr>
          <a:xfrm>
            <a:off x="663993" y="1465262"/>
            <a:ext cx="5120037" cy="2880021"/>
          </a:xfrm>
          <a:prstGeom prst="rect">
            <a:avLst/>
          </a:prstGeom>
        </p:spPr>
        <p:txBody>
          <a:bodyPr/>
          <a:lstStyle/>
          <a:p>
            <a:endParaRPr lang="zh-CN" altLang="en-US"/>
          </a:p>
        </p:txBody>
      </p:sp>
      <p:sp>
        <p:nvSpPr>
          <p:cNvPr id="63" name="文本占位符 6"/>
          <p:cNvSpPr>
            <a:spLocks noGrp="1"/>
          </p:cNvSpPr>
          <p:nvPr>
            <p:ph type="body" sz="quarter" idx="26" hasCustomPrompt="1"/>
          </p:nvPr>
        </p:nvSpPr>
        <p:spPr>
          <a:xfrm>
            <a:off x="1098549"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4" name="文本占位符 6"/>
          <p:cNvSpPr>
            <a:spLocks noGrp="1"/>
          </p:cNvSpPr>
          <p:nvPr>
            <p:ph type="body" sz="quarter" idx="27" hasCustomPrompt="1"/>
          </p:nvPr>
        </p:nvSpPr>
        <p:spPr>
          <a:xfrm>
            <a:off x="6642606"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5" name="矩形 64"/>
          <p:cNvSpPr/>
          <p:nvPr userDrawn="1"/>
        </p:nvSpPr>
        <p:spPr>
          <a:xfrm>
            <a:off x="825525"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矩形 65"/>
          <p:cNvSpPr/>
          <p:nvPr userDrawn="1"/>
        </p:nvSpPr>
        <p:spPr>
          <a:xfrm>
            <a:off x="6397328"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四张图文-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文本占位符 6"/>
          <p:cNvSpPr>
            <a:spLocks noGrp="1"/>
          </p:cNvSpPr>
          <p:nvPr>
            <p:ph type="body" sz="quarter" idx="26" hasCustomPrompt="1"/>
          </p:nvPr>
        </p:nvSpPr>
        <p:spPr>
          <a:xfrm>
            <a:off x="85436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 name="图片占位符 4"/>
          <p:cNvSpPr>
            <a:spLocks noGrp="1" noChangeAspect="1"/>
          </p:cNvSpPr>
          <p:nvPr>
            <p:ph type="pic" sz="quarter" idx="30"/>
          </p:nvPr>
        </p:nvSpPr>
        <p:spPr>
          <a:xfrm>
            <a:off x="854224" y="1455238"/>
            <a:ext cx="2516048" cy="3774072"/>
          </a:xfrm>
          <a:prstGeom prst="rect">
            <a:avLst/>
          </a:prstGeom>
        </p:spPr>
        <p:txBody>
          <a:bodyPr/>
          <a:lstStyle/>
          <a:p>
            <a:endParaRPr lang="zh-CN" altLang="en-US"/>
          </a:p>
        </p:txBody>
      </p:sp>
      <p:sp>
        <p:nvSpPr>
          <p:cNvPr id="68" name="文本占位符 6"/>
          <p:cNvSpPr>
            <a:spLocks noGrp="1"/>
          </p:cNvSpPr>
          <p:nvPr>
            <p:ph type="body" sz="quarter" idx="34" hasCustomPrompt="1"/>
          </p:nvPr>
        </p:nvSpPr>
        <p:spPr>
          <a:xfrm>
            <a:off x="622151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69" name="图片占位符 4"/>
          <p:cNvSpPr>
            <a:spLocks noGrp="1" noChangeAspect="1"/>
          </p:cNvSpPr>
          <p:nvPr>
            <p:ph type="pic" sz="quarter" idx="35"/>
          </p:nvPr>
        </p:nvSpPr>
        <p:spPr>
          <a:xfrm>
            <a:off x="6221374" y="1455238"/>
            <a:ext cx="2516048" cy="3774072"/>
          </a:xfrm>
          <a:prstGeom prst="rect">
            <a:avLst/>
          </a:prstGeom>
        </p:spPr>
        <p:txBody>
          <a:bodyPr/>
          <a:lstStyle/>
          <a:p>
            <a:endParaRPr lang="zh-CN" altLang="en-US"/>
          </a:p>
        </p:txBody>
      </p:sp>
      <p:sp>
        <p:nvSpPr>
          <p:cNvPr id="70" name="图片占位符 4"/>
          <p:cNvSpPr>
            <a:spLocks noGrp="1" noChangeAspect="1"/>
          </p:cNvSpPr>
          <p:nvPr>
            <p:ph type="pic" sz="quarter" idx="36"/>
          </p:nvPr>
        </p:nvSpPr>
        <p:spPr>
          <a:xfrm>
            <a:off x="3538147" y="2143665"/>
            <a:ext cx="2516048" cy="3774072"/>
          </a:xfrm>
          <a:prstGeom prst="rect">
            <a:avLst/>
          </a:prstGeom>
        </p:spPr>
        <p:txBody>
          <a:bodyPr/>
          <a:lstStyle/>
          <a:p>
            <a:endParaRPr lang="zh-CN" altLang="en-US"/>
          </a:p>
        </p:txBody>
      </p:sp>
      <p:sp>
        <p:nvSpPr>
          <p:cNvPr id="71" name="图片占位符 4"/>
          <p:cNvSpPr>
            <a:spLocks noGrp="1" noChangeAspect="1"/>
          </p:cNvSpPr>
          <p:nvPr>
            <p:ph type="pic" sz="quarter" idx="37"/>
          </p:nvPr>
        </p:nvSpPr>
        <p:spPr>
          <a:xfrm>
            <a:off x="8905297" y="2143665"/>
            <a:ext cx="2516048" cy="3774072"/>
          </a:xfrm>
          <a:prstGeom prst="rect">
            <a:avLst/>
          </a:prstGeom>
        </p:spPr>
        <p:txBody>
          <a:bodyPr/>
          <a:lstStyle/>
          <a:p>
            <a:endParaRPr lang="zh-CN" altLang="en-US"/>
          </a:p>
        </p:txBody>
      </p:sp>
      <p:sp>
        <p:nvSpPr>
          <p:cNvPr id="72" name="文本占位符 6"/>
          <p:cNvSpPr>
            <a:spLocks noGrp="1"/>
          </p:cNvSpPr>
          <p:nvPr>
            <p:ph type="body" sz="quarter" idx="38" hasCustomPrompt="1"/>
          </p:nvPr>
        </p:nvSpPr>
        <p:spPr>
          <a:xfrm>
            <a:off x="3538147" y="1459283"/>
            <a:ext cx="2516049" cy="658129"/>
          </a:xfrm>
          <a:prstGeom prst="rect">
            <a:avLst/>
          </a:prstGeom>
          <a:noFill/>
        </p:spPr>
        <p:txBody>
          <a:bodyPr wrap="square" rtlCol="0">
            <a:spAutoFit/>
          </a:bodyPr>
          <a:lstStyle>
            <a:lvl1pPr>
              <a:lnSpc>
                <a:spcPct val="120000"/>
              </a:lnSpc>
              <a:spcBef>
                <a:spcPts val="0"/>
              </a:spcBef>
              <a:spcAft>
                <a:spcPts val="1200"/>
              </a:spcAft>
              <a:defRPr kumimoji="1" lang="zh-CN" altLang="en-US" sz="1600" dirty="0">
                <a:solidFill>
                  <a:schemeClr val="tx1">
                    <a:lumMod val="75000"/>
                  </a:schemeClr>
                </a:solidFill>
                <a:cs typeface="+mn-ea"/>
                <a:sym typeface="+mn-lt"/>
              </a:defRPr>
            </a:lvl1pPr>
          </a:lstStyle>
          <a:p>
            <a:pPr marL="0" marR="0" lvl="0" indent="0" fontAlgn="auto">
              <a:spcAft>
                <a:spcPts val="0"/>
              </a:spcAft>
              <a:buClrTx/>
              <a:buSzTx/>
              <a:buNone/>
            </a:pPr>
            <a:r>
              <a:rPr lang="zh-CN" altLang="en-US" dirty="0">
                <a:sym typeface="+mn-lt"/>
              </a:rPr>
              <a:t>这里输入你的具体内容这里输入你的具体内容</a:t>
            </a:r>
          </a:p>
        </p:txBody>
      </p:sp>
      <p:sp>
        <p:nvSpPr>
          <p:cNvPr id="73" name="文本占位符 6"/>
          <p:cNvSpPr>
            <a:spLocks noGrp="1"/>
          </p:cNvSpPr>
          <p:nvPr>
            <p:ph type="body" sz="quarter" idx="39" hasCustomPrompt="1"/>
          </p:nvPr>
        </p:nvSpPr>
        <p:spPr>
          <a:xfrm>
            <a:off x="8905297" y="1459283"/>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6" name="标题 1"/>
          <p:cNvSpPr>
            <a:spLocks noGrp="1"/>
          </p:cNvSpPr>
          <p:nvPr>
            <p:ph type="title" hasCustomPrompt="1"/>
          </p:nvPr>
        </p:nvSpPr>
        <p:spPr>
          <a:xfrm>
            <a:off x="564510" y="644141"/>
            <a:ext cx="64649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四张图文-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图片占位符 2"/>
          <p:cNvSpPr>
            <a:spLocks noGrp="1" noChangeAspect="1"/>
          </p:cNvSpPr>
          <p:nvPr>
            <p:ph type="pic" sz="quarter" idx="23"/>
          </p:nvPr>
        </p:nvSpPr>
        <p:spPr>
          <a:xfrm>
            <a:off x="1308098" y="1226778"/>
            <a:ext cx="4186885" cy="2355123"/>
          </a:xfrm>
          <a:prstGeom prst="rect">
            <a:avLst/>
          </a:prstGeom>
        </p:spPr>
        <p:txBody>
          <a:bodyPr/>
          <a:lstStyle/>
          <a:p>
            <a:endParaRPr lang="zh-CN" altLang="en-US"/>
          </a:p>
        </p:txBody>
      </p:sp>
      <p:sp>
        <p:nvSpPr>
          <p:cNvPr id="56" name="图片占位符 2"/>
          <p:cNvSpPr>
            <a:spLocks noGrp="1" noChangeAspect="1"/>
          </p:cNvSpPr>
          <p:nvPr>
            <p:ph type="pic" sz="quarter" idx="24"/>
          </p:nvPr>
        </p:nvSpPr>
        <p:spPr>
          <a:xfrm>
            <a:off x="6010234" y="1226778"/>
            <a:ext cx="4186885" cy="2355123"/>
          </a:xfrm>
          <a:prstGeom prst="rect">
            <a:avLst/>
          </a:prstGeom>
        </p:spPr>
        <p:txBody>
          <a:bodyPr/>
          <a:lstStyle/>
          <a:p>
            <a:endParaRPr lang="zh-CN" altLang="en-US"/>
          </a:p>
        </p:txBody>
      </p:sp>
      <p:sp>
        <p:nvSpPr>
          <p:cNvPr id="57" name="图片占位符 2"/>
          <p:cNvSpPr>
            <a:spLocks noGrp="1" noChangeAspect="1"/>
          </p:cNvSpPr>
          <p:nvPr>
            <p:ph type="pic" sz="quarter" idx="25"/>
          </p:nvPr>
        </p:nvSpPr>
        <p:spPr>
          <a:xfrm>
            <a:off x="1308098" y="3775836"/>
            <a:ext cx="4186885" cy="2355123"/>
          </a:xfrm>
          <a:prstGeom prst="rect">
            <a:avLst/>
          </a:prstGeom>
        </p:spPr>
        <p:txBody>
          <a:bodyPr/>
          <a:lstStyle/>
          <a:p>
            <a:endParaRPr lang="zh-CN" altLang="en-US"/>
          </a:p>
        </p:txBody>
      </p:sp>
      <p:sp>
        <p:nvSpPr>
          <p:cNvPr id="58" name="图片占位符 2"/>
          <p:cNvSpPr>
            <a:spLocks noGrp="1" noChangeAspect="1"/>
          </p:cNvSpPr>
          <p:nvPr>
            <p:ph type="pic" sz="quarter" idx="26"/>
          </p:nvPr>
        </p:nvSpPr>
        <p:spPr>
          <a:xfrm>
            <a:off x="6010234" y="3775836"/>
            <a:ext cx="4186885" cy="2355123"/>
          </a:xfrm>
          <a:prstGeom prst="rect">
            <a:avLst/>
          </a:prstGeom>
        </p:spPr>
        <p:txBody>
          <a:bodyPr/>
          <a:lstStyle/>
          <a:p>
            <a:endParaRPr lang="zh-CN" altLang="en-US"/>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双项并列文字">
    <p:spTree>
      <p:nvGrpSpPr>
        <p:cNvPr id="1" name=""/>
        <p:cNvGrpSpPr/>
        <p:nvPr/>
      </p:nvGrpSpPr>
      <p:grpSpPr>
        <a:xfrm>
          <a:off x="0" y="0"/>
          <a:ext cx="0" cy="0"/>
          <a:chOff x="0" y="0"/>
          <a:chExt cx="0" cy="0"/>
        </a:xfrm>
      </p:grpSpPr>
      <p:sp>
        <p:nvSpPr>
          <p:cNvPr id="24" name="íşḷîḍe"/>
          <p:cNvSpPr/>
          <p:nvPr userDrawn="1"/>
        </p:nvSpPr>
        <p:spPr>
          <a:xfrm>
            <a:off x="6272083"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0" name="íşḷîḍe"/>
          <p:cNvSpPr/>
          <p:nvPr userDrawn="1"/>
        </p:nvSpPr>
        <p:spPr>
          <a:xfrm>
            <a:off x="6191060"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6" name="ïṧļîḓè"/>
          <p:cNvSpPr/>
          <p:nvPr userDrawn="1"/>
        </p:nvSpPr>
        <p:spPr>
          <a:xfrm>
            <a:off x="748818"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21" name="ïṧļîḓè"/>
          <p:cNvSpPr/>
          <p:nvPr userDrawn="1"/>
        </p:nvSpPr>
        <p:spPr>
          <a:xfrm>
            <a:off x="667795"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11" name="椭圆 10"/>
          <p:cNvSpPr/>
          <p:nvPr userDrawn="1"/>
        </p:nvSpPr>
        <p:spPr>
          <a:xfrm>
            <a:off x="5515594"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userDrawn="1"/>
        </p:nvSpPr>
        <p:spPr>
          <a:xfrm>
            <a:off x="6482945"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userDrawn="1"/>
        </p:nvSpPr>
        <p:spPr>
          <a:xfrm>
            <a:off x="6482945"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userDrawn="1"/>
        </p:nvSpPr>
        <p:spPr>
          <a:xfrm>
            <a:off x="5515594"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userDrawn="1"/>
        </p:nvSpPr>
        <p:spPr>
          <a:xfrm>
            <a:off x="6482945"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userDrawn="1"/>
        </p:nvSpPr>
        <p:spPr>
          <a:xfrm>
            <a:off x="5515594"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userDrawn="1"/>
        </p:nvSpPr>
        <p:spPr>
          <a:xfrm>
            <a:off x="5536557" y="3450773"/>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userDrawn="1"/>
        </p:nvSpPr>
        <p:spPr>
          <a:xfrm>
            <a:off x="5536557" y="4482487"/>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userDrawn="1"/>
        </p:nvSpPr>
        <p:spPr>
          <a:xfrm>
            <a:off x="5536557" y="2419059"/>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形状 26"/>
          <p:cNvSpPr>
            <a:spLocks noChangeArrowheads="1"/>
          </p:cNvSpPr>
          <p:nvPr userDrawn="1"/>
        </p:nvSpPr>
        <p:spPr bwMode="auto">
          <a:xfrm>
            <a:off x="10954440"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254108 w 480963"/>
              <a:gd name="connsiteY3" fmla="*/ 0 h 508215"/>
              <a:gd name="connsiteX4" fmla="*/ 480963 w 480963"/>
              <a:gd name="connsiteY4" fmla="*/ 0 h 508215"/>
              <a:gd name="connsiteX5" fmla="*/ 480963 w 480963"/>
              <a:gd name="connsiteY5" fmla="*/ 508215 h 508215"/>
              <a:gd name="connsiteX6" fmla="*/ 254108 w 480963"/>
              <a:gd name="connsiteY6" fmla="*/ 508215 h 508215"/>
              <a:gd name="connsiteX7" fmla="*/ 19969 w 480963"/>
              <a:gd name="connsiteY7" fmla="*/ 353017 h 508215"/>
              <a:gd name="connsiteX8" fmla="*/ 0 w 480963"/>
              <a:gd name="connsiteY8" fmla="*/ 254108 h 508215"/>
              <a:gd name="connsiteX9" fmla="*/ 19969 w 480963"/>
              <a:gd name="connsiteY9" fmla="*/ 155198 h 508215"/>
              <a:gd name="connsiteX10" fmla="*/ 254108 w 480963"/>
              <a:gd name="connsiteY10" fmla="*/ 0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963" h="508215">
                <a:moveTo>
                  <a:pt x="0" y="254107"/>
                </a:moveTo>
                <a:lnTo>
                  <a:pt x="0" y="254108"/>
                </a:lnTo>
                <a:lnTo>
                  <a:pt x="0" y="254108"/>
                </a:lnTo>
                <a:close/>
                <a:moveTo>
                  <a:pt x="254108" y="0"/>
                </a:moveTo>
                <a:lnTo>
                  <a:pt x="480963" y="0"/>
                </a:lnTo>
                <a:lnTo>
                  <a:pt x="480963" y="508215"/>
                </a:lnTo>
                <a:lnTo>
                  <a:pt x="254108" y="508215"/>
                </a:lnTo>
                <a:cubicBezTo>
                  <a:pt x="148853" y="508215"/>
                  <a:pt x="58545" y="444221"/>
                  <a:pt x="19969" y="353017"/>
                </a:cubicBezTo>
                <a:lnTo>
                  <a:pt x="0" y="254108"/>
                </a:lnTo>
                <a:lnTo>
                  <a:pt x="19969" y="155198"/>
                </a:lnTo>
                <a:cubicBezTo>
                  <a:pt x="58545" y="63995"/>
                  <a:pt x="148853" y="0"/>
                  <a:pt x="254108" y="0"/>
                </a:cubicBez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29" name="任意多边形: 形状 28"/>
          <p:cNvSpPr>
            <a:spLocks noChangeArrowheads="1"/>
          </p:cNvSpPr>
          <p:nvPr userDrawn="1"/>
        </p:nvSpPr>
        <p:spPr bwMode="auto">
          <a:xfrm flipH="1">
            <a:off x="662038"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480963 w 480963"/>
              <a:gd name="connsiteY3" fmla="*/ 0 h 508215"/>
              <a:gd name="connsiteX4" fmla="*/ 254108 w 480963"/>
              <a:gd name="connsiteY4" fmla="*/ 0 h 508215"/>
              <a:gd name="connsiteX5" fmla="*/ 19969 w 480963"/>
              <a:gd name="connsiteY5" fmla="*/ 155198 h 508215"/>
              <a:gd name="connsiteX6" fmla="*/ 0 w 480963"/>
              <a:gd name="connsiteY6" fmla="*/ 254108 h 508215"/>
              <a:gd name="connsiteX7" fmla="*/ 19969 w 480963"/>
              <a:gd name="connsiteY7" fmla="*/ 353017 h 508215"/>
              <a:gd name="connsiteX8" fmla="*/ 254108 w 480963"/>
              <a:gd name="connsiteY8" fmla="*/ 508215 h 508215"/>
              <a:gd name="connsiteX9" fmla="*/ 480963 w 480963"/>
              <a:gd name="connsiteY9" fmla="*/ 508215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963" h="508215">
                <a:moveTo>
                  <a:pt x="0" y="254107"/>
                </a:moveTo>
                <a:lnTo>
                  <a:pt x="0" y="254108"/>
                </a:lnTo>
                <a:lnTo>
                  <a:pt x="0" y="254108"/>
                </a:lnTo>
                <a:close/>
                <a:moveTo>
                  <a:pt x="480963" y="0"/>
                </a:moveTo>
                <a:lnTo>
                  <a:pt x="254108" y="0"/>
                </a:lnTo>
                <a:cubicBezTo>
                  <a:pt x="148853" y="0"/>
                  <a:pt x="58545" y="63995"/>
                  <a:pt x="19969" y="155198"/>
                </a:cubicBezTo>
                <a:lnTo>
                  <a:pt x="0" y="254108"/>
                </a:lnTo>
                <a:lnTo>
                  <a:pt x="19969" y="353017"/>
                </a:lnTo>
                <a:cubicBezTo>
                  <a:pt x="58545" y="444221"/>
                  <a:pt x="148853" y="508215"/>
                  <a:pt x="254108" y="508215"/>
                </a:cubicBezTo>
                <a:lnTo>
                  <a:pt x="480963" y="508215"/>
                </a:ln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5" name="文本占位符 4"/>
          <p:cNvSpPr>
            <a:spLocks noGrp="1"/>
          </p:cNvSpPr>
          <p:nvPr>
            <p:ph type="body" sz="quarter" idx="31" hasCustomPrompt="1"/>
          </p:nvPr>
        </p:nvSpPr>
        <p:spPr>
          <a:xfrm>
            <a:off x="667792" y="3763382"/>
            <a:ext cx="441146" cy="369332"/>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01</a:t>
            </a:r>
            <a:endParaRPr lang="zh-CN" altLang="en-US"/>
          </a:p>
        </p:txBody>
      </p:sp>
      <p:sp>
        <p:nvSpPr>
          <p:cNvPr id="8" name="文本占位符 7"/>
          <p:cNvSpPr>
            <a:spLocks noGrp="1"/>
          </p:cNvSpPr>
          <p:nvPr>
            <p:ph type="body" sz="quarter" idx="32" hasCustomPrompt="1"/>
          </p:nvPr>
        </p:nvSpPr>
        <p:spPr>
          <a:xfrm>
            <a:off x="11001781" y="3763382"/>
            <a:ext cx="441146" cy="369332"/>
          </a:xfrm>
          <a:prstGeom prst="rect">
            <a:avLst/>
          </a:prstGeom>
        </p:spPr>
        <p:txBody>
          <a:bodyPr vert="horz" wrap="non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02</a:t>
            </a:r>
            <a:endParaRPr lang="zh-CN" altLang="en-US"/>
          </a:p>
        </p:txBody>
      </p:sp>
      <p:sp>
        <p:nvSpPr>
          <p:cNvPr id="28" name="文本占位符 1"/>
          <p:cNvSpPr>
            <a:spLocks noGrp="1"/>
          </p:cNvSpPr>
          <p:nvPr>
            <p:ph type="body" sz="quarter" idx="10" hasCustomPrompt="1"/>
          </p:nvPr>
        </p:nvSpPr>
        <p:spPr>
          <a:xfrm>
            <a:off x="1665712"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0" name="文本占位符 2"/>
          <p:cNvSpPr>
            <a:spLocks noGrp="1"/>
          </p:cNvSpPr>
          <p:nvPr>
            <p:ph type="body" sz="quarter" idx="11" hasCustomPrompt="1"/>
          </p:nvPr>
        </p:nvSpPr>
        <p:spPr>
          <a:xfrm>
            <a:off x="7188977"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2" name="文本占位符 6"/>
          <p:cNvSpPr>
            <a:spLocks noGrp="1"/>
          </p:cNvSpPr>
          <p:nvPr>
            <p:ph type="body" sz="quarter" idx="15" hasCustomPrompt="1"/>
          </p:nvPr>
        </p:nvSpPr>
        <p:spPr>
          <a:xfrm>
            <a:off x="7168909"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33" name="文本占位符 23"/>
          <p:cNvSpPr>
            <a:spLocks noGrp="1"/>
          </p:cNvSpPr>
          <p:nvPr>
            <p:ph type="body" sz="quarter" idx="20"/>
          </p:nvPr>
        </p:nvSpPr>
        <p:spPr>
          <a:xfrm>
            <a:off x="2267749" y="3128812"/>
            <a:ext cx="2046910" cy="25400"/>
          </a:xfrm>
          <a:custGeom>
            <a:avLst/>
            <a:gdLst>
              <a:gd name="connsiteX0" fmla="*/ 0 w 1835993"/>
              <a:gd name="connsiteY0" fmla="*/ 0 h 25400"/>
              <a:gd name="connsiteX1" fmla="*/ 917996 w 1835993"/>
              <a:gd name="connsiteY1" fmla="*/ 0 h 25400"/>
              <a:gd name="connsiteX2" fmla="*/ 1835993 w 1835993"/>
              <a:gd name="connsiteY2" fmla="*/ 0 h 25400"/>
              <a:gd name="connsiteX3" fmla="*/ 1835993 w 1835993"/>
              <a:gd name="connsiteY3" fmla="*/ 25400 h 25400"/>
              <a:gd name="connsiteX4" fmla="*/ 917996 w 1835993"/>
              <a:gd name="connsiteY4" fmla="*/ 25400 h 25400"/>
              <a:gd name="connsiteX5" fmla="*/ 0 w 1835993"/>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3" h="25400">
                <a:moveTo>
                  <a:pt x="0" y="0"/>
                </a:moveTo>
                <a:lnTo>
                  <a:pt x="917996" y="0"/>
                </a:lnTo>
                <a:lnTo>
                  <a:pt x="1835993" y="0"/>
                </a:lnTo>
                <a:lnTo>
                  <a:pt x="1835993" y="25400"/>
                </a:lnTo>
                <a:lnTo>
                  <a:pt x="917996"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34" name="文本占位符 27"/>
          <p:cNvSpPr>
            <a:spLocks noGrp="1"/>
          </p:cNvSpPr>
          <p:nvPr>
            <p:ph type="body" sz="quarter" idx="21"/>
          </p:nvPr>
        </p:nvSpPr>
        <p:spPr>
          <a:xfrm>
            <a:off x="7791011" y="3128812"/>
            <a:ext cx="2046916" cy="25400"/>
          </a:xfrm>
          <a:custGeom>
            <a:avLst/>
            <a:gdLst>
              <a:gd name="connsiteX0" fmla="*/ 0 w 1835999"/>
              <a:gd name="connsiteY0" fmla="*/ 0 h 25400"/>
              <a:gd name="connsiteX1" fmla="*/ 917999 w 1835999"/>
              <a:gd name="connsiteY1" fmla="*/ 0 h 25400"/>
              <a:gd name="connsiteX2" fmla="*/ 1835999 w 1835999"/>
              <a:gd name="connsiteY2" fmla="*/ 0 h 25400"/>
              <a:gd name="connsiteX3" fmla="*/ 1835999 w 1835999"/>
              <a:gd name="connsiteY3" fmla="*/ 25400 h 25400"/>
              <a:gd name="connsiteX4" fmla="*/ 917999 w 1835999"/>
              <a:gd name="connsiteY4" fmla="*/ 25400 h 25400"/>
              <a:gd name="connsiteX5" fmla="*/ 0 w 1835999"/>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9" h="25400">
                <a:moveTo>
                  <a:pt x="0" y="0"/>
                </a:moveTo>
                <a:lnTo>
                  <a:pt x="917999" y="0"/>
                </a:lnTo>
                <a:lnTo>
                  <a:pt x="1835999" y="0"/>
                </a:lnTo>
                <a:lnTo>
                  <a:pt x="1835999" y="25400"/>
                </a:lnTo>
                <a:lnTo>
                  <a:pt x="917999"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82" name="文本占位符 6"/>
          <p:cNvSpPr>
            <a:spLocks noGrp="1"/>
          </p:cNvSpPr>
          <p:nvPr>
            <p:ph type="body" sz="quarter" idx="33" hasCustomPrompt="1"/>
          </p:nvPr>
        </p:nvSpPr>
        <p:spPr>
          <a:xfrm>
            <a:off x="1665712"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三项并列文字">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5772512"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userDrawn="1"/>
        </p:nvSpPr>
        <p:spPr>
          <a:xfrm>
            <a:off x="9739031"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userDrawn="1"/>
        </p:nvSpPr>
        <p:spPr>
          <a:xfrm>
            <a:off x="1633155"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userDrawn="1"/>
        </p:nvSpPr>
        <p:spPr>
          <a:xfrm>
            <a:off x="1034834"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5174191"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9140710"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23" hasCustomPrompt="1"/>
          </p:nvPr>
        </p:nvSpPr>
        <p:spPr>
          <a:xfrm>
            <a:off x="599329"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0" name="文本占位符 2"/>
          <p:cNvSpPr>
            <a:spLocks noGrp="1"/>
          </p:cNvSpPr>
          <p:nvPr>
            <p:ph type="body" sz="quarter" idx="24" hasCustomPrompt="1"/>
          </p:nvPr>
        </p:nvSpPr>
        <p:spPr>
          <a:xfrm>
            <a:off x="4738685"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1" name="文本占位符 2"/>
          <p:cNvSpPr>
            <a:spLocks noGrp="1"/>
          </p:cNvSpPr>
          <p:nvPr>
            <p:ph type="body" sz="quarter" idx="25" hasCustomPrompt="1"/>
          </p:nvPr>
        </p:nvSpPr>
        <p:spPr>
          <a:xfrm>
            <a:off x="8705204"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1139075"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4" name="文本占位符 6"/>
          <p:cNvSpPr>
            <a:spLocks noGrp="1"/>
          </p:cNvSpPr>
          <p:nvPr>
            <p:ph type="body" sz="quarter" idx="30" hasCustomPrompt="1"/>
          </p:nvPr>
        </p:nvSpPr>
        <p:spPr>
          <a:xfrm>
            <a:off x="5356946"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5" name="文本占位符 6"/>
          <p:cNvSpPr>
            <a:spLocks noGrp="1"/>
          </p:cNvSpPr>
          <p:nvPr>
            <p:ph type="body" sz="quarter" idx="31" hasCustomPrompt="1"/>
          </p:nvPr>
        </p:nvSpPr>
        <p:spPr>
          <a:xfrm>
            <a:off x="9274044"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2"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四项并列文字-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矩形 60"/>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5" name="椭圆 84"/>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5" name="文本占位符 6"/>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6" name="矩形 95"/>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8" name="文本占位符 6"/>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9" name="矩形 98"/>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01" name="文本占位符 6"/>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四项并列文字-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grpSp>
        <p:nvGrpSpPr>
          <p:cNvPr id="64" name="组合 63"/>
          <p:cNvGrpSpPr/>
          <p:nvPr userDrawn="1"/>
        </p:nvGrpSpPr>
        <p:grpSpPr>
          <a:xfrm>
            <a:off x="4367950" y="1916113"/>
            <a:ext cx="3456100" cy="3456100"/>
            <a:chOff x="4367950" y="2045724"/>
            <a:chExt cx="3456100" cy="3456100"/>
          </a:xfrm>
        </p:grpSpPr>
        <p:grpSp>
          <p:nvGrpSpPr>
            <p:cNvPr id="65" name="组合 64"/>
            <p:cNvGrpSpPr/>
            <p:nvPr/>
          </p:nvGrpSpPr>
          <p:grpSpPr>
            <a:xfrm>
              <a:off x="4367950" y="2045724"/>
              <a:ext cx="3456100" cy="3456100"/>
              <a:chOff x="4402112" y="1900004"/>
              <a:chExt cx="3387776" cy="3387776"/>
            </a:xfrm>
          </p:grpSpPr>
          <p:sp>
            <p:nvSpPr>
              <p:cNvPr id="73" name="椭圆 72"/>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椭圆 73"/>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椭圆 74"/>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关键词</a:t>
                </a:r>
              </a:p>
            </p:txBody>
          </p:sp>
        </p:grpSp>
        <p:grpSp>
          <p:nvGrpSpPr>
            <p:cNvPr id="66" name="组合 65"/>
            <p:cNvGrpSpPr/>
            <p:nvPr/>
          </p:nvGrpSpPr>
          <p:grpSpPr>
            <a:xfrm>
              <a:off x="5071837" y="2739218"/>
              <a:ext cx="2062808" cy="2069114"/>
              <a:chOff x="5071837" y="2739218"/>
              <a:chExt cx="2062808" cy="2069114"/>
            </a:xfrm>
          </p:grpSpPr>
          <p:grpSp>
            <p:nvGrpSpPr>
              <p:cNvPr id="67" name="组合 66"/>
              <p:cNvGrpSpPr/>
              <p:nvPr/>
            </p:nvGrpSpPr>
            <p:grpSpPr>
              <a:xfrm>
                <a:off x="5071837" y="2739218"/>
                <a:ext cx="2062808" cy="403774"/>
                <a:chOff x="5071837" y="2739218"/>
                <a:chExt cx="2062808" cy="403774"/>
              </a:xfrm>
            </p:grpSpPr>
            <p:cxnSp>
              <p:nvCxnSpPr>
                <p:cNvPr id="71" name="直接连接符 70"/>
                <p:cNvCxnSpPr>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5071837" y="4404558"/>
                <a:ext cx="2062808" cy="403774"/>
                <a:chOff x="5071837" y="2739218"/>
                <a:chExt cx="2062808" cy="403774"/>
              </a:xfrm>
            </p:grpSpPr>
            <p:cxnSp>
              <p:nvCxnSpPr>
                <p:cNvPr id="69" name="直接连接符 68"/>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7" name="椭圆 76"/>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椭圆 77"/>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9" name="椭圆 78"/>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0" name="椭圆 79"/>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9" name="文本占位符 2"/>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0" name="文本占位符 6"/>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1" name="文本占位符 2"/>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2" name="文本占位符 6"/>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3" name="文本占位符 2"/>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4" name="文本占位符 6"/>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4"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单个人物介绍">
    <p:spTree>
      <p:nvGrpSpPr>
        <p:cNvPr id="1" name=""/>
        <p:cNvGrpSpPr/>
        <p:nvPr/>
      </p:nvGrpSpPr>
      <p:grpSpPr>
        <a:xfrm>
          <a:off x="0" y="0"/>
          <a:ext cx="0" cy="0"/>
          <a:chOff x="0" y="0"/>
          <a:chExt cx="0" cy="0"/>
        </a:xfrm>
      </p:grpSpPr>
      <p:sp>
        <p:nvSpPr>
          <p:cNvPr id="18" name="图片占位符 17"/>
          <p:cNvSpPr>
            <a:spLocks noGrp="1"/>
          </p:cNvSpPr>
          <p:nvPr>
            <p:ph type="pic" sz="quarter" idx="11"/>
          </p:nvPr>
        </p:nvSpPr>
        <p:spPr>
          <a:xfrm>
            <a:off x="1117611" y="1476495"/>
            <a:ext cx="3523768" cy="3523768"/>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dirty="0"/>
          </a:p>
        </p:txBody>
      </p:sp>
      <p:sp>
        <p:nvSpPr>
          <p:cNvPr id="36" name="椭圆 35"/>
          <p:cNvSpPr/>
          <p:nvPr userDrawn="1"/>
        </p:nvSpPr>
        <p:spPr>
          <a:xfrm>
            <a:off x="960658" y="1319542"/>
            <a:ext cx="3892538" cy="3892538"/>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双人物介绍">
    <p:spTree>
      <p:nvGrpSpPr>
        <p:cNvPr id="1" name=""/>
        <p:cNvGrpSpPr/>
        <p:nvPr/>
      </p:nvGrpSpPr>
      <p:grpSpPr>
        <a:xfrm>
          <a:off x="0" y="0"/>
          <a:ext cx="0" cy="0"/>
          <a:chOff x="0" y="0"/>
          <a:chExt cx="0" cy="0"/>
        </a:xfrm>
      </p:grpSpPr>
      <p:sp>
        <p:nvSpPr>
          <p:cNvPr id="37" name="椭圆 36"/>
          <p:cNvSpPr/>
          <p:nvPr userDrawn="1"/>
        </p:nvSpPr>
        <p:spPr>
          <a:xfrm>
            <a:off x="9037858" y="3532614"/>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图片占位符 17"/>
          <p:cNvSpPr>
            <a:spLocks noGrp="1"/>
          </p:cNvSpPr>
          <p:nvPr>
            <p:ph type="pic" sz="quarter" idx="11"/>
          </p:nvPr>
        </p:nvSpPr>
        <p:spPr>
          <a:xfrm>
            <a:off x="1117611" y="1476495"/>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19" name="矩形: 圆角 18"/>
          <p:cNvSpPr/>
          <p:nvPr userDrawn="1"/>
        </p:nvSpPr>
        <p:spPr>
          <a:xfrm>
            <a:off x="1506652" y="1714162"/>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图片占位符 26"/>
          <p:cNvSpPr>
            <a:spLocks noGrp="1"/>
          </p:cNvSpPr>
          <p:nvPr>
            <p:ph type="pic" sz="quarter" idx="12"/>
          </p:nvPr>
        </p:nvSpPr>
        <p:spPr>
          <a:xfrm>
            <a:off x="9194811" y="3689567"/>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28" name="矩形: 圆角 27"/>
          <p:cNvSpPr/>
          <p:nvPr userDrawn="1"/>
        </p:nvSpPr>
        <p:spPr>
          <a:xfrm>
            <a:off x="1506652" y="3927234"/>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p:cNvSpPr>
            <a:spLocks noGrp="1"/>
          </p:cNvSpPr>
          <p:nvPr>
            <p:ph type="body" sz="quarter" idx="16" hasCustomPrompt="1"/>
          </p:nvPr>
        </p:nvSpPr>
        <p:spPr>
          <a:xfrm>
            <a:off x="3489638" y="1737448"/>
            <a:ext cx="2362521" cy="559990"/>
          </a:xfrm>
          <a:prstGeom prst="rect">
            <a:avLst/>
          </a:prstGeom>
        </p:spPr>
        <p:txBody>
          <a:bodyPr lIns="0" rIns="0">
            <a:noAutofit/>
          </a:bodyPr>
          <a:lstStyle>
            <a:lvl1pPr marL="0" indent="0" algn="l">
              <a:buNone/>
              <a:defRPr sz="2500" b="1">
                <a:solidFill>
                  <a:schemeClr val="tx2"/>
                </a:solidFill>
                <a:latin typeface="+mj-ea"/>
                <a:ea typeface="+mj-ea"/>
              </a:defRPr>
            </a:lvl1pPr>
          </a:lstStyle>
          <a:p>
            <a:pPr lvl="0"/>
            <a:r>
              <a:rPr lang="zh-CN" altLang="en-US" dirty="0"/>
              <a:t>请输入人物姓名</a:t>
            </a:r>
          </a:p>
        </p:txBody>
      </p:sp>
      <p:sp>
        <p:nvSpPr>
          <p:cNvPr id="30" name="文本占位符 3"/>
          <p:cNvSpPr>
            <a:spLocks noGrp="1"/>
          </p:cNvSpPr>
          <p:nvPr>
            <p:ph type="body" sz="quarter" idx="19" hasCustomPrompt="1"/>
          </p:nvPr>
        </p:nvSpPr>
        <p:spPr>
          <a:xfrm>
            <a:off x="3489638" y="2193572"/>
            <a:ext cx="7063707" cy="1039818"/>
          </a:xfrm>
          <a:prstGeom prst="rect">
            <a:avLst/>
          </a:prstGeom>
        </p:spPr>
        <p:txBody>
          <a:bodyPr lIns="0" rIns="0">
            <a:normAutofit/>
          </a:bodyPr>
          <a:lstStyle>
            <a:lvl1pPr marL="0" marR="0" indent="0" algn="l"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1" name="文本占位符 2"/>
          <p:cNvSpPr>
            <a:spLocks noGrp="1"/>
          </p:cNvSpPr>
          <p:nvPr>
            <p:ph type="body" sz="quarter" idx="20" hasCustomPrompt="1"/>
          </p:nvPr>
        </p:nvSpPr>
        <p:spPr>
          <a:xfrm>
            <a:off x="6539719" y="3977728"/>
            <a:ext cx="2296893" cy="559990"/>
          </a:xfrm>
          <a:prstGeom prst="rect">
            <a:avLst/>
          </a:prstGeom>
        </p:spPr>
        <p:txBody>
          <a:bodyPr lIns="0" rIns="0">
            <a:noAutofit/>
          </a:bodyPr>
          <a:lstStyle>
            <a:lvl1pPr marL="0" indent="0" algn="r">
              <a:buNone/>
              <a:defRPr sz="2500" b="1">
                <a:solidFill>
                  <a:schemeClr val="tx2"/>
                </a:solidFill>
                <a:latin typeface="+mj-ea"/>
                <a:ea typeface="+mj-ea"/>
              </a:defRPr>
            </a:lvl1pPr>
          </a:lstStyle>
          <a:p>
            <a:pPr lvl="0"/>
            <a:r>
              <a:rPr lang="zh-CN" altLang="en-US" dirty="0"/>
              <a:t>请输入人物姓名</a:t>
            </a:r>
          </a:p>
        </p:txBody>
      </p:sp>
      <p:sp>
        <p:nvSpPr>
          <p:cNvPr id="32" name="文本占位符 3"/>
          <p:cNvSpPr>
            <a:spLocks noGrp="1"/>
          </p:cNvSpPr>
          <p:nvPr>
            <p:ph type="body" sz="quarter" idx="21" hasCustomPrompt="1"/>
          </p:nvPr>
        </p:nvSpPr>
        <p:spPr>
          <a:xfrm>
            <a:off x="1874520" y="4433852"/>
            <a:ext cx="7030603" cy="1039818"/>
          </a:xfrm>
          <a:prstGeom prst="rect">
            <a:avLst/>
          </a:prstGeom>
        </p:spPr>
        <p:txBody>
          <a:bodyPr lIns="0" rIns="0">
            <a:normAutofit/>
          </a:bodyPr>
          <a:lstStyle>
            <a:lvl1pPr marL="0" marR="0" indent="0" algn="r"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6" name="椭圆 35"/>
          <p:cNvSpPr/>
          <p:nvPr userDrawn="1"/>
        </p:nvSpPr>
        <p:spPr>
          <a:xfrm>
            <a:off x="960658" y="1319542"/>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团队人物介绍">
    <p:spTree>
      <p:nvGrpSpPr>
        <p:cNvPr id="1" name=""/>
        <p:cNvGrpSpPr/>
        <p:nvPr/>
      </p:nvGrpSpPr>
      <p:grpSpPr>
        <a:xfrm>
          <a:off x="0" y="0"/>
          <a:ext cx="0" cy="0"/>
          <a:chOff x="0" y="0"/>
          <a:chExt cx="0" cy="0"/>
        </a:xfrm>
      </p:grpSpPr>
      <p:sp>
        <p:nvSpPr>
          <p:cNvPr id="76" name="矩形 75"/>
          <p:cNvSpPr/>
          <p:nvPr userDrawn="1"/>
        </p:nvSpPr>
        <p:spPr>
          <a:xfrm>
            <a:off x="9586596"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userDrawn="1"/>
        </p:nvSpPr>
        <p:spPr>
          <a:xfrm>
            <a:off x="691007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p:cNvSpPr/>
          <p:nvPr userDrawn="1"/>
        </p:nvSpPr>
        <p:spPr>
          <a:xfrm>
            <a:off x="4195447"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p:cNvSpPr/>
          <p:nvPr userDrawn="1"/>
        </p:nvSpPr>
        <p:spPr>
          <a:xfrm>
            <a:off x="141698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userDrawn="1"/>
        </p:nvSpPr>
        <p:spPr>
          <a:xfrm>
            <a:off x="5476875" y="2813535"/>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图片占位符 17"/>
          <p:cNvSpPr>
            <a:spLocks noGrp="1"/>
          </p:cNvSpPr>
          <p:nvPr>
            <p:ph type="pic" sz="quarter" idx="11"/>
          </p:nvPr>
        </p:nvSpPr>
        <p:spPr>
          <a:xfrm>
            <a:off x="5467417" y="1219969"/>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dirty="0"/>
          </a:p>
        </p:txBody>
      </p:sp>
      <p:sp>
        <p:nvSpPr>
          <p:cNvPr id="43" name="图片占位符 17"/>
          <p:cNvSpPr>
            <a:spLocks noGrp="1"/>
          </p:cNvSpPr>
          <p:nvPr>
            <p:ph type="pic" sz="quarter" idx="12"/>
          </p:nvPr>
        </p:nvSpPr>
        <p:spPr>
          <a:xfrm>
            <a:off x="145918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4" name="图片占位符 17"/>
          <p:cNvSpPr>
            <a:spLocks noGrp="1"/>
          </p:cNvSpPr>
          <p:nvPr>
            <p:ph type="pic" sz="quarter" idx="13"/>
          </p:nvPr>
        </p:nvSpPr>
        <p:spPr>
          <a:xfrm>
            <a:off x="4165171"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5" name="图片占位符 17"/>
          <p:cNvSpPr>
            <a:spLocks noGrp="1"/>
          </p:cNvSpPr>
          <p:nvPr>
            <p:ph type="pic" sz="quarter" idx="14"/>
          </p:nvPr>
        </p:nvSpPr>
        <p:spPr>
          <a:xfrm>
            <a:off x="6871154"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6" name="图片占位符 17"/>
          <p:cNvSpPr>
            <a:spLocks noGrp="1"/>
          </p:cNvSpPr>
          <p:nvPr>
            <p:ph type="pic" sz="quarter" idx="15"/>
          </p:nvPr>
        </p:nvSpPr>
        <p:spPr>
          <a:xfrm>
            <a:off x="957713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7" name="文本占位符 2"/>
          <p:cNvSpPr>
            <a:spLocks noGrp="1"/>
          </p:cNvSpPr>
          <p:nvPr>
            <p:ph type="body" sz="quarter" idx="16" hasCustomPrompt="1"/>
          </p:nvPr>
        </p:nvSpPr>
        <p:spPr>
          <a:xfrm>
            <a:off x="5067121" y="2521913"/>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58" name="文本占位符 4"/>
          <p:cNvSpPr>
            <a:spLocks noGrp="1"/>
          </p:cNvSpPr>
          <p:nvPr>
            <p:ph type="body" sz="quarter" idx="17" hasCustomPrompt="1"/>
          </p:nvPr>
        </p:nvSpPr>
        <p:spPr>
          <a:xfrm>
            <a:off x="4835318" y="2891798"/>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0" name="文本占位符 4"/>
          <p:cNvSpPr>
            <a:spLocks noGrp="1"/>
          </p:cNvSpPr>
          <p:nvPr>
            <p:ph type="body" sz="quarter" idx="19" hasCustomPrompt="1"/>
          </p:nvPr>
        </p:nvSpPr>
        <p:spPr>
          <a:xfrm>
            <a:off x="775425" y="5380334"/>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2" name="文本占位符 4"/>
          <p:cNvSpPr>
            <a:spLocks noGrp="1"/>
          </p:cNvSpPr>
          <p:nvPr>
            <p:ph type="body" sz="quarter" idx="21" hasCustomPrompt="1"/>
          </p:nvPr>
        </p:nvSpPr>
        <p:spPr>
          <a:xfrm>
            <a:off x="34586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4" name="文本占位符 4"/>
          <p:cNvSpPr>
            <a:spLocks noGrp="1"/>
          </p:cNvSpPr>
          <p:nvPr>
            <p:ph type="body" sz="quarter" idx="23" hasCustomPrompt="1"/>
          </p:nvPr>
        </p:nvSpPr>
        <p:spPr>
          <a:xfrm>
            <a:off x="62018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6" name="文本占位符 4"/>
          <p:cNvSpPr>
            <a:spLocks noGrp="1"/>
          </p:cNvSpPr>
          <p:nvPr>
            <p:ph type="body" sz="quarter" idx="25" hasCustomPrompt="1"/>
          </p:nvPr>
        </p:nvSpPr>
        <p:spPr>
          <a:xfrm>
            <a:off x="8945039"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cxnSp>
        <p:nvCxnSpPr>
          <p:cNvPr id="67" name="直接连接符 66"/>
          <p:cNvCxnSpPr/>
          <p:nvPr userDrawn="1"/>
        </p:nvCxnSpPr>
        <p:spPr>
          <a:xfrm flipH="1">
            <a:off x="2087771" y="3438525"/>
            <a:ext cx="807646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208777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1020572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7499737"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4793754"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6096000" y="3219474"/>
            <a:ext cx="0" cy="2190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文本占位符 2"/>
          <p:cNvSpPr>
            <a:spLocks noGrp="1"/>
          </p:cNvSpPr>
          <p:nvPr>
            <p:ph type="body" sz="quarter" idx="27" hasCustomPrompt="1"/>
          </p:nvPr>
        </p:nvSpPr>
        <p:spPr>
          <a:xfrm>
            <a:off x="3806439"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5" name="文本占位符 2"/>
          <p:cNvSpPr>
            <a:spLocks noGrp="1"/>
          </p:cNvSpPr>
          <p:nvPr>
            <p:ph type="body" sz="quarter" idx="28" hasCustomPrompt="1"/>
          </p:nvPr>
        </p:nvSpPr>
        <p:spPr>
          <a:xfrm>
            <a:off x="6470858"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6" name="文本占位符 2"/>
          <p:cNvSpPr>
            <a:spLocks noGrp="1"/>
          </p:cNvSpPr>
          <p:nvPr>
            <p:ph type="body" sz="quarter" idx="29" hasCustomPrompt="1"/>
          </p:nvPr>
        </p:nvSpPr>
        <p:spPr>
          <a:xfrm>
            <a:off x="917684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7" name="文本占位符 2"/>
          <p:cNvSpPr>
            <a:spLocks noGrp="1"/>
          </p:cNvSpPr>
          <p:nvPr>
            <p:ph type="body" sz="quarter" idx="30" hasCustomPrompt="1"/>
          </p:nvPr>
        </p:nvSpPr>
        <p:spPr>
          <a:xfrm>
            <a:off x="105889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1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3EF3DCB-63D7-42AE-B26D-57661EE8E7F0}" type="datetimeFigureOut">
              <a:rPr lang="zh-CN" altLang="en-US"/>
              <a:t>2024/11/7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2B782-34A3-4A3D-B06C-D139AA75E00D}" type="slidenum">
              <a:rPr altLang="en-US"/>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张图文-上下-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7" name="矩形 56"/>
          <p:cNvSpPr/>
          <p:nvPr userDrawn="1"/>
        </p:nvSpPr>
        <p:spPr>
          <a:xfrm>
            <a:off x="7559831" y="1626479"/>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7559831" y="3931524"/>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23"/>
          </p:nvPr>
        </p:nvSpPr>
        <p:spPr>
          <a:xfrm>
            <a:off x="7399754" y="3790506"/>
            <a:ext cx="3625850" cy="2009775"/>
          </a:xfrm>
          <a:prstGeom prst="rect">
            <a:avLst/>
          </a:prstGeom>
        </p:spPr>
        <p:txBody>
          <a:bodyPr/>
          <a:lstStyle/>
          <a:p>
            <a:endParaRPr lang="zh-CN" altLang="en-US"/>
          </a:p>
        </p:txBody>
      </p:sp>
      <p:sp>
        <p:nvSpPr>
          <p:cNvPr id="69" name="图片占位符 2"/>
          <p:cNvSpPr>
            <a:spLocks noGrp="1"/>
          </p:cNvSpPr>
          <p:nvPr>
            <p:ph type="pic" sz="quarter" idx="24"/>
          </p:nvPr>
        </p:nvSpPr>
        <p:spPr>
          <a:xfrm>
            <a:off x="7399754" y="1443490"/>
            <a:ext cx="3625850" cy="2009775"/>
          </a:xfrm>
          <a:prstGeom prst="rect">
            <a:avLst/>
          </a:prstGeom>
        </p:spPr>
        <p:txBody>
          <a:bodyPr/>
          <a:lstStyle/>
          <a:p>
            <a:endParaRPr lang="zh-CN" altLang="en-US"/>
          </a:p>
        </p:txBody>
      </p:sp>
      <p:sp>
        <p:nvSpPr>
          <p:cNvPr id="70" name="文本占位符 2"/>
          <p:cNvSpPr>
            <a:spLocks noGrp="1"/>
          </p:cNvSpPr>
          <p:nvPr>
            <p:ph type="body" sz="quarter" idx="25" hasCustomPrompt="1"/>
          </p:nvPr>
        </p:nvSpPr>
        <p:spPr>
          <a:xfrm>
            <a:off x="1258888" y="3068873"/>
            <a:ext cx="5056900"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a:pPr>
            <a:r>
              <a:rPr lang="zh-CN" altLang="en-US" dirty="0">
                <a:sym typeface="+mn-lt"/>
              </a:rPr>
              <a:t>这里输入你的具体内容这里这里输入你的具体内容这里这里输入你的具体内容这里这里输入你的具体内容这里这里输入你的具体内容这里这里输入你的具体内容这里</a:t>
            </a:r>
            <a:endParaRPr lang="zh-CN" altLang="en-US" dirty="0"/>
          </a:p>
          <a:p>
            <a:pPr marL="0" marR="0" lvl="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a:pPr>
            <a:r>
              <a:rPr lang="zh-CN" altLang="en-US" dirty="0">
                <a:sym typeface="+mn-lt"/>
              </a:rPr>
              <a:t>这里输入你的具体内容这里这里输入你的具体内容这里这里输入你的具体内容这里</a:t>
            </a:r>
            <a:endParaRPr lang="zh-CN" altLang="en-US" dirty="0"/>
          </a:p>
        </p:txBody>
      </p:sp>
      <p:sp>
        <p:nvSpPr>
          <p:cNvPr id="5" name="文本占位符 4"/>
          <p:cNvSpPr>
            <a:spLocks noGrp="1"/>
          </p:cNvSpPr>
          <p:nvPr>
            <p:ph type="body" sz="quarter" idx="30" hasCustomPrompt="1"/>
          </p:nvPr>
        </p:nvSpPr>
        <p:spPr>
          <a:xfrm>
            <a:off x="1258888" y="2487613"/>
            <a:ext cx="5057775" cy="568325"/>
          </a:xfrm>
          <a:prstGeom prst="rect">
            <a:avLst/>
          </a:prstGeom>
        </p:spPr>
        <p:txBody>
          <a:bodyPr/>
          <a:lstStyle>
            <a:lvl1pPr marL="0" indent="0">
              <a:buNone/>
              <a:defRPr sz="2400" b="1">
                <a:solidFill>
                  <a:schemeClr val="tx2"/>
                </a:solidFill>
              </a:defRPr>
            </a:lvl1pPr>
          </a:lstStyle>
          <a:p>
            <a:pPr lvl="0"/>
            <a:r>
              <a:rPr lang="zh-CN" altLang="en-US" dirty="0"/>
              <a:t>这里是小标题</a:t>
            </a:r>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fld id="{2766BB9E-EAA8-4C37-BB79-18820DA39BD0}" type="datetimeFigureOut">
              <a:rPr lang="zh-CN" altLang="en-US"/>
              <a:t>2024/11/7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9312C6-2DD8-43EF-81A7-A6EA9A7CAAF0}" type="slidenum">
              <a:rPr altLang="en-US"/>
              <a:t>‹#›</a:t>
            </a:fld>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F35C1A7-CA0E-43C7-BDA3-650E70CC7E1B}" type="datetimeFigureOut">
              <a:rPr lang="zh-CN" altLang="en-US"/>
              <a:t>2024/11/7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94C58C8-949C-4C40-A280-E1616858366B}" type="slidenum">
              <a:rPr altLang="en-US"/>
              <a:t>‹#›</a:t>
            </a:fld>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3"/>
          <p:cNvSpPr>
            <a:spLocks noGrp="1"/>
          </p:cNvSpPr>
          <p:nvPr>
            <p:ph type="dt" sz="half" idx="10"/>
          </p:nvPr>
        </p:nvSpPr>
        <p:spPr/>
        <p:txBody>
          <a:bodyPr/>
          <a:lstStyle>
            <a:lvl1pPr>
              <a:defRPr/>
            </a:lvl1pPr>
          </a:lstStyle>
          <a:p>
            <a:pPr>
              <a:defRPr/>
            </a:pPr>
            <a:fld id="{BF17C11D-4AF0-4184-AE04-5E8FFF19A133}" type="datetimeFigureOut">
              <a:rPr lang="zh-CN" altLang="en-US"/>
              <a:t>2024/11/7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0A54226-D98A-432E-81CD-4A40E84791F9}" type="slidenum">
              <a:rPr altLang="en-US"/>
              <a:t>‹#›</a:t>
            </a:fld>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3"/>
          <p:cNvSpPr>
            <a:spLocks noGrp="1"/>
          </p:cNvSpPr>
          <p:nvPr>
            <p:ph type="dt" sz="half" idx="10"/>
          </p:nvPr>
        </p:nvSpPr>
        <p:spPr/>
        <p:txBody>
          <a:bodyPr/>
          <a:lstStyle>
            <a:lvl1pPr>
              <a:defRPr/>
            </a:lvl1pPr>
          </a:lstStyle>
          <a:p>
            <a:pPr>
              <a:defRPr/>
            </a:pPr>
            <a:fld id="{94D90D98-E45B-4E59-A503-12E3495FD67E}" type="datetimeFigureOut">
              <a:rPr lang="zh-CN" altLang="en-US"/>
              <a:t>2024/11/7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FACF8D4-35C6-4932-9E1B-6E11C6FE2D49}" type="slidenum">
              <a:rPr altLang="en-US"/>
              <a:t>‹#›</a:t>
            </a:fld>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F99E074-40BA-470E-939F-0316F29C758D}" type="datetimeFigureOut">
              <a:rPr lang="zh-CN" altLang="en-US"/>
              <a:t>2024/11/7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918D88F-1F92-4152-8D7F-D8289480E78F}" type="slidenum">
              <a:rPr altLang="en-US"/>
              <a:t>‹#›</a:t>
            </a:fld>
            <a:endParaRPr lang="zh-CN"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3A4AE35-6318-4914-B4E2-A320358E68F1}" type="datetimeFigureOut">
              <a:rPr lang="zh-CN" altLang="en-US"/>
              <a:t>2024/11/7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E155AF2-D6CE-4F8A-83E4-25B0661BDDD8}" type="slidenum">
              <a:rPr altLang="en-US"/>
              <a:t>‹#›</a:t>
            </a:fld>
            <a:endParaRPr lang="zh-CN" alt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835862-E6EF-4F10-923A-D26C6464566F}" type="datetimeFigureOut">
              <a:rPr lang="zh-CN" altLang="en-US"/>
              <a:t>2024/11/7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97FF773-C85A-4B3A-8A24-AEB9FCE1452D}" type="slidenum">
              <a:rPr altLang="en-US"/>
              <a:t>‹#›</a:t>
            </a:fld>
            <a:endParaRPr lang="zh-CN" alt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F59E5FD-47CB-41E0-8757-EB758B94B0DD}" type="datetimeFigureOut">
              <a:rPr lang="zh-CN" altLang="en-US"/>
              <a:t>2024/11/7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715812-0CDA-4563-9358-D6D9BEEBE568}" type="slidenum">
              <a:rPr altLang="en-US"/>
              <a:t>‹#›</a:t>
            </a:fld>
            <a:endParaRPr lang="zh-CN"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fld id="{0AF6D50B-9875-4ED9-B1EA-722F2B396A7B}" type="datetimeFigureOut">
              <a:rPr lang="zh-CN" altLang="en-US"/>
              <a:t>2024/11/7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5AF8740-1B04-45BA-AB37-4913431EE249}" type="slidenum">
              <a:rPr altLang="en-US"/>
              <a:t>‹#›</a:t>
            </a:fld>
            <a:endParaRPr lang="zh-CN"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fld id="{FCC47A2A-E156-403D-B821-E5AF5004D2E2}" type="datetimeFigureOut">
              <a:rPr lang="zh-CN" altLang="en-US"/>
              <a:t>2024/11/7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7E2169-40E0-4517-B689-1133687C88C9}" type="slidenum">
              <a:rPr altLang="en-US"/>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张图文-上下-2">
    <p:spTree>
      <p:nvGrpSpPr>
        <p:cNvPr id="1" name=""/>
        <p:cNvGrpSpPr/>
        <p:nvPr/>
      </p:nvGrpSpPr>
      <p:grpSpPr>
        <a:xfrm>
          <a:off x="0" y="0"/>
          <a:ext cx="0" cy="0"/>
          <a:chOff x="0" y="0"/>
          <a:chExt cx="0" cy="0"/>
        </a:xfrm>
      </p:grpSpPr>
      <p:sp>
        <p:nvSpPr>
          <p:cNvPr id="76" name="矩形 75"/>
          <p:cNvSpPr/>
          <p:nvPr userDrawn="1"/>
        </p:nvSpPr>
        <p:spPr>
          <a:xfrm>
            <a:off x="3830814" y="5551917"/>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userDrawn="1"/>
        </p:nvSpPr>
        <p:spPr>
          <a:xfrm>
            <a:off x="3830814" y="3266043"/>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userDrawn="1"/>
        </p:nvSpPr>
        <p:spPr>
          <a:xfrm>
            <a:off x="3830814" y="1559002"/>
            <a:ext cx="7195931" cy="170704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矩形 73"/>
          <p:cNvSpPr/>
          <p:nvPr userDrawn="1"/>
        </p:nvSpPr>
        <p:spPr>
          <a:xfrm>
            <a:off x="734506" y="1577176"/>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8"/>
          <p:cNvSpPr>
            <a:spLocks noGrp="1" noChangeAspect="1"/>
          </p:cNvSpPr>
          <p:nvPr>
            <p:ph type="pic" sz="quarter" idx="13"/>
          </p:nvPr>
        </p:nvSpPr>
        <p:spPr>
          <a:xfrm>
            <a:off x="555584" y="1419664"/>
            <a:ext cx="3434319" cy="1931804"/>
          </a:xfrm>
          <a:prstGeom prst="rect">
            <a:avLst/>
          </a:prstGeom>
          <a:ln w="53975" cap="sq">
            <a:noFill/>
            <a:miter lim="800000"/>
          </a:ln>
        </p:spPr>
        <p:txBody>
          <a:bodyPr/>
          <a:lstStyle/>
          <a:p>
            <a:endParaRPr lang="zh-CN" altLang="en-US" dirty="0"/>
          </a:p>
        </p:txBody>
      </p:sp>
      <p:sp>
        <p:nvSpPr>
          <p:cNvPr id="23" name="内容占位符 2"/>
          <p:cNvSpPr>
            <a:spLocks noGrp="1"/>
          </p:cNvSpPr>
          <p:nvPr>
            <p:ph sz="quarter" idx="16"/>
          </p:nvPr>
        </p:nvSpPr>
        <p:spPr>
          <a:xfrm>
            <a:off x="4662142" y="2050468"/>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8" name="内容占位符 2"/>
          <p:cNvSpPr>
            <a:spLocks noGrp="1"/>
          </p:cNvSpPr>
          <p:nvPr>
            <p:ph sz="quarter" idx="15"/>
          </p:nvPr>
        </p:nvSpPr>
        <p:spPr>
          <a:xfrm>
            <a:off x="4662142" y="1637294"/>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9" name="矩形 28"/>
          <p:cNvSpPr/>
          <p:nvPr userDrawn="1"/>
        </p:nvSpPr>
        <p:spPr>
          <a:xfrm>
            <a:off x="4490693" y="1637294"/>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3830814" y="3844877"/>
            <a:ext cx="7195931" cy="170704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8" name="矩形 77"/>
          <p:cNvSpPr/>
          <p:nvPr userDrawn="1"/>
        </p:nvSpPr>
        <p:spPr>
          <a:xfrm>
            <a:off x="734506" y="3863050"/>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图片占位符 8"/>
          <p:cNvSpPr>
            <a:spLocks noGrp="1" noChangeAspect="1"/>
          </p:cNvSpPr>
          <p:nvPr>
            <p:ph type="pic" sz="quarter" idx="23"/>
          </p:nvPr>
        </p:nvSpPr>
        <p:spPr>
          <a:xfrm>
            <a:off x="555584" y="3705538"/>
            <a:ext cx="3434319" cy="1931804"/>
          </a:xfrm>
          <a:prstGeom prst="rect">
            <a:avLst/>
          </a:prstGeom>
          <a:ln w="53975" cap="sq">
            <a:noFill/>
            <a:miter lim="800000"/>
          </a:ln>
        </p:spPr>
        <p:txBody>
          <a:bodyPr/>
          <a:lstStyle/>
          <a:p>
            <a:endParaRPr lang="zh-CN" altLang="en-US" dirty="0"/>
          </a:p>
        </p:txBody>
      </p:sp>
      <p:sp>
        <p:nvSpPr>
          <p:cNvPr id="80" name="内容占位符 2"/>
          <p:cNvSpPr>
            <a:spLocks noGrp="1"/>
          </p:cNvSpPr>
          <p:nvPr>
            <p:ph sz="quarter" idx="24"/>
          </p:nvPr>
        </p:nvSpPr>
        <p:spPr>
          <a:xfrm>
            <a:off x="4662142" y="4336342"/>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1" name="内容占位符 2"/>
          <p:cNvSpPr>
            <a:spLocks noGrp="1"/>
          </p:cNvSpPr>
          <p:nvPr>
            <p:ph sz="quarter" idx="25"/>
          </p:nvPr>
        </p:nvSpPr>
        <p:spPr>
          <a:xfrm>
            <a:off x="4662142" y="3923168"/>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2" name="矩形 81"/>
          <p:cNvSpPr/>
          <p:nvPr userDrawn="1"/>
        </p:nvSpPr>
        <p:spPr>
          <a:xfrm>
            <a:off x="4490693" y="3923168"/>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三级标题页">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1222376" y="1604011"/>
            <a:ext cx="88264" cy="33337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1416881" y="1566458"/>
            <a:ext cx="4341812" cy="370928"/>
          </a:xfrm>
          <a:prstGeom prst="rect">
            <a:avLst/>
          </a:prstGeom>
        </p:spPr>
        <p:txBody>
          <a:bodyPr/>
          <a:lstStyle>
            <a:lvl1pPr>
              <a:defRPr lang="zh-CN" altLang="en-US" sz="2400" b="1" dirty="0" smtClean="0">
                <a:solidFill>
                  <a:schemeClr val="tx2"/>
                </a:solidFill>
                <a:cs typeface="+mn-ea"/>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单击此处编辑小标题样式</a:t>
            </a:r>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单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4" name="矩形 53"/>
          <p:cNvSpPr/>
          <p:nvPr userDrawn="1"/>
        </p:nvSpPr>
        <p:spPr>
          <a:xfrm>
            <a:off x="866397" y="2161922"/>
            <a:ext cx="5760000" cy="32305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标题 2"/>
          <p:cNvSpPr txBox="1"/>
          <p:nvPr userDrawn="1"/>
        </p:nvSpPr>
        <p:spPr>
          <a:xfrm>
            <a:off x="1460604" y="2201760"/>
            <a:ext cx="2867020" cy="443135"/>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n-lt"/>
                <a:ea typeface="+mn-ea"/>
                <a:cs typeface="+mn-cs"/>
              </a:defRPr>
            </a:lvl1pPr>
          </a:lstStyle>
          <a:p>
            <a:endParaRPr lang="zh-CN" altLang="en-US" sz="2400" dirty="0">
              <a:cs typeface="+mn-ea"/>
              <a:sym typeface="+mn-lt"/>
            </a:endParaRPr>
          </a:p>
        </p:txBody>
      </p:sp>
      <p:sp>
        <p:nvSpPr>
          <p:cNvPr id="4" name="图片占位符 3"/>
          <p:cNvSpPr>
            <a:spLocks noGrp="1"/>
          </p:cNvSpPr>
          <p:nvPr>
            <p:ph type="pic" sz="quarter" idx="23"/>
          </p:nvPr>
        </p:nvSpPr>
        <p:spPr>
          <a:xfrm>
            <a:off x="679409" y="1931358"/>
            <a:ext cx="5760000" cy="3240000"/>
          </a:xfrm>
          <a:prstGeom prst="rect">
            <a:avLst/>
          </a:prstGeom>
        </p:spPr>
        <p:txBody>
          <a:bodyPr/>
          <a:lstStyle/>
          <a:p>
            <a:endParaRPr lang="zh-CN" altLang="en-US"/>
          </a:p>
        </p:txBody>
      </p:sp>
      <p:sp>
        <p:nvSpPr>
          <p:cNvPr id="6" name="文本占位符 5"/>
          <p:cNvSpPr>
            <a:spLocks noGrp="1"/>
          </p:cNvSpPr>
          <p:nvPr>
            <p:ph type="body" sz="quarter" idx="24" hasCustomPrompt="1"/>
          </p:nvPr>
        </p:nvSpPr>
        <p:spPr>
          <a:xfrm>
            <a:off x="7021032" y="2099035"/>
            <a:ext cx="4491559"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t>这里输入你的具体内容这里输入你的具体内容这里输入你的具体内容这里输入你的具体内容这里输入你的具体内容这里输入你的具体内容</a:t>
            </a:r>
            <a:endParaRPr lang="en-US" altLang="zh-CN" dirty="0"/>
          </a:p>
          <a:p>
            <a:pPr marL="0" lvl="0" algn="just">
              <a:lnSpc>
                <a:spcPct val="120000"/>
              </a:lnSpc>
              <a:spcAft>
                <a:spcPts val="1200"/>
              </a:spcAft>
            </a:pPr>
            <a:r>
              <a:rPr lang="zh-CN" altLang="en-US" dirty="0"/>
              <a:t>这里输入你的具体内容这里输入你的具体内容输入你的具体内容这里输入你的具体内容这里输入你的具体内容这里输入你的具体内容</a:t>
            </a:r>
            <a:endParaRPr lang="en-US" altLang="zh-CN" dirty="0"/>
          </a:p>
        </p:txBody>
      </p:sp>
      <p:sp>
        <p:nvSpPr>
          <p:cNvPr id="59" name="标题 1"/>
          <p:cNvSpPr>
            <a:spLocks noGrp="1"/>
          </p:cNvSpPr>
          <p:nvPr>
            <p:ph type="title" hasCustomPrompt="1"/>
          </p:nvPr>
        </p:nvSpPr>
        <p:spPr>
          <a:xfrm>
            <a:off x="564509" y="644141"/>
            <a:ext cx="6150615"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两张图文-左右">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825525"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6404743"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802926"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397328"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图片占位符 2"/>
          <p:cNvSpPr>
            <a:spLocks noGrp="1" noChangeAspect="1"/>
          </p:cNvSpPr>
          <p:nvPr>
            <p:ph type="pic" sz="quarter" idx="24"/>
          </p:nvPr>
        </p:nvSpPr>
        <p:spPr>
          <a:xfrm>
            <a:off x="6223821" y="1465262"/>
            <a:ext cx="5120037" cy="2880021"/>
          </a:xfrm>
          <a:prstGeom prst="rect">
            <a:avLst/>
          </a:prstGeom>
        </p:spPr>
        <p:txBody>
          <a:bodyPr/>
          <a:lstStyle/>
          <a:p>
            <a:endParaRPr lang="zh-CN" altLang="en-US"/>
          </a:p>
        </p:txBody>
      </p:sp>
      <p:sp>
        <p:nvSpPr>
          <p:cNvPr id="62" name="图片占位符 2"/>
          <p:cNvSpPr>
            <a:spLocks noGrp="1" noChangeAspect="1"/>
          </p:cNvSpPr>
          <p:nvPr>
            <p:ph type="pic" sz="quarter" idx="25"/>
          </p:nvPr>
        </p:nvSpPr>
        <p:spPr>
          <a:xfrm>
            <a:off x="663993" y="1465262"/>
            <a:ext cx="5120037" cy="2880021"/>
          </a:xfrm>
          <a:prstGeom prst="rect">
            <a:avLst/>
          </a:prstGeom>
        </p:spPr>
        <p:txBody>
          <a:bodyPr/>
          <a:lstStyle/>
          <a:p>
            <a:endParaRPr lang="zh-CN" altLang="en-US"/>
          </a:p>
        </p:txBody>
      </p:sp>
      <p:sp>
        <p:nvSpPr>
          <p:cNvPr id="63" name="文本占位符 6"/>
          <p:cNvSpPr>
            <a:spLocks noGrp="1"/>
          </p:cNvSpPr>
          <p:nvPr>
            <p:ph type="body" sz="quarter" idx="26" hasCustomPrompt="1"/>
          </p:nvPr>
        </p:nvSpPr>
        <p:spPr>
          <a:xfrm>
            <a:off x="1098549"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4" name="文本占位符 6"/>
          <p:cNvSpPr>
            <a:spLocks noGrp="1"/>
          </p:cNvSpPr>
          <p:nvPr>
            <p:ph type="body" sz="quarter" idx="27" hasCustomPrompt="1"/>
          </p:nvPr>
        </p:nvSpPr>
        <p:spPr>
          <a:xfrm>
            <a:off x="6642606"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p:txBody>
      </p:sp>
      <p:sp>
        <p:nvSpPr>
          <p:cNvPr id="65" name="矩形 64"/>
          <p:cNvSpPr/>
          <p:nvPr userDrawn="1"/>
        </p:nvSpPr>
        <p:spPr>
          <a:xfrm>
            <a:off x="825525"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矩形 65"/>
          <p:cNvSpPr/>
          <p:nvPr userDrawn="1"/>
        </p:nvSpPr>
        <p:spPr>
          <a:xfrm>
            <a:off x="6397328"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两张图文-上下-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7" name="矩形 56"/>
          <p:cNvSpPr/>
          <p:nvPr userDrawn="1"/>
        </p:nvSpPr>
        <p:spPr>
          <a:xfrm>
            <a:off x="7559831" y="1626479"/>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7559831" y="3931524"/>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23"/>
          </p:nvPr>
        </p:nvSpPr>
        <p:spPr>
          <a:xfrm>
            <a:off x="7399754" y="3790506"/>
            <a:ext cx="3625850" cy="2009775"/>
          </a:xfrm>
          <a:prstGeom prst="rect">
            <a:avLst/>
          </a:prstGeom>
        </p:spPr>
        <p:txBody>
          <a:bodyPr/>
          <a:lstStyle/>
          <a:p>
            <a:endParaRPr lang="zh-CN" altLang="en-US"/>
          </a:p>
        </p:txBody>
      </p:sp>
      <p:sp>
        <p:nvSpPr>
          <p:cNvPr id="69" name="图片占位符 2"/>
          <p:cNvSpPr>
            <a:spLocks noGrp="1"/>
          </p:cNvSpPr>
          <p:nvPr>
            <p:ph type="pic" sz="quarter" idx="24"/>
          </p:nvPr>
        </p:nvSpPr>
        <p:spPr>
          <a:xfrm>
            <a:off x="7399754" y="1443490"/>
            <a:ext cx="3625850" cy="2009775"/>
          </a:xfrm>
          <a:prstGeom prst="rect">
            <a:avLst/>
          </a:prstGeom>
        </p:spPr>
        <p:txBody>
          <a:bodyPr/>
          <a:lstStyle/>
          <a:p>
            <a:endParaRPr lang="zh-CN" altLang="en-US"/>
          </a:p>
        </p:txBody>
      </p:sp>
      <p:sp>
        <p:nvSpPr>
          <p:cNvPr id="70" name="文本占位符 2"/>
          <p:cNvSpPr>
            <a:spLocks noGrp="1"/>
          </p:cNvSpPr>
          <p:nvPr>
            <p:ph type="body" sz="quarter" idx="25" hasCustomPrompt="1"/>
          </p:nvPr>
        </p:nvSpPr>
        <p:spPr>
          <a:xfrm>
            <a:off x="1258888" y="3068873"/>
            <a:ext cx="5056900"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a:pPr>
            <a:r>
              <a:rPr lang="zh-CN" altLang="en-US" dirty="0">
                <a:sym typeface="+mn-lt"/>
              </a:rPr>
              <a:t>这里输入你的具体内容这里这里输入你的具体内容这里这里输入你的具体内容这里这里输入你的具体内容这里这里输入你的具体内容这里这里输入你的具体内容这里</a:t>
            </a:r>
            <a:endParaRPr lang="zh-CN" altLang="en-US" dirty="0"/>
          </a:p>
          <a:p>
            <a:pPr marL="0" marR="0" lvl="0" indent="0" algn="just" defTabSz="914400" rtl="0" eaLnBrk="1" fontAlgn="auto" latinLnBrk="0" hangingPunct="1">
              <a:lnSpc>
                <a:spcPct val="120000"/>
              </a:lnSpc>
              <a:spcBef>
                <a:spcPts val="1000"/>
              </a:spcBef>
              <a:spcAft>
                <a:spcPts val="1200"/>
              </a:spcAft>
              <a:buClrTx/>
              <a:buSzTx/>
              <a:buFont typeface="Arial" panose="020B0604020202090204" pitchFamily="34" charset="0"/>
              <a:buNone/>
              <a:defRPr/>
            </a:pPr>
            <a:r>
              <a:rPr lang="zh-CN" altLang="en-US" dirty="0">
                <a:sym typeface="+mn-lt"/>
              </a:rPr>
              <a:t>这里输入你的具体内容这里这里输入你的具体内容这里这里输入你的具体内容这里</a:t>
            </a:r>
            <a:endParaRPr lang="zh-CN" altLang="en-US" dirty="0"/>
          </a:p>
        </p:txBody>
      </p:sp>
      <p:sp>
        <p:nvSpPr>
          <p:cNvPr id="5" name="文本占位符 4"/>
          <p:cNvSpPr>
            <a:spLocks noGrp="1"/>
          </p:cNvSpPr>
          <p:nvPr>
            <p:ph type="body" sz="quarter" idx="30" hasCustomPrompt="1"/>
          </p:nvPr>
        </p:nvSpPr>
        <p:spPr>
          <a:xfrm>
            <a:off x="1258888" y="2487613"/>
            <a:ext cx="5057775" cy="568325"/>
          </a:xfrm>
          <a:prstGeom prst="rect">
            <a:avLst/>
          </a:prstGeom>
        </p:spPr>
        <p:txBody>
          <a:bodyPr/>
          <a:lstStyle>
            <a:lvl1pPr marL="0" indent="0">
              <a:buNone/>
              <a:defRPr sz="2400" b="1">
                <a:solidFill>
                  <a:schemeClr val="tx2"/>
                </a:solidFill>
              </a:defRPr>
            </a:lvl1pPr>
          </a:lstStyle>
          <a:p>
            <a:pPr lvl="0"/>
            <a:r>
              <a:rPr lang="zh-CN" altLang="en-US" dirty="0"/>
              <a:t>这里是小标题</a:t>
            </a:r>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两张图文-上下-2">
    <p:spTree>
      <p:nvGrpSpPr>
        <p:cNvPr id="1" name=""/>
        <p:cNvGrpSpPr/>
        <p:nvPr/>
      </p:nvGrpSpPr>
      <p:grpSpPr>
        <a:xfrm>
          <a:off x="0" y="0"/>
          <a:ext cx="0" cy="0"/>
          <a:chOff x="0" y="0"/>
          <a:chExt cx="0" cy="0"/>
        </a:xfrm>
      </p:grpSpPr>
      <p:sp>
        <p:nvSpPr>
          <p:cNvPr id="76" name="矩形 75"/>
          <p:cNvSpPr/>
          <p:nvPr userDrawn="1"/>
        </p:nvSpPr>
        <p:spPr>
          <a:xfrm>
            <a:off x="3830814" y="5551917"/>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userDrawn="1"/>
        </p:nvSpPr>
        <p:spPr>
          <a:xfrm>
            <a:off x="3830814" y="3266043"/>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userDrawn="1"/>
        </p:nvSpPr>
        <p:spPr>
          <a:xfrm>
            <a:off x="3830814" y="1559002"/>
            <a:ext cx="7195931" cy="170704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矩形 73"/>
          <p:cNvSpPr/>
          <p:nvPr userDrawn="1"/>
        </p:nvSpPr>
        <p:spPr>
          <a:xfrm>
            <a:off x="734506" y="1577176"/>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8"/>
          <p:cNvSpPr>
            <a:spLocks noGrp="1" noChangeAspect="1"/>
          </p:cNvSpPr>
          <p:nvPr>
            <p:ph type="pic" sz="quarter" idx="13"/>
          </p:nvPr>
        </p:nvSpPr>
        <p:spPr>
          <a:xfrm>
            <a:off x="555584" y="1419664"/>
            <a:ext cx="3434319" cy="1931804"/>
          </a:xfrm>
          <a:prstGeom prst="rect">
            <a:avLst/>
          </a:prstGeom>
          <a:ln w="53975" cap="sq">
            <a:noFill/>
            <a:miter lim="800000"/>
          </a:ln>
        </p:spPr>
        <p:txBody>
          <a:bodyPr/>
          <a:lstStyle/>
          <a:p>
            <a:endParaRPr lang="zh-CN" altLang="en-US" dirty="0"/>
          </a:p>
        </p:txBody>
      </p:sp>
      <p:sp>
        <p:nvSpPr>
          <p:cNvPr id="23" name="内容占位符 2"/>
          <p:cNvSpPr>
            <a:spLocks noGrp="1"/>
          </p:cNvSpPr>
          <p:nvPr>
            <p:ph sz="quarter" idx="16"/>
          </p:nvPr>
        </p:nvSpPr>
        <p:spPr>
          <a:xfrm>
            <a:off x="4662142" y="2050468"/>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8" name="内容占位符 2"/>
          <p:cNvSpPr>
            <a:spLocks noGrp="1"/>
          </p:cNvSpPr>
          <p:nvPr>
            <p:ph sz="quarter" idx="15"/>
          </p:nvPr>
        </p:nvSpPr>
        <p:spPr>
          <a:xfrm>
            <a:off x="4662142" y="1637294"/>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29" name="矩形 28"/>
          <p:cNvSpPr/>
          <p:nvPr userDrawn="1"/>
        </p:nvSpPr>
        <p:spPr>
          <a:xfrm>
            <a:off x="4490693" y="1637294"/>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3830814" y="3844877"/>
            <a:ext cx="7195931" cy="170704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8" name="矩形 77"/>
          <p:cNvSpPr/>
          <p:nvPr userDrawn="1"/>
        </p:nvSpPr>
        <p:spPr>
          <a:xfrm>
            <a:off x="734506" y="3863050"/>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图片占位符 8"/>
          <p:cNvSpPr>
            <a:spLocks noGrp="1" noChangeAspect="1"/>
          </p:cNvSpPr>
          <p:nvPr>
            <p:ph type="pic" sz="quarter" idx="23"/>
          </p:nvPr>
        </p:nvSpPr>
        <p:spPr>
          <a:xfrm>
            <a:off x="555584" y="3705538"/>
            <a:ext cx="3434319" cy="1931804"/>
          </a:xfrm>
          <a:prstGeom prst="rect">
            <a:avLst/>
          </a:prstGeom>
          <a:ln w="53975" cap="sq">
            <a:noFill/>
            <a:miter lim="800000"/>
          </a:ln>
        </p:spPr>
        <p:txBody>
          <a:bodyPr/>
          <a:lstStyle/>
          <a:p>
            <a:endParaRPr lang="zh-CN" altLang="en-US" dirty="0"/>
          </a:p>
        </p:txBody>
      </p:sp>
      <p:sp>
        <p:nvSpPr>
          <p:cNvPr id="80" name="内容占位符 2"/>
          <p:cNvSpPr>
            <a:spLocks noGrp="1"/>
          </p:cNvSpPr>
          <p:nvPr>
            <p:ph sz="quarter" idx="24"/>
          </p:nvPr>
        </p:nvSpPr>
        <p:spPr>
          <a:xfrm>
            <a:off x="4662142" y="4336342"/>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1" name="内容占位符 2"/>
          <p:cNvSpPr>
            <a:spLocks noGrp="1"/>
          </p:cNvSpPr>
          <p:nvPr>
            <p:ph sz="quarter" idx="25"/>
          </p:nvPr>
        </p:nvSpPr>
        <p:spPr>
          <a:xfrm>
            <a:off x="4662142" y="3923168"/>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82" name="矩形 81"/>
          <p:cNvSpPr/>
          <p:nvPr userDrawn="1"/>
        </p:nvSpPr>
        <p:spPr>
          <a:xfrm>
            <a:off x="4490693" y="3923168"/>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三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447928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8165442"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77721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2" name="矩形 61"/>
          <p:cNvSpPr/>
          <p:nvPr userDrawn="1"/>
        </p:nvSpPr>
        <p:spPr>
          <a:xfrm>
            <a:off x="769620"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3" name="矩形 62"/>
          <p:cNvSpPr/>
          <p:nvPr userDrawn="1"/>
        </p:nvSpPr>
        <p:spPr>
          <a:xfrm>
            <a:off x="4475757"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矩形 63"/>
          <p:cNvSpPr/>
          <p:nvPr userDrawn="1"/>
        </p:nvSpPr>
        <p:spPr>
          <a:xfrm>
            <a:off x="8165442"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图片占位符 2"/>
          <p:cNvSpPr>
            <a:spLocks noGrp="1"/>
          </p:cNvSpPr>
          <p:nvPr>
            <p:ph type="pic" sz="quarter" idx="23"/>
          </p:nvPr>
        </p:nvSpPr>
        <p:spPr>
          <a:xfrm>
            <a:off x="4355280" y="1630363"/>
            <a:ext cx="3455988" cy="1944687"/>
          </a:xfrm>
          <a:prstGeom prst="rect">
            <a:avLst/>
          </a:prstGeom>
        </p:spPr>
        <p:txBody>
          <a:bodyPr/>
          <a:lstStyle/>
          <a:p>
            <a:endParaRPr lang="zh-CN" altLang="en-US"/>
          </a:p>
        </p:txBody>
      </p:sp>
      <p:sp>
        <p:nvSpPr>
          <p:cNvPr id="65" name="图片占位符 2"/>
          <p:cNvSpPr>
            <a:spLocks noGrp="1"/>
          </p:cNvSpPr>
          <p:nvPr>
            <p:ph type="pic" sz="quarter" idx="24"/>
          </p:nvPr>
        </p:nvSpPr>
        <p:spPr>
          <a:xfrm>
            <a:off x="8056814" y="1630363"/>
            <a:ext cx="3455988" cy="1944687"/>
          </a:xfrm>
          <a:prstGeom prst="rect">
            <a:avLst/>
          </a:prstGeom>
        </p:spPr>
        <p:txBody>
          <a:bodyPr/>
          <a:lstStyle/>
          <a:p>
            <a:endParaRPr lang="zh-CN" altLang="en-US"/>
          </a:p>
        </p:txBody>
      </p:sp>
      <p:sp>
        <p:nvSpPr>
          <p:cNvPr id="66" name="图片占位符 2"/>
          <p:cNvSpPr>
            <a:spLocks noGrp="1"/>
          </p:cNvSpPr>
          <p:nvPr>
            <p:ph type="pic" sz="quarter" idx="25"/>
          </p:nvPr>
        </p:nvSpPr>
        <p:spPr>
          <a:xfrm>
            <a:off x="665932" y="1630363"/>
            <a:ext cx="3455988" cy="1944687"/>
          </a:xfrm>
          <a:prstGeom prst="rect">
            <a:avLst/>
          </a:prstGeom>
        </p:spPr>
        <p:txBody>
          <a:bodyPr/>
          <a:lstStyle/>
          <a:p>
            <a:endParaRPr lang="zh-CN" altLang="en-US"/>
          </a:p>
        </p:txBody>
      </p:sp>
      <p:sp>
        <p:nvSpPr>
          <p:cNvPr id="7" name="文本占位符 6"/>
          <p:cNvSpPr>
            <a:spLocks noGrp="1"/>
          </p:cNvSpPr>
          <p:nvPr>
            <p:ph type="body" sz="quarter" idx="26" hasCustomPrompt="1"/>
          </p:nvPr>
        </p:nvSpPr>
        <p:spPr>
          <a:xfrm>
            <a:off x="939800"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7" name="文本占位符 6"/>
          <p:cNvSpPr>
            <a:spLocks noGrp="1"/>
          </p:cNvSpPr>
          <p:nvPr>
            <p:ph type="body" sz="quarter" idx="27" hasCustomPrompt="1"/>
          </p:nvPr>
        </p:nvSpPr>
        <p:spPr>
          <a:xfrm>
            <a:off x="4618674"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8" name="文本占位符 6"/>
          <p:cNvSpPr>
            <a:spLocks noGrp="1"/>
          </p:cNvSpPr>
          <p:nvPr>
            <p:ph type="body" sz="quarter" idx="28" hasCustomPrompt="1"/>
          </p:nvPr>
        </p:nvSpPr>
        <p:spPr>
          <a:xfrm>
            <a:off x="8310538"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四张图文-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文本占位符 6"/>
          <p:cNvSpPr>
            <a:spLocks noGrp="1"/>
          </p:cNvSpPr>
          <p:nvPr>
            <p:ph type="body" sz="quarter" idx="26" hasCustomPrompt="1"/>
          </p:nvPr>
        </p:nvSpPr>
        <p:spPr>
          <a:xfrm>
            <a:off x="85436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 name="图片占位符 4"/>
          <p:cNvSpPr>
            <a:spLocks noGrp="1" noChangeAspect="1"/>
          </p:cNvSpPr>
          <p:nvPr>
            <p:ph type="pic" sz="quarter" idx="30"/>
          </p:nvPr>
        </p:nvSpPr>
        <p:spPr>
          <a:xfrm>
            <a:off x="854224" y="1455238"/>
            <a:ext cx="2516048" cy="3774072"/>
          </a:xfrm>
          <a:prstGeom prst="rect">
            <a:avLst/>
          </a:prstGeom>
        </p:spPr>
        <p:txBody>
          <a:bodyPr/>
          <a:lstStyle/>
          <a:p>
            <a:endParaRPr lang="zh-CN" altLang="en-US"/>
          </a:p>
        </p:txBody>
      </p:sp>
      <p:sp>
        <p:nvSpPr>
          <p:cNvPr id="68" name="文本占位符 6"/>
          <p:cNvSpPr>
            <a:spLocks noGrp="1"/>
          </p:cNvSpPr>
          <p:nvPr>
            <p:ph type="body" sz="quarter" idx="34" hasCustomPrompt="1"/>
          </p:nvPr>
        </p:nvSpPr>
        <p:spPr>
          <a:xfrm>
            <a:off x="622151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69" name="图片占位符 4"/>
          <p:cNvSpPr>
            <a:spLocks noGrp="1" noChangeAspect="1"/>
          </p:cNvSpPr>
          <p:nvPr>
            <p:ph type="pic" sz="quarter" idx="35"/>
          </p:nvPr>
        </p:nvSpPr>
        <p:spPr>
          <a:xfrm>
            <a:off x="6221374" y="1455238"/>
            <a:ext cx="2516048" cy="3774072"/>
          </a:xfrm>
          <a:prstGeom prst="rect">
            <a:avLst/>
          </a:prstGeom>
        </p:spPr>
        <p:txBody>
          <a:bodyPr/>
          <a:lstStyle/>
          <a:p>
            <a:endParaRPr lang="zh-CN" altLang="en-US"/>
          </a:p>
        </p:txBody>
      </p:sp>
      <p:sp>
        <p:nvSpPr>
          <p:cNvPr id="70" name="图片占位符 4"/>
          <p:cNvSpPr>
            <a:spLocks noGrp="1" noChangeAspect="1"/>
          </p:cNvSpPr>
          <p:nvPr>
            <p:ph type="pic" sz="quarter" idx="36"/>
          </p:nvPr>
        </p:nvSpPr>
        <p:spPr>
          <a:xfrm>
            <a:off x="3538147" y="2143665"/>
            <a:ext cx="2516048" cy="3774072"/>
          </a:xfrm>
          <a:prstGeom prst="rect">
            <a:avLst/>
          </a:prstGeom>
        </p:spPr>
        <p:txBody>
          <a:bodyPr/>
          <a:lstStyle/>
          <a:p>
            <a:endParaRPr lang="zh-CN" altLang="en-US"/>
          </a:p>
        </p:txBody>
      </p:sp>
      <p:sp>
        <p:nvSpPr>
          <p:cNvPr id="71" name="图片占位符 4"/>
          <p:cNvSpPr>
            <a:spLocks noGrp="1" noChangeAspect="1"/>
          </p:cNvSpPr>
          <p:nvPr>
            <p:ph type="pic" sz="quarter" idx="37"/>
          </p:nvPr>
        </p:nvSpPr>
        <p:spPr>
          <a:xfrm>
            <a:off x="8905297" y="2143665"/>
            <a:ext cx="2516048" cy="3774072"/>
          </a:xfrm>
          <a:prstGeom prst="rect">
            <a:avLst/>
          </a:prstGeom>
        </p:spPr>
        <p:txBody>
          <a:bodyPr/>
          <a:lstStyle/>
          <a:p>
            <a:endParaRPr lang="zh-CN" altLang="en-US"/>
          </a:p>
        </p:txBody>
      </p:sp>
      <p:sp>
        <p:nvSpPr>
          <p:cNvPr id="72" name="文本占位符 6"/>
          <p:cNvSpPr>
            <a:spLocks noGrp="1"/>
          </p:cNvSpPr>
          <p:nvPr>
            <p:ph type="body" sz="quarter" idx="38" hasCustomPrompt="1"/>
          </p:nvPr>
        </p:nvSpPr>
        <p:spPr>
          <a:xfrm>
            <a:off x="3538147" y="1459283"/>
            <a:ext cx="2516049" cy="658129"/>
          </a:xfrm>
          <a:prstGeom prst="rect">
            <a:avLst/>
          </a:prstGeom>
          <a:noFill/>
        </p:spPr>
        <p:txBody>
          <a:bodyPr wrap="square" rtlCol="0">
            <a:spAutoFit/>
          </a:bodyPr>
          <a:lstStyle>
            <a:lvl1pPr>
              <a:lnSpc>
                <a:spcPct val="120000"/>
              </a:lnSpc>
              <a:spcBef>
                <a:spcPts val="0"/>
              </a:spcBef>
              <a:spcAft>
                <a:spcPts val="1200"/>
              </a:spcAft>
              <a:defRPr kumimoji="1" lang="zh-CN" altLang="en-US" sz="1600" dirty="0">
                <a:solidFill>
                  <a:schemeClr val="tx1">
                    <a:lumMod val="75000"/>
                  </a:schemeClr>
                </a:solidFill>
                <a:cs typeface="+mn-ea"/>
                <a:sym typeface="+mn-lt"/>
              </a:defRPr>
            </a:lvl1pPr>
          </a:lstStyle>
          <a:p>
            <a:pPr marL="0" marR="0" lvl="0" indent="0" fontAlgn="auto">
              <a:spcAft>
                <a:spcPts val="0"/>
              </a:spcAft>
              <a:buClrTx/>
              <a:buSzTx/>
              <a:buNone/>
            </a:pPr>
            <a:r>
              <a:rPr lang="zh-CN" altLang="en-US" dirty="0">
                <a:sym typeface="+mn-lt"/>
              </a:rPr>
              <a:t>这里输入你的具体内容这里输入你的具体内容</a:t>
            </a:r>
          </a:p>
        </p:txBody>
      </p:sp>
      <p:sp>
        <p:nvSpPr>
          <p:cNvPr id="73" name="文本占位符 6"/>
          <p:cNvSpPr>
            <a:spLocks noGrp="1"/>
          </p:cNvSpPr>
          <p:nvPr>
            <p:ph type="body" sz="quarter" idx="39" hasCustomPrompt="1"/>
          </p:nvPr>
        </p:nvSpPr>
        <p:spPr>
          <a:xfrm>
            <a:off x="8905297" y="1459283"/>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6" name="标题 1"/>
          <p:cNvSpPr>
            <a:spLocks noGrp="1"/>
          </p:cNvSpPr>
          <p:nvPr>
            <p:ph type="title" hasCustomPrompt="1"/>
          </p:nvPr>
        </p:nvSpPr>
        <p:spPr>
          <a:xfrm>
            <a:off x="564510" y="644141"/>
            <a:ext cx="64649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四张图文-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图片占位符 2"/>
          <p:cNvSpPr>
            <a:spLocks noGrp="1" noChangeAspect="1"/>
          </p:cNvSpPr>
          <p:nvPr>
            <p:ph type="pic" sz="quarter" idx="23"/>
          </p:nvPr>
        </p:nvSpPr>
        <p:spPr>
          <a:xfrm>
            <a:off x="1308098" y="1226778"/>
            <a:ext cx="4186885" cy="2355123"/>
          </a:xfrm>
          <a:prstGeom prst="rect">
            <a:avLst/>
          </a:prstGeom>
        </p:spPr>
        <p:txBody>
          <a:bodyPr/>
          <a:lstStyle/>
          <a:p>
            <a:endParaRPr lang="zh-CN" altLang="en-US"/>
          </a:p>
        </p:txBody>
      </p:sp>
      <p:sp>
        <p:nvSpPr>
          <p:cNvPr id="56" name="图片占位符 2"/>
          <p:cNvSpPr>
            <a:spLocks noGrp="1" noChangeAspect="1"/>
          </p:cNvSpPr>
          <p:nvPr>
            <p:ph type="pic" sz="quarter" idx="24"/>
          </p:nvPr>
        </p:nvSpPr>
        <p:spPr>
          <a:xfrm>
            <a:off x="6010234" y="1226778"/>
            <a:ext cx="4186885" cy="2355123"/>
          </a:xfrm>
          <a:prstGeom prst="rect">
            <a:avLst/>
          </a:prstGeom>
        </p:spPr>
        <p:txBody>
          <a:bodyPr/>
          <a:lstStyle/>
          <a:p>
            <a:endParaRPr lang="zh-CN" altLang="en-US"/>
          </a:p>
        </p:txBody>
      </p:sp>
      <p:sp>
        <p:nvSpPr>
          <p:cNvPr id="57" name="图片占位符 2"/>
          <p:cNvSpPr>
            <a:spLocks noGrp="1" noChangeAspect="1"/>
          </p:cNvSpPr>
          <p:nvPr>
            <p:ph type="pic" sz="quarter" idx="25"/>
          </p:nvPr>
        </p:nvSpPr>
        <p:spPr>
          <a:xfrm>
            <a:off x="1308098" y="3775836"/>
            <a:ext cx="4186885" cy="2355123"/>
          </a:xfrm>
          <a:prstGeom prst="rect">
            <a:avLst/>
          </a:prstGeom>
        </p:spPr>
        <p:txBody>
          <a:bodyPr/>
          <a:lstStyle/>
          <a:p>
            <a:endParaRPr lang="zh-CN" altLang="en-US"/>
          </a:p>
        </p:txBody>
      </p:sp>
      <p:sp>
        <p:nvSpPr>
          <p:cNvPr id="58" name="图片占位符 2"/>
          <p:cNvSpPr>
            <a:spLocks noGrp="1" noChangeAspect="1"/>
          </p:cNvSpPr>
          <p:nvPr>
            <p:ph type="pic" sz="quarter" idx="26"/>
          </p:nvPr>
        </p:nvSpPr>
        <p:spPr>
          <a:xfrm>
            <a:off x="6010234" y="3775836"/>
            <a:ext cx="4186885" cy="2355123"/>
          </a:xfrm>
          <a:prstGeom prst="rect">
            <a:avLst/>
          </a:prstGeom>
        </p:spPr>
        <p:txBody>
          <a:bodyPr/>
          <a:lstStyle/>
          <a:p>
            <a:endParaRPr lang="zh-CN" altLang="en-US"/>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双项并列文字">
    <p:spTree>
      <p:nvGrpSpPr>
        <p:cNvPr id="1" name=""/>
        <p:cNvGrpSpPr/>
        <p:nvPr/>
      </p:nvGrpSpPr>
      <p:grpSpPr>
        <a:xfrm>
          <a:off x="0" y="0"/>
          <a:ext cx="0" cy="0"/>
          <a:chOff x="0" y="0"/>
          <a:chExt cx="0" cy="0"/>
        </a:xfrm>
      </p:grpSpPr>
      <p:sp>
        <p:nvSpPr>
          <p:cNvPr id="24" name="íşḷîḍe"/>
          <p:cNvSpPr/>
          <p:nvPr userDrawn="1"/>
        </p:nvSpPr>
        <p:spPr>
          <a:xfrm>
            <a:off x="6272083"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0" name="íşḷîḍe"/>
          <p:cNvSpPr/>
          <p:nvPr userDrawn="1"/>
        </p:nvSpPr>
        <p:spPr>
          <a:xfrm>
            <a:off x="6191060"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dirty="0">
              <a:ln>
                <a:noFill/>
              </a:ln>
              <a:solidFill>
                <a:srgbClr val="FFFFFF"/>
              </a:solidFill>
              <a:effectLst/>
              <a:uLnTx/>
              <a:uFillTx/>
              <a:latin typeface="仿宋_GB2312" pitchFamily="1" charset="-122"/>
              <a:ea typeface="仿宋_GB2312" pitchFamily="1" charset="-122"/>
              <a:cs typeface="+mn-cs"/>
              <a:sym typeface="宋体" pitchFamily="2" charset="-122"/>
            </a:endParaRPr>
          </a:p>
        </p:txBody>
      </p:sp>
      <p:sp>
        <p:nvSpPr>
          <p:cNvPr id="26" name="ïṧļîḓè"/>
          <p:cNvSpPr/>
          <p:nvPr userDrawn="1"/>
        </p:nvSpPr>
        <p:spPr>
          <a:xfrm>
            <a:off x="748818"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21" name="ïṧļîḓè"/>
          <p:cNvSpPr/>
          <p:nvPr userDrawn="1"/>
        </p:nvSpPr>
        <p:spPr>
          <a:xfrm>
            <a:off x="667795"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dirty="0">
              <a:ln>
                <a:noFill/>
              </a:ln>
              <a:solidFill>
                <a:srgbClr val="CC0000"/>
              </a:solidFill>
              <a:effectLst/>
              <a:uLnTx/>
              <a:uFillTx/>
              <a:latin typeface="微软雅黑" panose="020B0503020204020204" pitchFamily="34" charset="-122"/>
              <a:ea typeface="仿宋_GB2312" pitchFamily="1" charset="-122"/>
              <a:cs typeface="+mn-cs"/>
              <a:sym typeface="宋体" pitchFamily="2" charset="-122"/>
            </a:endParaRPr>
          </a:p>
        </p:txBody>
      </p:sp>
      <p:sp>
        <p:nvSpPr>
          <p:cNvPr id="11" name="椭圆 10"/>
          <p:cNvSpPr/>
          <p:nvPr userDrawn="1"/>
        </p:nvSpPr>
        <p:spPr>
          <a:xfrm>
            <a:off x="5515594"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userDrawn="1"/>
        </p:nvSpPr>
        <p:spPr>
          <a:xfrm>
            <a:off x="6482945"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userDrawn="1"/>
        </p:nvSpPr>
        <p:spPr>
          <a:xfrm>
            <a:off x="6482945"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userDrawn="1"/>
        </p:nvSpPr>
        <p:spPr>
          <a:xfrm>
            <a:off x="5515594"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userDrawn="1"/>
        </p:nvSpPr>
        <p:spPr>
          <a:xfrm>
            <a:off x="6482945"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userDrawn="1"/>
        </p:nvSpPr>
        <p:spPr>
          <a:xfrm>
            <a:off x="5515594"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userDrawn="1"/>
        </p:nvSpPr>
        <p:spPr>
          <a:xfrm>
            <a:off x="5536557" y="3450773"/>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userDrawn="1"/>
        </p:nvSpPr>
        <p:spPr>
          <a:xfrm>
            <a:off x="5536557" y="4482487"/>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userDrawn="1"/>
        </p:nvSpPr>
        <p:spPr>
          <a:xfrm>
            <a:off x="5536557" y="2419059"/>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形状 26"/>
          <p:cNvSpPr>
            <a:spLocks noChangeArrowheads="1"/>
          </p:cNvSpPr>
          <p:nvPr userDrawn="1"/>
        </p:nvSpPr>
        <p:spPr bwMode="auto">
          <a:xfrm>
            <a:off x="10954440"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254108 w 480963"/>
              <a:gd name="connsiteY3" fmla="*/ 0 h 508215"/>
              <a:gd name="connsiteX4" fmla="*/ 480963 w 480963"/>
              <a:gd name="connsiteY4" fmla="*/ 0 h 508215"/>
              <a:gd name="connsiteX5" fmla="*/ 480963 w 480963"/>
              <a:gd name="connsiteY5" fmla="*/ 508215 h 508215"/>
              <a:gd name="connsiteX6" fmla="*/ 254108 w 480963"/>
              <a:gd name="connsiteY6" fmla="*/ 508215 h 508215"/>
              <a:gd name="connsiteX7" fmla="*/ 19969 w 480963"/>
              <a:gd name="connsiteY7" fmla="*/ 353017 h 508215"/>
              <a:gd name="connsiteX8" fmla="*/ 0 w 480963"/>
              <a:gd name="connsiteY8" fmla="*/ 254108 h 508215"/>
              <a:gd name="connsiteX9" fmla="*/ 19969 w 480963"/>
              <a:gd name="connsiteY9" fmla="*/ 155198 h 508215"/>
              <a:gd name="connsiteX10" fmla="*/ 254108 w 480963"/>
              <a:gd name="connsiteY10" fmla="*/ 0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963" h="508215">
                <a:moveTo>
                  <a:pt x="0" y="254107"/>
                </a:moveTo>
                <a:lnTo>
                  <a:pt x="0" y="254108"/>
                </a:lnTo>
                <a:lnTo>
                  <a:pt x="0" y="254108"/>
                </a:lnTo>
                <a:close/>
                <a:moveTo>
                  <a:pt x="254108" y="0"/>
                </a:moveTo>
                <a:lnTo>
                  <a:pt x="480963" y="0"/>
                </a:lnTo>
                <a:lnTo>
                  <a:pt x="480963" y="508215"/>
                </a:lnTo>
                <a:lnTo>
                  <a:pt x="254108" y="508215"/>
                </a:lnTo>
                <a:cubicBezTo>
                  <a:pt x="148853" y="508215"/>
                  <a:pt x="58545" y="444221"/>
                  <a:pt x="19969" y="353017"/>
                </a:cubicBezTo>
                <a:lnTo>
                  <a:pt x="0" y="254108"/>
                </a:lnTo>
                <a:lnTo>
                  <a:pt x="19969" y="155198"/>
                </a:lnTo>
                <a:cubicBezTo>
                  <a:pt x="58545" y="63995"/>
                  <a:pt x="148853" y="0"/>
                  <a:pt x="254108" y="0"/>
                </a:cubicBez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29" name="任意多边形: 形状 28"/>
          <p:cNvSpPr>
            <a:spLocks noChangeArrowheads="1"/>
          </p:cNvSpPr>
          <p:nvPr userDrawn="1"/>
        </p:nvSpPr>
        <p:spPr bwMode="auto">
          <a:xfrm flipH="1">
            <a:off x="662038"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480963 w 480963"/>
              <a:gd name="connsiteY3" fmla="*/ 0 h 508215"/>
              <a:gd name="connsiteX4" fmla="*/ 254108 w 480963"/>
              <a:gd name="connsiteY4" fmla="*/ 0 h 508215"/>
              <a:gd name="connsiteX5" fmla="*/ 19969 w 480963"/>
              <a:gd name="connsiteY5" fmla="*/ 155198 h 508215"/>
              <a:gd name="connsiteX6" fmla="*/ 0 w 480963"/>
              <a:gd name="connsiteY6" fmla="*/ 254108 h 508215"/>
              <a:gd name="connsiteX7" fmla="*/ 19969 w 480963"/>
              <a:gd name="connsiteY7" fmla="*/ 353017 h 508215"/>
              <a:gd name="connsiteX8" fmla="*/ 254108 w 480963"/>
              <a:gd name="connsiteY8" fmla="*/ 508215 h 508215"/>
              <a:gd name="connsiteX9" fmla="*/ 480963 w 480963"/>
              <a:gd name="connsiteY9" fmla="*/ 508215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963" h="508215">
                <a:moveTo>
                  <a:pt x="0" y="254107"/>
                </a:moveTo>
                <a:lnTo>
                  <a:pt x="0" y="254108"/>
                </a:lnTo>
                <a:lnTo>
                  <a:pt x="0" y="254108"/>
                </a:lnTo>
                <a:close/>
                <a:moveTo>
                  <a:pt x="480963" y="0"/>
                </a:moveTo>
                <a:lnTo>
                  <a:pt x="254108" y="0"/>
                </a:lnTo>
                <a:cubicBezTo>
                  <a:pt x="148853" y="0"/>
                  <a:pt x="58545" y="63995"/>
                  <a:pt x="19969" y="155198"/>
                </a:cubicBezTo>
                <a:lnTo>
                  <a:pt x="0" y="254108"/>
                </a:lnTo>
                <a:lnTo>
                  <a:pt x="19969" y="353017"/>
                </a:lnTo>
                <a:cubicBezTo>
                  <a:pt x="58545" y="444221"/>
                  <a:pt x="148853" y="508215"/>
                  <a:pt x="254108" y="508215"/>
                </a:cubicBezTo>
                <a:lnTo>
                  <a:pt x="480963" y="508215"/>
                </a:lnTo>
                <a:close/>
              </a:path>
            </a:pathLst>
          </a:custGeom>
          <a:solidFill>
            <a:schemeClr val="accent1"/>
          </a:solidFill>
          <a:ln>
            <a:noFill/>
          </a:ln>
        </p:spPr>
        <p:txBody>
          <a:bodyPr wrap="square" anchor="ctr">
            <a:noAutofit/>
          </a:bodyPr>
          <a:lstStyle>
            <a:lvl1pPr>
              <a:defRPr>
                <a:solidFill>
                  <a:srgbClr val="FFFFFF"/>
                </a:solidFill>
                <a:latin typeface="宋体" pitchFamily="2" charset="-122"/>
                <a:ea typeface="宋体" pitchFamily="2" charset="-122"/>
                <a:sym typeface="宋体" pitchFamily="2" charset="-122"/>
              </a:defRPr>
            </a:lvl1pPr>
            <a:lvl2pPr marL="742950" indent="-285750">
              <a:defRPr>
                <a:solidFill>
                  <a:srgbClr val="FFFFFF"/>
                </a:solidFill>
                <a:latin typeface="宋体" pitchFamily="2" charset="-122"/>
                <a:ea typeface="宋体" pitchFamily="2" charset="-122"/>
                <a:sym typeface="宋体" pitchFamily="2" charset="-122"/>
              </a:defRPr>
            </a:lvl2pPr>
            <a:lvl3pPr marL="1143000" indent="-228600">
              <a:defRPr>
                <a:solidFill>
                  <a:srgbClr val="FFFFFF"/>
                </a:solidFill>
                <a:latin typeface="宋体" pitchFamily="2" charset="-122"/>
                <a:ea typeface="宋体" pitchFamily="2" charset="-122"/>
                <a:sym typeface="宋体" pitchFamily="2" charset="-122"/>
              </a:defRPr>
            </a:lvl3pPr>
            <a:lvl4pPr marL="1600200" indent="-228600">
              <a:defRPr>
                <a:solidFill>
                  <a:srgbClr val="FFFFFF"/>
                </a:solidFill>
                <a:latin typeface="宋体" pitchFamily="2" charset="-122"/>
                <a:ea typeface="宋体" pitchFamily="2" charset="-122"/>
                <a:sym typeface="宋体" pitchFamily="2" charset="-122"/>
              </a:defRPr>
            </a:lvl4pPr>
            <a:lvl5pPr marL="2057400" indent="-228600">
              <a:defRPr>
                <a:solidFill>
                  <a:srgbClr val="FFFFFF"/>
                </a:solidFill>
                <a:latin typeface="宋体" pitchFamily="2" charset="-122"/>
                <a:ea typeface="宋体" pitchFamily="2" charset="-122"/>
                <a:sym typeface="宋体" pitchFamily="2" charset="-122"/>
              </a:defRPr>
            </a:lvl5pPr>
            <a:lvl6pPr marL="25146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6pPr>
            <a:lvl7pPr marL="29718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7pPr>
            <a:lvl8pPr marL="34290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8pPr>
            <a:lvl9pPr marL="3886200" indent="-228600" eaLnBrk="0" fontAlgn="base" hangingPunct="0">
              <a:spcBef>
                <a:spcPct val="0"/>
              </a:spcBef>
              <a:spcAft>
                <a:spcPct val="0"/>
              </a:spcAft>
              <a:defRPr>
                <a:solidFill>
                  <a:srgbClr val="FFFFFF"/>
                </a:solidFill>
                <a:latin typeface="宋体" pitchFamily="2" charset="-122"/>
                <a:ea typeface="宋体" pitchFamily="2" charset="-122"/>
                <a:sym typeface="宋体"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5" name="文本占位符 4"/>
          <p:cNvSpPr>
            <a:spLocks noGrp="1"/>
          </p:cNvSpPr>
          <p:nvPr>
            <p:ph type="body" sz="quarter" idx="31" hasCustomPrompt="1"/>
          </p:nvPr>
        </p:nvSpPr>
        <p:spPr>
          <a:xfrm>
            <a:off x="667792" y="3763382"/>
            <a:ext cx="441146" cy="369332"/>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01</a:t>
            </a:r>
            <a:endParaRPr lang="zh-CN" altLang="en-US"/>
          </a:p>
        </p:txBody>
      </p:sp>
      <p:sp>
        <p:nvSpPr>
          <p:cNvPr id="8" name="文本占位符 7"/>
          <p:cNvSpPr>
            <a:spLocks noGrp="1"/>
          </p:cNvSpPr>
          <p:nvPr>
            <p:ph type="body" sz="quarter" idx="32" hasCustomPrompt="1"/>
          </p:nvPr>
        </p:nvSpPr>
        <p:spPr>
          <a:xfrm>
            <a:off x="11001781" y="3763382"/>
            <a:ext cx="441146" cy="369332"/>
          </a:xfrm>
          <a:prstGeom prst="rect">
            <a:avLst/>
          </a:prstGeom>
        </p:spPr>
        <p:txBody>
          <a:bodyPr vert="horz" wrap="non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90204" pitchFamily="34" charset="0"/>
              <a:buNone/>
              <a:defRPr sz="1800" spc="0">
                <a:solidFill>
                  <a:srgbClr val="FFFFFF"/>
                </a:solidFill>
                <a:latin typeface="Arial" panose="020B0604020202090204" pitchFamily="34" charset="0"/>
                <a:ea typeface="微软雅黑" panose="020B0503020204020204" pitchFamily="34" charset="-122"/>
                <a:sym typeface="Arial" panose="020B0604020202090204" pitchFamily="34" charset="0"/>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en-US" altLang="zh-CN"/>
              <a:t>02</a:t>
            </a:r>
            <a:endParaRPr lang="zh-CN" altLang="en-US"/>
          </a:p>
        </p:txBody>
      </p:sp>
      <p:sp>
        <p:nvSpPr>
          <p:cNvPr id="28" name="文本占位符 1"/>
          <p:cNvSpPr>
            <a:spLocks noGrp="1"/>
          </p:cNvSpPr>
          <p:nvPr>
            <p:ph type="body" sz="quarter" idx="10" hasCustomPrompt="1"/>
          </p:nvPr>
        </p:nvSpPr>
        <p:spPr>
          <a:xfrm>
            <a:off x="1665712"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0" name="文本占位符 2"/>
          <p:cNvSpPr>
            <a:spLocks noGrp="1"/>
          </p:cNvSpPr>
          <p:nvPr>
            <p:ph type="body" sz="quarter" idx="11" hasCustomPrompt="1"/>
          </p:nvPr>
        </p:nvSpPr>
        <p:spPr>
          <a:xfrm>
            <a:off x="7188977"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pitchFamily="34" charset="-122"/>
                <a:ea typeface="微软雅黑" panose="020B0503020204020204" pitchFamily="34" charset="-122"/>
                <a:sym typeface="微软雅黑" panose="020B0503020204020204" pitchFamily="34" charset="-122"/>
              </a:defRPr>
            </a:lvl1pPr>
            <a:lvl2pPr marL="685800" indent="-228600" algn="l" defTabSz="914400" rtl="0" eaLnBrk="1" latinLnBrk="0" hangingPunct="1">
              <a:lnSpc>
                <a:spcPct val="90000"/>
              </a:lnSpc>
              <a:buFont typeface="Arial" panose="020B0604020202090204" pitchFamily="34" charset="0"/>
              <a:buChar char="•"/>
              <a:defRPr/>
            </a:lvl2pPr>
            <a:lvl3pPr marL="1143000" indent="-228600" algn="l" defTabSz="914400" rtl="0" eaLnBrk="1" latinLnBrk="0" hangingPunct="1">
              <a:lnSpc>
                <a:spcPct val="90000"/>
              </a:lnSpc>
              <a:buFont typeface="Arial" panose="020B0604020202090204" pitchFamily="34" charset="0"/>
              <a:buChar char="•"/>
              <a:defRPr/>
            </a:lvl3pPr>
            <a:lvl4pPr marL="1600200" indent="-228600" algn="l" defTabSz="914400" rtl="0" eaLnBrk="1" latinLnBrk="0" hangingPunct="1">
              <a:lnSpc>
                <a:spcPct val="90000"/>
              </a:lnSpc>
              <a:buFont typeface="Arial" panose="020B0604020202090204" pitchFamily="34" charset="0"/>
              <a:buChar char="•"/>
              <a:defRPr/>
            </a:lvl4pPr>
            <a:lvl5pPr marL="2057400" indent="-228600" algn="l" defTabSz="914400" rtl="0" eaLnBrk="1" latinLnBrk="0" hangingPunct="1">
              <a:lnSpc>
                <a:spcPct val="90000"/>
              </a:lnSpc>
              <a:buFont typeface="Arial" panose="020B0604020202090204" pitchFamily="34" charset="0"/>
              <a:buChar char="•"/>
              <a:defRPr/>
            </a:lvl5pPr>
          </a:lstStyle>
          <a:p>
            <a:r>
              <a:rPr lang="zh-CN" altLang="en-US" dirty="0"/>
              <a:t>在这里输入您的具体内容，尽量分点叙述</a:t>
            </a:r>
            <a:endParaRPr lang="en-US" altLang="zh-CN" dirty="0"/>
          </a:p>
          <a:p>
            <a:r>
              <a:rPr lang="zh-CN" altLang="en-US" dirty="0"/>
              <a:t>在这里输入您的具体内容，尽量分点叙述</a:t>
            </a:r>
            <a:endParaRPr lang="en-US" altLang="zh-CN" dirty="0"/>
          </a:p>
          <a:p>
            <a:r>
              <a:rPr lang="zh-CN" altLang="en-US" dirty="0"/>
              <a:t>在这里输入您的具体内容，尽量分点叙述</a:t>
            </a:r>
          </a:p>
        </p:txBody>
      </p:sp>
      <p:sp>
        <p:nvSpPr>
          <p:cNvPr id="32" name="文本占位符 6"/>
          <p:cNvSpPr>
            <a:spLocks noGrp="1"/>
          </p:cNvSpPr>
          <p:nvPr>
            <p:ph type="body" sz="quarter" idx="15" hasCustomPrompt="1"/>
          </p:nvPr>
        </p:nvSpPr>
        <p:spPr>
          <a:xfrm>
            <a:off x="7168909"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33" name="文本占位符 23"/>
          <p:cNvSpPr>
            <a:spLocks noGrp="1"/>
          </p:cNvSpPr>
          <p:nvPr>
            <p:ph type="body" sz="quarter" idx="20"/>
          </p:nvPr>
        </p:nvSpPr>
        <p:spPr>
          <a:xfrm>
            <a:off x="2267749" y="3128812"/>
            <a:ext cx="2046910" cy="25400"/>
          </a:xfrm>
          <a:custGeom>
            <a:avLst/>
            <a:gdLst>
              <a:gd name="connsiteX0" fmla="*/ 0 w 1835993"/>
              <a:gd name="connsiteY0" fmla="*/ 0 h 25400"/>
              <a:gd name="connsiteX1" fmla="*/ 917996 w 1835993"/>
              <a:gd name="connsiteY1" fmla="*/ 0 h 25400"/>
              <a:gd name="connsiteX2" fmla="*/ 1835993 w 1835993"/>
              <a:gd name="connsiteY2" fmla="*/ 0 h 25400"/>
              <a:gd name="connsiteX3" fmla="*/ 1835993 w 1835993"/>
              <a:gd name="connsiteY3" fmla="*/ 25400 h 25400"/>
              <a:gd name="connsiteX4" fmla="*/ 917996 w 1835993"/>
              <a:gd name="connsiteY4" fmla="*/ 25400 h 25400"/>
              <a:gd name="connsiteX5" fmla="*/ 0 w 1835993"/>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3" h="25400">
                <a:moveTo>
                  <a:pt x="0" y="0"/>
                </a:moveTo>
                <a:lnTo>
                  <a:pt x="917996" y="0"/>
                </a:lnTo>
                <a:lnTo>
                  <a:pt x="1835993" y="0"/>
                </a:lnTo>
                <a:lnTo>
                  <a:pt x="1835993" y="25400"/>
                </a:lnTo>
                <a:lnTo>
                  <a:pt x="917996"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34" name="文本占位符 27"/>
          <p:cNvSpPr>
            <a:spLocks noGrp="1"/>
          </p:cNvSpPr>
          <p:nvPr>
            <p:ph type="body" sz="quarter" idx="21"/>
          </p:nvPr>
        </p:nvSpPr>
        <p:spPr>
          <a:xfrm>
            <a:off x="7791011" y="3128812"/>
            <a:ext cx="2046916" cy="25400"/>
          </a:xfrm>
          <a:custGeom>
            <a:avLst/>
            <a:gdLst>
              <a:gd name="connsiteX0" fmla="*/ 0 w 1835999"/>
              <a:gd name="connsiteY0" fmla="*/ 0 h 25400"/>
              <a:gd name="connsiteX1" fmla="*/ 917999 w 1835999"/>
              <a:gd name="connsiteY1" fmla="*/ 0 h 25400"/>
              <a:gd name="connsiteX2" fmla="*/ 1835999 w 1835999"/>
              <a:gd name="connsiteY2" fmla="*/ 0 h 25400"/>
              <a:gd name="connsiteX3" fmla="*/ 1835999 w 1835999"/>
              <a:gd name="connsiteY3" fmla="*/ 25400 h 25400"/>
              <a:gd name="connsiteX4" fmla="*/ 917999 w 1835999"/>
              <a:gd name="connsiteY4" fmla="*/ 25400 h 25400"/>
              <a:gd name="connsiteX5" fmla="*/ 0 w 1835999"/>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9" h="25400">
                <a:moveTo>
                  <a:pt x="0" y="0"/>
                </a:moveTo>
                <a:lnTo>
                  <a:pt x="917999" y="0"/>
                </a:lnTo>
                <a:lnTo>
                  <a:pt x="1835999" y="0"/>
                </a:lnTo>
                <a:lnTo>
                  <a:pt x="1835999" y="25400"/>
                </a:lnTo>
                <a:lnTo>
                  <a:pt x="917999"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dirty="0"/>
          </a:p>
        </p:txBody>
      </p:sp>
      <p:sp>
        <p:nvSpPr>
          <p:cNvPr id="82" name="文本占位符 6"/>
          <p:cNvSpPr>
            <a:spLocks noGrp="1"/>
          </p:cNvSpPr>
          <p:nvPr>
            <p:ph type="body" sz="quarter" idx="33" hasCustomPrompt="1"/>
          </p:nvPr>
        </p:nvSpPr>
        <p:spPr>
          <a:xfrm>
            <a:off x="1665712"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90204" pitchFamily="34" charset="0"/>
              <a:buNone/>
              <a:defRPr sz="2800" b="1" spc="0">
                <a:solidFill>
                  <a:schemeClr val="tx2"/>
                </a:solidFill>
                <a:latin typeface="微软雅黑" panose="020B0503020204020204" pitchFamily="34" charset="-122"/>
                <a:ea typeface="微软雅黑" panose="020B0503020204020204" pitchFamily="34" charset="-122"/>
                <a:sym typeface="微软雅黑" panose="020B0503020204020204" pitchFamily="34" charset="-122"/>
              </a:defRPr>
            </a:lvl1pPr>
            <a:lvl2pPr marL="457200" indent="-228600" algn="l" defTabSz="914400" rtl="0" eaLnBrk="1" latinLnBrk="0" hangingPunct="1">
              <a:lnSpc>
                <a:spcPct val="90000"/>
              </a:lnSpc>
              <a:buFont typeface="Arial" panose="020B0604020202090204" pitchFamily="34" charset="0"/>
              <a:buNone/>
              <a:defRPr/>
            </a:lvl2pPr>
            <a:lvl3pPr marL="914400" indent="-228600" algn="l" defTabSz="914400" rtl="0" eaLnBrk="1" latinLnBrk="0" hangingPunct="1">
              <a:lnSpc>
                <a:spcPct val="90000"/>
              </a:lnSpc>
              <a:buFont typeface="Arial" panose="020B0604020202090204" pitchFamily="34" charset="0"/>
              <a:buNone/>
              <a:defRPr/>
            </a:lvl3pPr>
            <a:lvl4pPr marL="1371600" indent="-228600" algn="l" defTabSz="914400" rtl="0" eaLnBrk="1" latinLnBrk="0" hangingPunct="1">
              <a:lnSpc>
                <a:spcPct val="90000"/>
              </a:lnSpc>
              <a:buFont typeface="Arial" panose="020B0604020202090204" pitchFamily="34" charset="0"/>
              <a:buNone/>
              <a:defRPr/>
            </a:lvl4pPr>
            <a:lvl5pPr marL="1828800" indent="-228600" algn="l" defTabSz="914400" rtl="0" eaLnBrk="1" latinLnBrk="0" hangingPunct="1">
              <a:lnSpc>
                <a:spcPct val="90000"/>
              </a:lnSpc>
              <a:buFont typeface="Arial" panose="020B0604020202090204" pitchFamily="34" charset="0"/>
              <a:buNone/>
              <a:defRPr/>
            </a:lvl5pPr>
          </a:lstStyle>
          <a:p>
            <a:pPr lvl="0"/>
            <a:r>
              <a:rPr lang="zh-CN" altLang="en-US" dirty="0"/>
              <a:t>在这里输入小标题</a:t>
            </a:r>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三张图文">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447928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8165442"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77721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2" name="矩形 61"/>
          <p:cNvSpPr/>
          <p:nvPr userDrawn="1"/>
        </p:nvSpPr>
        <p:spPr>
          <a:xfrm>
            <a:off x="769620"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3" name="矩形 62"/>
          <p:cNvSpPr/>
          <p:nvPr userDrawn="1"/>
        </p:nvSpPr>
        <p:spPr>
          <a:xfrm>
            <a:off x="4475757"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矩形 63"/>
          <p:cNvSpPr/>
          <p:nvPr userDrawn="1"/>
        </p:nvSpPr>
        <p:spPr>
          <a:xfrm>
            <a:off x="8165442"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图片占位符 2"/>
          <p:cNvSpPr>
            <a:spLocks noGrp="1"/>
          </p:cNvSpPr>
          <p:nvPr>
            <p:ph type="pic" sz="quarter" idx="23"/>
          </p:nvPr>
        </p:nvSpPr>
        <p:spPr>
          <a:xfrm>
            <a:off x="4355280" y="1630363"/>
            <a:ext cx="3455988" cy="1944687"/>
          </a:xfrm>
          <a:prstGeom prst="rect">
            <a:avLst/>
          </a:prstGeom>
        </p:spPr>
        <p:txBody>
          <a:bodyPr/>
          <a:lstStyle/>
          <a:p>
            <a:endParaRPr lang="zh-CN" altLang="en-US"/>
          </a:p>
        </p:txBody>
      </p:sp>
      <p:sp>
        <p:nvSpPr>
          <p:cNvPr id="65" name="图片占位符 2"/>
          <p:cNvSpPr>
            <a:spLocks noGrp="1"/>
          </p:cNvSpPr>
          <p:nvPr>
            <p:ph type="pic" sz="quarter" idx="24"/>
          </p:nvPr>
        </p:nvSpPr>
        <p:spPr>
          <a:xfrm>
            <a:off x="8056814" y="1630363"/>
            <a:ext cx="3455988" cy="1944687"/>
          </a:xfrm>
          <a:prstGeom prst="rect">
            <a:avLst/>
          </a:prstGeom>
        </p:spPr>
        <p:txBody>
          <a:bodyPr/>
          <a:lstStyle/>
          <a:p>
            <a:endParaRPr lang="zh-CN" altLang="en-US"/>
          </a:p>
        </p:txBody>
      </p:sp>
      <p:sp>
        <p:nvSpPr>
          <p:cNvPr id="66" name="图片占位符 2"/>
          <p:cNvSpPr>
            <a:spLocks noGrp="1"/>
          </p:cNvSpPr>
          <p:nvPr>
            <p:ph type="pic" sz="quarter" idx="25"/>
          </p:nvPr>
        </p:nvSpPr>
        <p:spPr>
          <a:xfrm>
            <a:off x="665932" y="1630363"/>
            <a:ext cx="3455988" cy="1944687"/>
          </a:xfrm>
          <a:prstGeom prst="rect">
            <a:avLst/>
          </a:prstGeom>
        </p:spPr>
        <p:txBody>
          <a:bodyPr/>
          <a:lstStyle/>
          <a:p>
            <a:endParaRPr lang="zh-CN" altLang="en-US"/>
          </a:p>
        </p:txBody>
      </p:sp>
      <p:sp>
        <p:nvSpPr>
          <p:cNvPr id="7" name="文本占位符 6"/>
          <p:cNvSpPr>
            <a:spLocks noGrp="1"/>
          </p:cNvSpPr>
          <p:nvPr>
            <p:ph type="body" sz="quarter" idx="26" hasCustomPrompt="1"/>
          </p:nvPr>
        </p:nvSpPr>
        <p:spPr>
          <a:xfrm>
            <a:off x="939800"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7" name="文本占位符 6"/>
          <p:cNvSpPr>
            <a:spLocks noGrp="1"/>
          </p:cNvSpPr>
          <p:nvPr>
            <p:ph type="body" sz="quarter" idx="27" hasCustomPrompt="1"/>
          </p:nvPr>
        </p:nvSpPr>
        <p:spPr>
          <a:xfrm>
            <a:off x="4618674"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8" name="文本占位符 6"/>
          <p:cNvSpPr>
            <a:spLocks noGrp="1"/>
          </p:cNvSpPr>
          <p:nvPr>
            <p:ph type="body" sz="quarter" idx="28" hasCustomPrompt="1"/>
          </p:nvPr>
        </p:nvSpPr>
        <p:spPr>
          <a:xfrm>
            <a:off x="8310538"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9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这里输入你的具体内容这里输入你的具体内容这里输入你的具体内容这里输入你的</a:t>
            </a:r>
            <a:endParaRPr lang="en-US" altLang="zh-CN" dirty="0">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dirty="0">
                <a:sym typeface="+mn-lt"/>
              </a:rPr>
              <a:t>具体内容这里输入你的具体内容这里输入你的具体内容这里输入你的具体内容这里输入你的具体内容</a:t>
            </a:r>
          </a:p>
          <a:p>
            <a:endParaRPr lang="zh-CN" altLang="en-US" dirty="0">
              <a:sym typeface="+mn-lt"/>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三项并列文字">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53" name="矩形 52"/>
          <p:cNvSpPr/>
          <p:nvPr userDrawn="1"/>
        </p:nvSpPr>
        <p:spPr>
          <a:xfrm>
            <a:off x="5772512"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userDrawn="1"/>
        </p:nvSpPr>
        <p:spPr>
          <a:xfrm>
            <a:off x="9739031"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userDrawn="1"/>
        </p:nvSpPr>
        <p:spPr>
          <a:xfrm>
            <a:off x="1633155"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userDrawn="1"/>
        </p:nvSpPr>
        <p:spPr>
          <a:xfrm>
            <a:off x="1034834"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5174191"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9140710"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23" hasCustomPrompt="1"/>
          </p:nvPr>
        </p:nvSpPr>
        <p:spPr>
          <a:xfrm>
            <a:off x="599329"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0" name="文本占位符 2"/>
          <p:cNvSpPr>
            <a:spLocks noGrp="1"/>
          </p:cNvSpPr>
          <p:nvPr>
            <p:ph type="body" sz="quarter" idx="24" hasCustomPrompt="1"/>
          </p:nvPr>
        </p:nvSpPr>
        <p:spPr>
          <a:xfrm>
            <a:off x="4738685"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1" name="文本占位符 2"/>
          <p:cNvSpPr>
            <a:spLocks noGrp="1"/>
          </p:cNvSpPr>
          <p:nvPr>
            <p:ph type="body" sz="quarter" idx="25" hasCustomPrompt="1"/>
          </p:nvPr>
        </p:nvSpPr>
        <p:spPr>
          <a:xfrm>
            <a:off x="8705204"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1139075"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4" name="文本占位符 6"/>
          <p:cNvSpPr>
            <a:spLocks noGrp="1"/>
          </p:cNvSpPr>
          <p:nvPr>
            <p:ph type="body" sz="quarter" idx="30" hasCustomPrompt="1"/>
          </p:nvPr>
        </p:nvSpPr>
        <p:spPr>
          <a:xfrm>
            <a:off x="5356946"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75" name="文本占位符 6"/>
          <p:cNvSpPr>
            <a:spLocks noGrp="1"/>
          </p:cNvSpPr>
          <p:nvPr>
            <p:ph type="body" sz="quarter" idx="31" hasCustomPrompt="1"/>
          </p:nvPr>
        </p:nvSpPr>
        <p:spPr>
          <a:xfrm>
            <a:off x="9274044"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2"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四项并列文字-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矩形 60"/>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5" name="椭圆 84"/>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5" name="文本占位符 6"/>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6" name="矩形 95"/>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8" name="文本占位符 6"/>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9" name="矩形 98"/>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01" name="文本占位符 6"/>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四项并列文字-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grpSp>
        <p:nvGrpSpPr>
          <p:cNvPr id="64" name="组合 63"/>
          <p:cNvGrpSpPr/>
          <p:nvPr userDrawn="1"/>
        </p:nvGrpSpPr>
        <p:grpSpPr>
          <a:xfrm>
            <a:off x="4367950" y="1916113"/>
            <a:ext cx="3456100" cy="3456100"/>
            <a:chOff x="4367950" y="2045724"/>
            <a:chExt cx="3456100" cy="3456100"/>
          </a:xfrm>
        </p:grpSpPr>
        <p:grpSp>
          <p:nvGrpSpPr>
            <p:cNvPr id="65" name="组合 64"/>
            <p:cNvGrpSpPr/>
            <p:nvPr/>
          </p:nvGrpSpPr>
          <p:grpSpPr>
            <a:xfrm>
              <a:off x="4367950" y="2045724"/>
              <a:ext cx="3456100" cy="3456100"/>
              <a:chOff x="4402112" y="1900004"/>
              <a:chExt cx="3387776" cy="3387776"/>
            </a:xfrm>
          </p:grpSpPr>
          <p:sp>
            <p:nvSpPr>
              <p:cNvPr id="73" name="椭圆 72"/>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椭圆 73"/>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椭圆 74"/>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关键词</a:t>
                </a:r>
              </a:p>
            </p:txBody>
          </p:sp>
        </p:grpSp>
        <p:grpSp>
          <p:nvGrpSpPr>
            <p:cNvPr id="66" name="组合 65"/>
            <p:cNvGrpSpPr/>
            <p:nvPr/>
          </p:nvGrpSpPr>
          <p:grpSpPr>
            <a:xfrm>
              <a:off x="5071837" y="2739218"/>
              <a:ext cx="2062808" cy="2069114"/>
              <a:chOff x="5071837" y="2739218"/>
              <a:chExt cx="2062808" cy="2069114"/>
            </a:xfrm>
          </p:grpSpPr>
          <p:grpSp>
            <p:nvGrpSpPr>
              <p:cNvPr id="67" name="组合 66"/>
              <p:cNvGrpSpPr/>
              <p:nvPr/>
            </p:nvGrpSpPr>
            <p:grpSpPr>
              <a:xfrm>
                <a:off x="5071837" y="2739218"/>
                <a:ext cx="2062808" cy="403774"/>
                <a:chOff x="5071837" y="2739218"/>
                <a:chExt cx="2062808" cy="403774"/>
              </a:xfrm>
            </p:grpSpPr>
            <p:cxnSp>
              <p:nvCxnSpPr>
                <p:cNvPr id="71" name="直接连接符 70"/>
                <p:cNvCxnSpPr>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5071837" y="4404558"/>
                <a:ext cx="2062808" cy="403774"/>
                <a:chOff x="5071837" y="2739218"/>
                <a:chExt cx="2062808" cy="403774"/>
              </a:xfrm>
            </p:grpSpPr>
            <p:cxnSp>
              <p:nvCxnSpPr>
                <p:cNvPr id="69" name="直接连接符 68"/>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7" name="椭圆 76"/>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椭圆 77"/>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9" name="椭圆 78"/>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0" name="椭圆 79"/>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9" name="文本占位符 2"/>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0" name="文本占位符 6"/>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1" name="文本占位符 2"/>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2" name="文本占位符 6"/>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3" name="文本占位符 2"/>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4" name="文本占位符 6"/>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4"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单个人物介绍">
    <p:spTree>
      <p:nvGrpSpPr>
        <p:cNvPr id="1" name=""/>
        <p:cNvGrpSpPr/>
        <p:nvPr/>
      </p:nvGrpSpPr>
      <p:grpSpPr>
        <a:xfrm>
          <a:off x="0" y="0"/>
          <a:ext cx="0" cy="0"/>
          <a:chOff x="0" y="0"/>
          <a:chExt cx="0" cy="0"/>
        </a:xfrm>
      </p:grpSpPr>
      <p:sp>
        <p:nvSpPr>
          <p:cNvPr id="18" name="图片占位符 17"/>
          <p:cNvSpPr>
            <a:spLocks noGrp="1"/>
          </p:cNvSpPr>
          <p:nvPr>
            <p:ph type="pic" sz="quarter" idx="11"/>
          </p:nvPr>
        </p:nvSpPr>
        <p:spPr>
          <a:xfrm>
            <a:off x="1117611" y="1476495"/>
            <a:ext cx="3523768" cy="3523768"/>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dirty="0"/>
          </a:p>
        </p:txBody>
      </p:sp>
      <p:sp>
        <p:nvSpPr>
          <p:cNvPr id="36" name="椭圆 35"/>
          <p:cNvSpPr/>
          <p:nvPr userDrawn="1"/>
        </p:nvSpPr>
        <p:spPr>
          <a:xfrm>
            <a:off x="960658" y="1319542"/>
            <a:ext cx="3892538" cy="3892538"/>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双人物介绍">
    <p:spTree>
      <p:nvGrpSpPr>
        <p:cNvPr id="1" name=""/>
        <p:cNvGrpSpPr/>
        <p:nvPr/>
      </p:nvGrpSpPr>
      <p:grpSpPr>
        <a:xfrm>
          <a:off x="0" y="0"/>
          <a:ext cx="0" cy="0"/>
          <a:chOff x="0" y="0"/>
          <a:chExt cx="0" cy="0"/>
        </a:xfrm>
      </p:grpSpPr>
      <p:sp>
        <p:nvSpPr>
          <p:cNvPr id="37" name="椭圆 36"/>
          <p:cNvSpPr/>
          <p:nvPr userDrawn="1"/>
        </p:nvSpPr>
        <p:spPr>
          <a:xfrm>
            <a:off x="9037858" y="3532614"/>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图片占位符 17"/>
          <p:cNvSpPr>
            <a:spLocks noGrp="1"/>
          </p:cNvSpPr>
          <p:nvPr>
            <p:ph type="pic" sz="quarter" idx="11"/>
          </p:nvPr>
        </p:nvSpPr>
        <p:spPr>
          <a:xfrm>
            <a:off x="1117611" y="1476495"/>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19" name="矩形: 圆角 18"/>
          <p:cNvSpPr/>
          <p:nvPr userDrawn="1"/>
        </p:nvSpPr>
        <p:spPr>
          <a:xfrm>
            <a:off x="1506652" y="1714162"/>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图片占位符 26"/>
          <p:cNvSpPr>
            <a:spLocks noGrp="1"/>
          </p:cNvSpPr>
          <p:nvPr>
            <p:ph type="pic" sz="quarter" idx="12"/>
          </p:nvPr>
        </p:nvSpPr>
        <p:spPr>
          <a:xfrm>
            <a:off x="9194811" y="3689567"/>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28" name="矩形: 圆角 27"/>
          <p:cNvSpPr/>
          <p:nvPr userDrawn="1"/>
        </p:nvSpPr>
        <p:spPr>
          <a:xfrm>
            <a:off x="1506652" y="3927234"/>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p:cNvSpPr>
            <a:spLocks noGrp="1"/>
          </p:cNvSpPr>
          <p:nvPr>
            <p:ph type="body" sz="quarter" idx="16" hasCustomPrompt="1"/>
          </p:nvPr>
        </p:nvSpPr>
        <p:spPr>
          <a:xfrm>
            <a:off x="3489638" y="1737448"/>
            <a:ext cx="2362521" cy="559990"/>
          </a:xfrm>
          <a:prstGeom prst="rect">
            <a:avLst/>
          </a:prstGeom>
        </p:spPr>
        <p:txBody>
          <a:bodyPr lIns="0" rIns="0">
            <a:noAutofit/>
          </a:bodyPr>
          <a:lstStyle>
            <a:lvl1pPr marL="0" indent="0" algn="l">
              <a:buNone/>
              <a:defRPr sz="2500" b="1">
                <a:solidFill>
                  <a:schemeClr val="tx2"/>
                </a:solidFill>
                <a:latin typeface="+mj-ea"/>
                <a:ea typeface="+mj-ea"/>
              </a:defRPr>
            </a:lvl1pPr>
          </a:lstStyle>
          <a:p>
            <a:pPr lvl="0"/>
            <a:r>
              <a:rPr lang="zh-CN" altLang="en-US" dirty="0"/>
              <a:t>请输入人物姓名</a:t>
            </a:r>
          </a:p>
        </p:txBody>
      </p:sp>
      <p:sp>
        <p:nvSpPr>
          <p:cNvPr id="30" name="文本占位符 3"/>
          <p:cNvSpPr>
            <a:spLocks noGrp="1"/>
          </p:cNvSpPr>
          <p:nvPr>
            <p:ph type="body" sz="quarter" idx="19" hasCustomPrompt="1"/>
          </p:nvPr>
        </p:nvSpPr>
        <p:spPr>
          <a:xfrm>
            <a:off x="3489638" y="2193572"/>
            <a:ext cx="7063707" cy="1039818"/>
          </a:xfrm>
          <a:prstGeom prst="rect">
            <a:avLst/>
          </a:prstGeom>
        </p:spPr>
        <p:txBody>
          <a:bodyPr lIns="0" rIns="0">
            <a:normAutofit/>
          </a:bodyPr>
          <a:lstStyle>
            <a:lvl1pPr marL="0" marR="0" indent="0" algn="l"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1" name="文本占位符 2"/>
          <p:cNvSpPr>
            <a:spLocks noGrp="1"/>
          </p:cNvSpPr>
          <p:nvPr>
            <p:ph type="body" sz="quarter" idx="20" hasCustomPrompt="1"/>
          </p:nvPr>
        </p:nvSpPr>
        <p:spPr>
          <a:xfrm>
            <a:off x="6539719" y="3977728"/>
            <a:ext cx="2296893" cy="559990"/>
          </a:xfrm>
          <a:prstGeom prst="rect">
            <a:avLst/>
          </a:prstGeom>
        </p:spPr>
        <p:txBody>
          <a:bodyPr lIns="0" rIns="0">
            <a:noAutofit/>
          </a:bodyPr>
          <a:lstStyle>
            <a:lvl1pPr marL="0" indent="0" algn="r">
              <a:buNone/>
              <a:defRPr sz="2500" b="1">
                <a:solidFill>
                  <a:schemeClr val="tx2"/>
                </a:solidFill>
                <a:latin typeface="+mj-ea"/>
                <a:ea typeface="+mj-ea"/>
              </a:defRPr>
            </a:lvl1pPr>
          </a:lstStyle>
          <a:p>
            <a:pPr lvl="0"/>
            <a:r>
              <a:rPr lang="zh-CN" altLang="en-US" dirty="0"/>
              <a:t>请输入人物姓名</a:t>
            </a:r>
          </a:p>
        </p:txBody>
      </p:sp>
      <p:sp>
        <p:nvSpPr>
          <p:cNvPr id="32" name="文本占位符 3"/>
          <p:cNvSpPr>
            <a:spLocks noGrp="1"/>
          </p:cNvSpPr>
          <p:nvPr>
            <p:ph type="body" sz="quarter" idx="21" hasCustomPrompt="1"/>
          </p:nvPr>
        </p:nvSpPr>
        <p:spPr>
          <a:xfrm>
            <a:off x="1874520" y="4433852"/>
            <a:ext cx="7030603" cy="1039818"/>
          </a:xfrm>
          <a:prstGeom prst="rect">
            <a:avLst/>
          </a:prstGeom>
        </p:spPr>
        <p:txBody>
          <a:bodyPr lIns="0" rIns="0">
            <a:normAutofit/>
          </a:bodyPr>
          <a:lstStyle>
            <a:lvl1pPr marL="0" marR="0" indent="0" algn="r"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r>
              <a:rPr lang="zh-CN" altLang="en-US" dirty="0"/>
              <a:t>请输入此人的基础信息、经验、工作履历等。请输入此人的基础信息、经验、工作履历等。请输入此人的基础信息、经验、工作履历等。请输入此人的基础信息、经验、工作履历等</a:t>
            </a:r>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90204" pitchFamily="34" charset="0"/>
              <a:buNone/>
              <a:defRPr/>
            </a:pPr>
            <a:endParaRPr lang="zh-CN" altLang="en-US" dirty="0"/>
          </a:p>
        </p:txBody>
      </p:sp>
      <p:sp>
        <p:nvSpPr>
          <p:cNvPr id="36" name="椭圆 35"/>
          <p:cNvSpPr/>
          <p:nvPr userDrawn="1"/>
        </p:nvSpPr>
        <p:spPr>
          <a:xfrm>
            <a:off x="960658" y="1319542"/>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团队人物介绍">
    <p:spTree>
      <p:nvGrpSpPr>
        <p:cNvPr id="1" name=""/>
        <p:cNvGrpSpPr/>
        <p:nvPr/>
      </p:nvGrpSpPr>
      <p:grpSpPr>
        <a:xfrm>
          <a:off x="0" y="0"/>
          <a:ext cx="0" cy="0"/>
          <a:chOff x="0" y="0"/>
          <a:chExt cx="0" cy="0"/>
        </a:xfrm>
      </p:grpSpPr>
      <p:sp>
        <p:nvSpPr>
          <p:cNvPr id="76" name="矩形 75"/>
          <p:cNvSpPr/>
          <p:nvPr userDrawn="1"/>
        </p:nvSpPr>
        <p:spPr>
          <a:xfrm>
            <a:off x="9586596"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userDrawn="1"/>
        </p:nvSpPr>
        <p:spPr>
          <a:xfrm>
            <a:off x="691007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p:cNvSpPr/>
          <p:nvPr userDrawn="1"/>
        </p:nvSpPr>
        <p:spPr>
          <a:xfrm>
            <a:off x="4195447"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p:cNvSpPr/>
          <p:nvPr userDrawn="1"/>
        </p:nvSpPr>
        <p:spPr>
          <a:xfrm>
            <a:off x="141698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userDrawn="1"/>
        </p:nvSpPr>
        <p:spPr>
          <a:xfrm>
            <a:off x="5476875" y="2813535"/>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图片占位符 17"/>
          <p:cNvSpPr>
            <a:spLocks noGrp="1"/>
          </p:cNvSpPr>
          <p:nvPr>
            <p:ph type="pic" sz="quarter" idx="11"/>
          </p:nvPr>
        </p:nvSpPr>
        <p:spPr>
          <a:xfrm>
            <a:off x="5467417" y="1219969"/>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dirty="0"/>
          </a:p>
        </p:txBody>
      </p:sp>
      <p:sp>
        <p:nvSpPr>
          <p:cNvPr id="43" name="图片占位符 17"/>
          <p:cNvSpPr>
            <a:spLocks noGrp="1"/>
          </p:cNvSpPr>
          <p:nvPr>
            <p:ph type="pic" sz="quarter" idx="12"/>
          </p:nvPr>
        </p:nvSpPr>
        <p:spPr>
          <a:xfrm>
            <a:off x="145918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4" name="图片占位符 17"/>
          <p:cNvSpPr>
            <a:spLocks noGrp="1"/>
          </p:cNvSpPr>
          <p:nvPr>
            <p:ph type="pic" sz="quarter" idx="13"/>
          </p:nvPr>
        </p:nvSpPr>
        <p:spPr>
          <a:xfrm>
            <a:off x="4165171"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5" name="图片占位符 17"/>
          <p:cNvSpPr>
            <a:spLocks noGrp="1"/>
          </p:cNvSpPr>
          <p:nvPr>
            <p:ph type="pic" sz="quarter" idx="14"/>
          </p:nvPr>
        </p:nvSpPr>
        <p:spPr>
          <a:xfrm>
            <a:off x="6871154"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6" name="图片占位符 17"/>
          <p:cNvSpPr>
            <a:spLocks noGrp="1"/>
          </p:cNvSpPr>
          <p:nvPr>
            <p:ph type="pic" sz="quarter" idx="15"/>
          </p:nvPr>
        </p:nvSpPr>
        <p:spPr>
          <a:xfrm>
            <a:off x="957713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7" name="文本占位符 2"/>
          <p:cNvSpPr>
            <a:spLocks noGrp="1"/>
          </p:cNvSpPr>
          <p:nvPr>
            <p:ph type="body" sz="quarter" idx="16" hasCustomPrompt="1"/>
          </p:nvPr>
        </p:nvSpPr>
        <p:spPr>
          <a:xfrm>
            <a:off x="5067121" y="2521913"/>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58" name="文本占位符 4"/>
          <p:cNvSpPr>
            <a:spLocks noGrp="1"/>
          </p:cNvSpPr>
          <p:nvPr>
            <p:ph type="body" sz="quarter" idx="17" hasCustomPrompt="1"/>
          </p:nvPr>
        </p:nvSpPr>
        <p:spPr>
          <a:xfrm>
            <a:off x="4835318" y="2891798"/>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0" name="文本占位符 4"/>
          <p:cNvSpPr>
            <a:spLocks noGrp="1"/>
          </p:cNvSpPr>
          <p:nvPr>
            <p:ph type="body" sz="quarter" idx="19" hasCustomPrompt="1"/>
          </p:nvPr>
        </p:nvSpPr>
        <p:spPr>
          <a:xfrm>
            <a:off x="775425" y="5380334"/>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2" name="文本占位符 4"/>
          <p:cNvSpPr>
            <a:spLocks noGrp="1"/>
          </p:cNvSpPr>
          <p:nvPr>
            <p:ph type="body" sz="quarter" idx="21" hasCustomPrompt="1"/>
          </p:nvPr>
        </p:nvSpPr>
        <p:spPr>
          <a:xfrm>
            <a:off x="34586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4" name="文本占位符 4"/>
          <p:cNvSpPr>
            <a:spLocks noGrp="1"/>
          </p:cNvSpPr>
          <p:nvPr>
            <p:ph type="body" sz="quarter" idx="23" hasCustomPrompt="1"/>
          </p:nvPr>
        </p:nvSpPr>
        <p:spPr>
          <a:xfrm>
            <a:off x="62018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sp>
        <p:nvSpPr>
          <p:cNvPr id="66" name="文本占位符 4"/>
          <p:cNvSpPr>
            <a:spLocks noGrp="1"/>
          </p:cNvSpPr>
          <p:nvPr>
            <p:ph type="body" sz="quarter" idx="25" hasCustomPrompt="1"/>
          </p:nvPr>
        </p:nvSpPr>
        <p:spPr>
          <a:xfrm>
            <a:off x="8945039"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90204" pitchFamily="34" charset="0"/>
              <a:buNone/>
              <a:defRPr sz="1500">
                <a:solidFill>
                  <a:schemeClr val="tx1">
                    <a:lumMod val="65000"/>
                    <a:lumOff val="35000"/>
                  </a:schemeClr>
                </a:solidFill>
              </a:defRPr>
            </a:lvl1pPr>
          </a:lstStyle>
          <a:p>
            <a:pPr lvl="0">
              <a:spcBef>
                <a:spcPts val="0"/>
              </a:spcBef>
            </a:pPr>
            <a:r>
              <a:rPr lang="zh-CN" altLang="en-US" dirty="0"/>
              <a:t>在此输入身份与职务</a:t>
            </a:r>
          </a:p>
        </p:txBody>
      </p:sp>
      <p:cxnSp>
        <p:nvCxnSpPr>
          <p:cNvPr id="67" name="直接连接符 66"/>
          <p:cNvCxnSpPr/>
          <p:nvPr userDrawn="1"/>
        </p:nvCxnSpPr>
        <p:spPr>
          <a:xfrm flipH="1">
            <a:off x="2087771" y="3438525"/>
            <a:ext cx="807646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208777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1020572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7499737"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4793754"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6096000" y="3219474"/>
            <a:ext cx="0" cy="2190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文本占位符 2"/>
          <p:cNvSpPr>
            <a:spLocks noGrp="1"/>
          </p:cNvSpPr>
          <p:nvPr>
            <p:ph type="body" sz="quarter" idx="27" hasCustomPrompt="1"/>
          </p:nvPr>
        </p:nvSpPr>
        <p:spPr>
          <a:xfrm>
            <a:off x="3806439"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5" name="文本占位符 2"/>
          <p:cNvSpPr>
            <a:spLocks noGrp="1"/>
          </p:cNvSpPr>
          <p:nvPr>
            <p:ph type="body" sz="quarter" idx="28" hasCustomPrompt="1"/>
          </p:nvPr>
        </p:nvSpPr>
        <p:spPr>
          <a:xfrm>
            <a:off x="6470858"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6" name="文本占位符 2"/>
          <p:cNvSpPr>
            <a:spLocks noGrp="1"/>
          </p:cNvSpPr>
          <p:nvPr>
            <p:ph type="body" sz="quarter" idx="29" hasCustomPrompt="1"/>
          </p:nvPr>
        </p:nvSpPr>
        <p:spPr>
          <a:xfrm>
            <a:off x="917684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07" name="文本占位符 2"/>
          <p:cNvSpPr>
            <a:spLocks noGrp="1"/>
          </p:cNvSpPr>
          <p:nvPr>
            <p:ph type="body" sz="quarter" idx="30" hasCustomPrompt="1"/>
          </p:nvPr>
        </p:nvSpPr>
        <p:spPr>
          <a:xfrm>
            <a:off x="105889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dirty="0"/>
              <a:t>人物姓名</a:t>
            </a:r>
          </a:p>
        </p:txBody>
      </p:sp>
      <p:sp>
        <p:nvSpPr>
          <p:cNvPr id="11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四张图文-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文本占位符 6"/>
          <p:cNvSpPr>
            <a:spLocks noGrp="1"/>
          </p:cNvSpPr>
          <p:nvPr>
            <p:ph type="body" sz="quarter" idx="26" hasCustomPrompt="1"/>
          </p:nvPr>
        </p:nvSpPr>
        <p:spPr>
          <a:xfrm>
            <a:off x="85436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 name="图片占位符 4"/>
          <p:cNvSpPr>
            <a:spLocks noGrp="1" noChangeAspect="1"/>
          </p:cNvSpPr>
          <p:nvPr>
            <p:ph type="pic" sz="quarter" idx="30"/>
          </p:nvPr>
        </p:nvSpPr>
        <p:spPr>
          <a:xfrm>
            <a:off x="854224" y="1455238"/>
            <a:ext cx="2516048" cy="3774072"/>
          </a:xfrm>
          <a:prstGeom prst="rect">
            <a:avLst/>
          </a:prstGeom>
        </p:spPr>
        <p:txBody>
          <a:bodyPr/>
          <a:lstStyle/>
          <a:p>
            <a:endParaRPr lang="zh-CN" altLang="en-US"/>
          </a:p>
        </p:txBody>
      </p:sp>
      <p:sp>
        <p:nvSpPr>
          <p:cNvPr id="68" name="文本占位符 6"/>
          <p:cNvSpPr>
            <a:spLocks noGrp="1"/>
          </p:cNvSpPr>
          <p:nvPr>
            <p:ph type="body" sz="quarter" idx="34" hasCustomPrompt="1"/>
          </p:nvPr>
        </p:nvSpPr>
        <p:spPr>
          <a:xfrm>
            <a:off x="622151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69" name="图片占位符 4"/>
          <p:cNvSpPr>
            <a:spLocks noGrp="1" noChangeAspect="1"/>
          </p:cNvSpPr>
          <p:nvPr>
            <p:ph type="pic" sz="quarter" idx="35"/>
          </p:nvPr>
        </p:nvSpPr>
        <p:spPr>
          <a:xfrm>
            <a:off x="6221374" y="1455238"/>
            <a:ext cx="2516048" cy="3774072"/>
          </a:xfrm>
          <a:prstGeom prst="rect">
            <a:avLst/>
          </a:prstGeom>
        </p:spPr>
        <p:txBody>
          <a:bodyPr/>
          <a:lstStyle/>
          <a:p>
            <a:endParaRPr lang="zh-CN" altLang="en-US"/>
          </a:p>
        </p:txBody>
      </p:sp>
      <p:sp>
        <p:nvSpPr>
          <p:cNvPr id="70" name="图片占位符 4"/>
          <p:cNvSpPr>
            <a:spLocks noGrp="1" noChangeAspect="1"/>
          </p:cNvSpPr>
          <p:nvPr>
            <p:ph type="pic" sz="quarter" idx="36"/>
          </p:nvPr>
        </p:nvSpPr>
        <p:spPr>
          <a:xfrm>
            <a:off x="3538147" y="2143665"/>
            <a:ext cx="2516048" cy="3774072"/>
          </a:xfrm>
          <a:prstGeom prst="rect">
            <a:avLst/>
          </a:prstGeom>
        </p:spPr>
        <p:txBody>
          <a:bodyPr/>
          <a:lstStyle/>
          <a:p>
            <a:endParaRPr lang="zh-CN" altLang="en-US"/>
          </a:p>
        </p:txBody>
      </p:sp>
      <p:sp>
        <p:nvSpPr>
          <p:cNvPr id="71" name="图片占位符 4"/>
          <p:cNvSpPr>
            <a:spLocks noGrp="1" noChangeAspect="1"/>
          </p:cNvSpPr>
          <p:nvPr>
            <p:ph type="pic" sz="quarter" idx="37"/>
          </p:nvPr>
        </p:nvSpPr>
        <p:spPr>
          <a:xfrm>
            <a:off x="8905297" y="2143665"/>
            <a:ext cx="2516048" cy="3774072"/>
          </a:xfrm>
          <a:prstGeom prst="rect">
            <a:avLst/>
          </a:prstGeom>
        </p:spPr>
        <p:txBody>
          <a:bodyPr/>
          <a:lstStyle/>
          <a:p>
            <a:endParaRPr lang="zh-CN" altLang="en-US"/>
          </a:p>
        </p:txBody>
      </p:sp>
      <p:sp>
        <p:nvSpPr>
          <p:cNvPr id="72" name="文本占位符 6"/>
          <p:cNvSpPr>
            <a:spLocks noGrp="1"/>
          </p:cNvSpPr>
          <p:nvPr>
            <p:ph type="body" sz="quarter" idx="38" hasCustomPrompt="1"/>
          </p:nvPr>
        </p:nvSpPr>
        <p:spPr>
          <a:xfrm>
            <a:off x="3538147" y="1459283"/>
            <a:ext cx="2516049" cy="658129"/>
          </a:xfrm>
          <a:prstGeom prst="rect">
            <a:avLst/>
          </a:prstGeom>
          <a:noFill/>
        </p:spPr>
        <p:txBody>
          <a:bodyPr wrap="square" rtlCol="0">
            <a:spAutoFit/>
          </a:bodyPr>
          <a:lstStyle>
            <a:lvl1pPr>
              <a:lnSpc>
                <a:spcPct val="120000"/>
              </a:lnSpc>
              <a:spcBef>
                <a:spcPts val="0"/>
              </a:spcBef>
              <a:spcAft>
                <a:spcPts val="1200"/>
              </a:spcAft>
              <a:defRPr kumimoji="1" lang="zh-CN" altLang="en-US" sz="1600" dirty="0">
                <a:solidFill>
                  <a:schemeClr val="tx1">
                    <a:lumMod val="75000"/>
                  </a:schemeClr>
                </a:solidFill>
                <a:cs typeface="+mn-ea"/>
                <a:sym typeface="+mn-lt"/>
              </a:defRPr>
            </a:lvl1pPr>
          </a:lstStyle>
          <a:p>
            <a:pPr marL="0" marR="0" lvl="0" indent="0" fontAlgn="auto">
              <a:spcAft>
                <a:spcPts val="0"/>
              </a:spcAft>
              <a:buClrTx/>
              <a:buSzTx/>
              <a:buNone/>
            </a:pPr>
            <a:r>
              <a:rPr lang="zh-CN" altLang="en-US" dirty="0">
                <a:sym typeface="+mn-lt"/>
              </a:rPr>
              <a:t>这里输入你的具体内容这里输入你的具体内容</a:t>
            </a:r>
          </a:p>
        </p:txBody>
      </p:sp>
      <p:sp>
        <p:nvSpPr>
          <p:cNvPr id="73" name="文本占位符 6"/>
          <p:cNvSpPr>
            <a:spLocks noGrp="1"/>
          </p:cNvSpPr>
          <p:nvPr>
            <p:ph type="body" sz="quarter" idx="39" hasCustomPrompt="1"/>
          </p:nvPr>
        </p:nvSpPr>
        <p:spPr>
          <a:xfrm>
            <a:off x="8905297" y="1459283"/>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dirty="0">
                <a:sym typeface="+mn-lt"/>
              </a:rPr>
              <a:t>这里输入你的具体内容这里输入你的具体内容</a:t>
            </a:r>
          </a:p>
        </p:txBody>
      </p:sp>
      <p:sp>
        <p:nvSpPr>
          <p:cNvPr id="56" name="标题 1"/>
          <p:cNvSpPr>
            <a:spLocks noGrp="1"/>
          </p:cNvSpPr>
          <p:nvPr>
            <p:ph type="title" hasCustomPrompt="1"/>
          </p:nvPr>
        </p:nvSpPr>
        <p:spPr>
          <a:xfrm>
            <a:off x="564510" y="644141"/>
            <a:ext cx="64649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90204" pitchFamily="34" charset="0"/>
            </a:pPr>
            <a:r>
              <a:rPr lang="zh-CN" altLang="en-US" dirty="0"/>
              <a:t>单击此处编辑标题样式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四张图文-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图片占位符 2"/>
          <p:cNvSpPr>
            <a:spLocks noGrp="1" noChangeAspect="1"/>
          </p:cNvSpPr>
          <p:nvPr>
            <p:ph type="pic" sz="quarter" idx="23"/>
          </p:nvPr>
        </p:nvSpPr>
        <p:spPr>
          <a:xfrm>
            <a:off x="1308098" y="1226778"/>
            <a:ext cx="4186885" cy="2355123"/>
          </a:xfrm>
          <a:prstGeom prst="rect">
            <a:avLst/>
          </a:prstGeom>
        </p:spPr>
        <p:txBody>
          <a:bodyPr/>
          <a:lstStyle/>
          <a:p>
            <a:endParaRPr lang="zh-CN" altLang="en-US"/>
          </a:p>
        </p:txBody>
      </p:sp>
      <p:sp>
        <p:nvSpPr>
          <p:cNvPr id="56" name="图片占位符 2"/>
          <p:cNvSpPr>
            <a:spLocks noGrp="1" noChangeAspect="1"/>
          </p:cNvSpPr>
          <p:nvPr>
            <p:ph type="pic" sz="quarter" idx="24"/>
          </p:nvPr>
        </p:nvSpPr>
        <p:spPr>
          <a:xfrm>
            <a:off x="6010234" y="1226778"/>
            <a:ext cx="4186885" cy="2355123"/>
          </a:xfrm>
          <a:prstGeom prst="rect">
            <a:avLst/>
          </a:prstGeom>
        </p:spPr>
        <p:txBody>
          <a:bodyPr/>
          <a:lstStyle/>
          <a:p>
            <a:endParaRPr lang="zh-CN" altLang="en-US"/>
          </a:p>
        </p:txBody>
      </p:sp>
      <p:sp>
        <p:nvSpPr>
          <p:cNvPr id="57" name="图片占位符 2"/>
          <p:cNvSpPr>
            <a:spLocks noGrp="1" noChangeAspect="1"/>
          </p:cNvSpPr>
          <p:nvPr>
            <p:ph type="pic" sz="quarter" idx="25"/>
          </p:nvPr>
        </p:nvSpPr>
        <p:spPr>
          <a:xfrm>
            <a:off x="1308098" y="3775836"/>
            <a:ext cx="4186885" cy="2355123"/>
          </a:xfrm>
          <a:prstGeom prst="rect">
            <a:avLst/>
          </a:prstGeom>
        </p:spPr>
        <p:txBody>
          <a:bodyPr/>
          <a:lstStyle/>
          <a:p>
            <a:endParaRPr lang="zh-CN" altLang="en-US"/>
          </a:p>
        </p:txBody>
      </p:sp>
      <p:sp>
        <p:nvSpPr>
          <p:cNvPr id="58" name="图片占位符 2"/>
          <p:cNvSpPr>
            <a:spLocks noGrp="1" noChangeAspect="1"/>
          </p:cNvSpPr>
          <p:nvPr>
            <p:ph type="pic" sz="quarter" idx="26"/>
          </p:nvPr>
        </p:nvSpPr>
        <p:spPr>
          <a:xfrm>
            <a:off x="6010234" y="3775836"/>
            <a:ext cx="4186885" cy="2355123"/>
          </a:xfrm>
          <a:prstGeom prst="rect">
            <a:avLst/>
          </a:prstGeom>
        </p:spPr>
        <p:txBody>
          <a:bodyPr/>
          <a:lstStyle/>
          <a:p>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microsoft.com/office/2007/relationships/hdphoto" Target="../media/hdphoto1.wdp"/><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microsoft.com/office/2007/relationships/hdphoto" Target="../media/hdphoto1.wdp"/><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4.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image" Target="../media/image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5.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microsoft.com/office/2007/relationships/hdphoto" Target="../media/hdphoto1.wdp"/><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0" name="图片 49" descr="城市街道与高楼大厦的景色&#10;&#10;描述已自动生成"/>
          <p:cNvPicPr>
            <a:picLocks noChangeAspect="1"/>
          </p:cNvPicPr>
          <p:nvPr userDrawn="1"/>
        </p:nvPicPr>
        <p:blipFill rotWithShape="1">
          <a:blip r:embed="rId18" cstate="email">
            <a:alphaModFix amt="20000"/>
            <a:extLst>
              <a:ext uri="{BEBA8EAE-BF5A-486C-A8C5-ECC9F3942E4B}">
                <a14:imgProps xmlns:a14="http://schemas.microsoft.com/office/drawing/2010/main">
                  <a14:imgLayer r:embed="rId19">
                    <a14:imgEffect>
                      <a14:saturation sat="0"/>
                    </a14:imgEffect>
                  </a14:imgLayer>
                </a14:imgProps>
              </a:ext>
            </a:extLst>
          </a:blip>
          <a:srcRect/>
          <a:stretch>
            <a:fillRect/>
          </a:stretch>
        </p:blipFill>
        <p:spPr>
          <a:xfrm>
            <a:off x="0" y="0"/>
            <a:ext cx="12192000" cy="6858000"/>
          </a:xfrm>
          <a:prstGeom prst="rect">
            <a:avLst/>
          </a:prstGeom>
        </p:spPr>
      </p:pic>
      <p:sp>
        <p:nvSpPr>
          <p:cNvPr id="51" name="矩形 50"/>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标题 11"/>
          <p:cNvSpPr txBox="1">
            <a:spLocks noChangeArrowheads="1"/>
          </p:cNvSpPr>
          <p:nvPr userDrawn="1"/>
        </p:nvSpPr>
        <p:spPr bwMode="auto">
          <a:xfrm>
            <a:off x="4772025" y="131763"/>
            <a:ext cx="31908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en-US" altLang="zh-CN" b="1">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0" name="图片 49" descr="城市街道与高楼大厦的景色&#10;&#10;描述已自动生成"/>
          <p:cNvPicPr>
            <a:picLocks noChangeAspect="1"/>
          </p:cNvPicPr>
          <p:nvPr userDrawn="1"/>
        </p:nvPicPr>
        <p:blipFill rotWithShape="1">
          <a:blip r:embed="rId18" cstate="email">
            <a:alphaModFix amt="20000"/>
            <a:extLst>
              <a:ext uri="{BEBA8EAE-BF5A-486C-A8C5-ECC9F3942E4B}">
                <a14:imgProps xmlns:a14="http://schemas.microsoft.com/office/drawing/2010/main">
                  <a14:imgLayer r:embed="rId19">
                    <a14:imgEffect>
                      <a14:saturation sat="0"/>
                    </a14:imgEffect>
                  </a14:imgLayer>
                </a14:imgProps>
              </a:ext>
            </a:extLst>
          </a:blip>
          <a:srcRect/>
          <a:stretch>
            <a:fillRect/>
          </a:stretch>
        </p:blipFill>
        <p:spPr>
          <a:xfrm>
            <a:off x="0" y="0"/>
            <a:ext cx="12192000" cy="6858000"/>
          </a:xfrm>
          <a:prstGeom prst="rect">
            <a:avLst/>
          </a:prstGeom>
        </p:spPr>
      </p:pic>
      <p:sp>
        <p:nvSpPr>
          <p:cNvPr id="51" name="矩形 50"/>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0" name="图片 49" descr="城市街道与高楼大厦的景色&#10;&#10;描述已自动生成"/>
          <p:cNvPicPr>
            <a:picLocks noChangeAspect="1"/>
          </p:cNvPicPr>
          <p:nvPr userDrawn="1"/>
        </p:nvPicPr>
        <p:blipFill rotWithShape="1">
          <a:blip r:embed="rId18" cstate="email">
            <a:alphaModFix amt="20000"/>
            <a:extLst>
              <a:ext uri="{BEBA8EAE-BF5A-486C-A8C5-ECC9F3942E4B}">
                <a14:imgProps xmlns:a14="http://schemas.microsoft.com/office/drawing/2010/main">
                  <a14:imgLayer r:embed="rId19">
                    <a14:imgEffect>
                      <a14:saturation sat="0"/>
                    </a14:imgEffect>
                  </a14:imgLayer>
                </a14:imgProps>
              </a:ext>
            </a:extLst>
          </a:blip>
          <a:srcRect/>
          <a:stretch>
            <a:fillRect/>
          </a:stretch>
        </p:blipFill>
        <p:spPr>
          <a:xfrm>
            <a:off x="0" y="0"/>
            <a:ext cx="12192000" cy="6858000"/>
          </a:xfrm>
          <a:prstGeom prst="rect">
            <a:avLst/>
          </a:prstGeom>
        </p:spPr>
      </p:pic>
      <p:sp>
        <p:nvSpPr>
          <p:cNvPr id="51" name="矩形 50"/>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672D578D-81B8-480E-8CAB-AA3A319E25D5}" type="datetimeFigureOut">
              <a:rPr lang="zh-CN" altLang="en-US"/>
              <a:t>2024/11/7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noProof="1" smtClean="0">
                <a:solidFill>
                  <a:srgbClr val="898989"/>
                </a:solidFill>
              </a:defRPr>
            </a:lvl1pPr>
          </a:lstStyle>
          <a:p>
            <a:pPr>
              <a:defRPr/>
            </a:pPr>
            <a:fld id="{80053A87-4F06-4992-8CB3-1B279B970518}" type="slidenum">
              <a:rPr altLang="en-US"/>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0" name="图片 49" descr="城市街道与高楼大厦的景色&#10;&#10;描述已自动生成"/>
          <p:cNvPicPr>
            <a:picLocks noChangeAspect="1"/>
          </p:cNvPicPr>
          <p:nvPr userDrawn="1"/>
        </p:nvPicPr>
        <p:blipFill rotWithShape="1">
          <a:blip r:embed="rId18" cstate="email">
            <a:alphaModFix amt="20000"/>
            <a:extLst>
              <a:ext uri="{BEBA8EAE-BF5A-486C-A8C5-ECC9F3942E4B}">
                <a14:imgProps xmlns:a14="http://schemas.microsoft.com/office/drawing/2010/main">
                  <a14:imgLayer r:embed="rId19">
                    <a14:imgEffect>
                      <a14:saturation sat="0"/>
                    </a14:imgEffect>
                  </a14:imgLayer>
                </a14:imgProps>
              </a:ext>
            </a:extLst>
          </a:blip>
          <a:srcRect/>
          <a:stretch>
            <a:fillRect/>
          </a:stretch>
        </p:blipFill>
        <p:spPr>
          <a:xfrm>
            <a:off x="0" y="0"/>
            <a:ext cx="12192000" cy="6858000"/>
          </a:xfrm>
          <a:prstGeom prst="rect">
            <a:avLst/>
          </a:prstGeom>
        </p:spPr>
      </p:pic>
      <p:sp>
        <p:nvSpPr>
          <p:cNvPr id="51" name="矩形 50"/>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5.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notesSlide" Target="../notesSlides/notesSlide10.xml"/><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slideLayout" Target="../slideLayouts/slideLayout19.xml"/><Relationship Id="rId1" Type="http://schemas.openxmlformats.org/officeDocument/2006/relationships/tags" Target="../tags/tag16.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0" Type="http://schemas.openxmlformats.org/officeDocument/2006/relationships/diagramData" Target="../diagrams/data5.xml"/><Relationship Id="rId4" Type="http://schemas.openxmlformats.org/officeDocument/2006/relationships/slide" Target="slide10.xml"/><Relationship Id="rId9" Type="http://schemas.microsoft.com/office/2007/relationships/diagramDrawing" Target="../diagrams/drawing4.xml"/><Relationship Id="rId14"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1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4.xml"/><Relationship Id="rId7"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10.xml"/><Relationship Id="rId7" Type="http://schemas.openxmlformats.org/officeDocument/2006/relationships/diagramLayout" Target="../diagrams/layout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diagramData" Target="../diagrams/data1.xml"/><Relationship Id="rId5" Type="http://schemas.openxmlformats.org/officeDocument/2006/relationships/notesSlide" Target="../notesSlides/notesSlide4.xml"/><Relationship Id="rId10" Type="http://schemas.microsoft.com/office/2007/relationships/diagramDrawing" Target="../diagrams/drawing1.xml"/><Relationship Id="rId4" Type="http://schemas.openxmlformats.org/officeDocument/2006/relationships/slideLayout" Target="../slideLayouts/slideLayout19.xml"/><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19.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8.xml"/><Relationship Id="rId7" Type="http://schemas.openxmlformats.org/officeDocument/2006/relationships/diagramColors" Target="../diagrams/colors2.xml"/><Relationship Id="rId2" Type="http://schemas.openxmlformats.org/officeDocument/2006/relationships/slideLayout" Target="../slideLayouts/slideLayout19.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3.xml"/><Relationship Id="rId2" Type="http://schemas.openxmlformats.org/officeDocument/2006/relationships/slideLayout" Target="../slideLayouts/slideLayout19.xml"/><Relationship Id="rId1" Type="http://schemas.openxmlformats.org/officeDocument/2006/relationships/tags" Target="../tags/tag1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122" name="PA-10226"/>
          <p:cNvSpPr txBox="1">
            <a:spLocks noChangeArrowheads="1"/>
          </p:cNvSpPr>
          <p:nvPr>
            <p:custDataLst>
              <p:tags r:id="rId1"/>
            </p:custDataLst>
          </p:nvPr>
        </p:nvSpPr>
        <p:spPr bwMode="auto">
          <a:xfrm>
            <a:off x="868680" y="1368425"/>
            <a:ext cx="10650220" cy="343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en-US" altLang="zh-CN" sz="4400" i="0" u="none" strike="noStrike" kern="1200" cap="none" spc="0" normalizeH="0" baseline="0" noProof="0" dirty="0">
                <a:ln>
                  <a:noFill/>
                </a:ln>
                <a:solidFill>
                  <a:srgbClr val="007BC4"/>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Exploring dynamics of older adults’ smartphone usage in China: </a:t>
            </a:r>
          </a:p>
          <a:p>
            <a:pPr marL="0" marR="0" lvl="0" indent="0" algn="ctr" defTabSz="914400" rtl="0" eaLnBrk="1" fontAlgn="base" latinLnBrk="0" hangingPunct="1">
              <a:lnSpc>
                <a:spcPct val="120000"/>
              </a:lnSpc>
              <a:spcBef>
                <a:spcPct val="0"/>
              </a:spcBef>
              <a:spcAft>
                <a:spcPct val="0"/>
              </a:spcAft>
              <a:buClrTx/>
              <a:buSzTx/>
              <a:buFontTx/>
              <a:buNone/>
              <a:defRPr/>
            </a:pPr>
            <a:r>
              <a:rPr kumimoji="0" lang="en-US" altLang="zh-CN" sz="3200" i="0" u="none" strike="noStrike" kern="1200" cap="none" spc="0" normalizeH="0" baseline="0" noProof="0" dirty="0">
                <a:ln>
                  <a:noFill/>
                </a:ln>
                <a:solidFill>
                  <a:srgbClr val="007BC4"/>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Mental health, using preferences, smartphone dependency</a:t>
            </a:r>
            <a:endParaRPr kumimoji="0" lang="zh-CN" altLang="en-US" sz="3200" i="0" u="none" strike="noStrike" kern="1200" cap="none" spc="0" normalizeH="0" baseline="0" noProof="0" dirty="0">
              <a:ln>
                <a:noFill/>
              </a:ln>
              <a:solidFill>
                <a:srgbClr val="007BC4"/>
              </a:solidFill>
              <a:effectLst/>
              <a:uLnTx/>
              <a:uFillTx/>
              <a:latin typeface="Times New Roman" panose="02020603050405020304" pitchFamily="18" charset="0"/>
              <a:ea typeface="宋体" charset="0"/>
              <a:cs typeface="Times New Roman" panose="02020603050405020304" pitchFamily="18" charset="0"/>
            </a:endParaRPr>
          </a:p>
        </p:txBody>
      </p:sp>
      <p:sp>
        <p:nvSpPr>
          <p:cNvPr id="5124" name="文本框 2"/>
          <p:cNvSpPr txBox="1">
            <a:spLocks noChangeArrowheads="1"/>
          </p:cNvSpPr>
          <p:nvPr/>
        </p:nvSpPr>
        <p:spPr bwMode="auto">
          <a:xfrm>
            <a:off x="2273262" y="5759873"/>
            <a:ext cx="76390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1" fontAlgn="base" latinLnBrk="0" hangingPunct="1">
              <a:lnSpc>
                <a:spcPct val="100000"/>
              </a:lnSpc>
              <a:spcBef>
                <a:spcPct val="0"/>
              </a:spcBef>
              <a:spcAft>
                <a:spcPts val="600"/>
              </a:spcAft>
              <a:buClrTx/>
              <a:buSzTx/>
              <a:buFontTx/>
              <a:buNone/>
              <a:defRPr/>
            </a:pPr>
            <a:r>
              <a:rPr kumimoji="0" lang="en-US" altLang="zh-CN"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2024</a:t>
            </a:r>
            <a:r>
              <a:rPr lang="en-US" altLang="zh-CN" sz="2000" dirty="0">
                <a:solidFill>
                  <a:srgbClr val="0070C0"/>
                </a:solidFill>
                <a:latin typeface="华文新魏" panose="02010800040101010101" pitchFamily="2" charset="-122"/>
                <a:ea typeface="华文新魏" panose="02010800040101010101" pitchFamily="2" charset="-122"/>
              </a:rPr>
              <a:t>/7/2</a:t>
            </a:r>
            <a:endParaRPr kumimoji="0" lang="zh-CN" altLang="en-US"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endParaRPr>
          </a:p>
        </p:txBody>
      </p:sp>
      <p:sp>
        <p:nvSpPr>
          <p:cNvPr id="2" name="文本框 2">
            <a:extLst>
              <a:ext uri="{FF2B5EF4-FFF2-40B4-BE49-F238E27FC236}">
                <a16:creationId xmlns:a16="http://schemas.microsoft.com/office/drawing/2014/main" id="{6566DE18-DA94-57BB-EAEB-1BB696A2018C}"/>
              </a:ext>
            </a:extLst>
          </p:cNvPr>
          <p:cNvSpPr txBox="1">
            <a:spLocks noChangeArrowheads="1"/>
          </p:cNvSpPr>
          <p:nvPr/>
        </p:nvSpPr>
        <p:spPr bwMode="auto">
          <a:xfrm>
            <a:off x="2279688" y="4603807"/>
            <a:ext cx="7639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algn="ctr" fontAlgn="base">
              <a:lnSpc>
                <a:spcPct val="100000"/>
              </a:lnSpc>
              <a:spcBef>
                <a:spcPct val="0"/>
              </a:spcBef>
              <a:spcAft>
                <a:spcPts val="600"/>
              </a:spcAft>
              <a:buNone/>
              <a:defRPr/>
            </a:pPr>
            <a:r>
              <a:rPr kumimoji="0" lang="en-US" altLang="zh-CN"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Yiting Liu, </a:t>
            </a:r>
            <a:r>
              <a:rPr kumimoji="0" lang="en-US" altLang="zh-CN" sz="2000" b="0" i="0" u="none" strike="noStrike" kern="1200" cap="none" spc="0" normalizeH="0" baseline="0" noProof="0" dirty="0" err="1">
                <a:ln>
                  <a:noFill/>
                </a:ln>
                <a:solidFill>
                  <a:srgbClr val="0070C0"/>
                </a:solidFill>
                <a:effectLst/>
                <a:uLnTx/>
                <a:uFillTx/>
                <a:latin typeface="华文新魏" panose="02010800040101010101" pitchFamily="2" charset="-122"/>
                <a:ea typeface="华文新魏" panose="02010800040101010101" pitchFamily="2" charset="-122"/>
                <a:cs typeface="+mn-cs"/>
              </a:rPr>
              <a:t>Siyue</a:t>
            </a:r>
            <a:r>
              <a:rPr kumimoji="0" lang="en-US" altLang="zh-CN"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 Li, </a:t>
            </a:r>
            <a:r>
              <a:rPr kumimoji="0" lang="en-US" altLang="zh-CN" sz="2000" b="0" i="0" u="none" strike="noStrike" kern="1200" cap="none" spc="0" normalizeH="0" baseline="0" noProof="0" dirty="0" err="1">
                <a:ln>
                  <a:noFill/>
                </a:ln>
                <a:solidFill>
                  <a:srgbClr val="0070C0"/>
                </a:solidFill>
                <a:effectLst/>
                <a:uLnTx/>
                <a:uFillTx/>
                <a:latin typeface="华文新魏" panose="02010800040101010101" pitchFamily="2" charset="-122"/>
                <a:ea typeface="华文新魏" panose="02010800040101010101" pitchFamily="2" charset="-122"/>
                <a:cs typeface="+mn-cs"/>
              </a:rPr>
              <a:t>Shiyu</a:t>
            </a:r>
            <a:r>
              <a:rPr kumimoji="0" lang="en-US" altLang="zh-CN"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 Han, </a:t>
            </a:r>
            <a:r>
              <a:rPr kumimoji="0" lang="en-US" altLang="zh-CN" sz="2000" b="0" i="0" u="none" strike="noStrike" kern="1200" cap="none" spc="0" normalizeH="0" baseline="0" noProof="0" dirty="0" err="1">
                <a:ln>
                  <a:noFill/>
                </a:ln>
                <a:solidFill>
                  <a:srgbClr val="0070C0"/>
                </a:solidFill>
                <a:effectLst/>
                <a:uLnTx/>
                <a:uFillTx/>
                <a:latin typeface="华文新魏" panose="02010800040101010101" pitchFamily="2" charset="-122"/>
                <a:ea typeface="华文新魏" panose="02010800040101010101" pitchFamily="2" charset="-122"/>
                <a:cs typeface="+mn-cs"/>
              </a:rPr>
              <a:t>Xiaoting</a:t>
            </a:r>
            <a:r>
              <a:rPr kumimoji="0" lang="en-US" altLang="zh-CN"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 Liu</a:t>
            </a:r>
            <a:endParaRPr kumimoji="0" lang="zh-CN" altLang="en-US"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endParaRPr>
          </a:p>
        </p:txBody>
      </p:sp>
      <p:sp>
        <p:nvSpPr>
          <p:cNvPr id="4" name="文本框 2">
            <a:extLst>
              <a:ext uri="{FF2B5EF4-FFF2-40B4-BE49-F238E27FC236}">
                <a16:creationId xmlns:a16="http://schemas.microsoft.com/office/drawing/2014/main" id="{8492837E-EB92-9692-60FB-9B5B528C8A12}"/>
              </a:ext>
            </a:extLst>
          </p:cNvPr>
          <p:cNvSpPr txBox="1">
            <a:spLocks noChangeArrowheads="1"/>
          </p:cNvSpPr>
          <p:nvPr/>
        </p:nvSpPr>
        <p:spPr bwMode="auto">
          <a:xfrm>
            <a:off x="2291672" y="5003917"/>
            <a:ext cx="7639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1" fontAlgn="base" latinLnBrk="0" hangingPunct="1">
              <a:lnSpc>
                <a:spcPct val="100000"/>
              </a:lnSpc>
              <a:spcBef>
                <a:spcPct val="0"/>
              </a:spcBef>
              <a:spcAft>
                <a:spcPts val="600"/>
              </a:spcAft>
              <a:buClrTx/>
              <a:buSzTx/>
              <a:buFontTx/>
              <a:buNone/>
              <a:defRPr/>
            </a:pPr>
            <a:r>
              <a:rPr kumimoji="0" lang="en-US" altLang="zh-CN"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Zhejiang University</a:t>
            </a:r>
            <a:endParaRPr kumimoji="0" lang="zh-CN" altLang="en-US"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endParaRPr>
          </a:p>
        </p:txBody>
      </p:sp>
      <p:sp>
        <p:nvSpPr>
          <p:cNvPr id="3" name="文本框 2">
            <a:extLst>
              <a:ext uri="{FF2B5EF4-FFF2-40B4-BE49-F238E27FC236}">
                <a16:creationId xmlns:a16="http://schemas.microsoft.com/office/drawing/2014/main" id="{9DD70E4A-A13B-FA87-F88F-6E8F78B00A64}"/>
              </a:ext>
            </a:extLst>
          </p:cNvPr>
          <p:cNvSpPr txBox="1">
            <a:spLocks noChangeArrowheads="1"/>
          </p:cNvSpPr>
          <p:nvPr/>
        </p:nvSpPr>
        <p:spPr bwMode="auto">
          <a:xfrm>
            <a:off x="2260141" y="5355501"/>
            <a:ext cx="7639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algn="ctr" fontAlgn="base">
              <a:lnSpc>
                <a:spcPct val="100000"/>
              </a:lnSpc>
              <a:spcBef>
                <a:spcPct val="0"/>
              </a:spcBef>
              <a:spcAft>
                <a:spcPts val="600"/>
              </a:spcAft>
              <a:buNone/>
              <a:defRPr/>
            </a:pPr>
            <a:r>
              <a:rPr kumimoji="0" lang="en-US" altLang="zh-CN"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College of Communication and International Culture</a:t>
            </a:r>
            <a:endParaRPr kumimoji="0" lang="zh-CN" altLang="en-US" sz="20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ransition advTm="35760"/>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4" name="文本占位符 4">
            <a:hlinkClick r:id="rId4" action="ppaction://hlinksldjump"/>
          </p:cNvPr>
          <p:cNvSpPr>
            <a:spLocks noGrp="1"/>
          </p:cNvSpPr>
          <p:nvPr/>
        </p:nvSpPr>
        <p:spPr>
          <a:xfrm>
            <a:off x="252914" y="1109369"/>
            <a:ext cx="5746038" cy="5481469"/>
          </a:xfrm>
          <a:prstGeom prst="rect">
            <a:avLst/>
          </a:prstGeom>
          <a:noFill/>
          <a:ln>
            <a:solidFill>
              <a:schemeClr val="tx1"/>
            </a:solidFill>
            <a:prstDash val="lgDash"/>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400" b="0" i="0" u="none" strike="noStrike" kern="1200" cap="none" spc="0" normalizeH="0" baseline="0" noProof="0" dirty="0">
                <a:ln>
                  <a:noFill/>
                </a:ln>
                <a:solidFill>
                  <a:srgbClr val="005BBB">
                    <a:lumMod val="75000"/>
                  </a:srgbClr>
                </a:solidFill>
                <a:effectLst/>
                <a:uLnTx/>
                <a:uFillTx/>
                <a:latin typeface="+mj-lt"/>
                <a:ea typeface="华文中宋" panose="02010600040101010101" pitchFamily="2" charset="-122"/>
              </a:rPr>
              <a:t>Participants</a:t>
            </a:r>
          </a:p>
          <a:p>
            <a:pPr marL="1028700" lvl="1" indent="-342900">
              <a:lnSpc>
                <a:spcPct val="150000"/>
              </a:lnSpc>
              <a:spcBef>
                <a:spcPts val="0"/>
              </a:spcBef>
              <a:spcAft>
                <a:spcPts val="600"/>
              </a:spcAft>
              <a:buFont typeface="Arial" panose="020B0604020202020204" pitchFamily="34" charset="0"/>
              <a:buChar char="•"/>
              <a:defRPr/>
            </a:pPr>
            <a:r>
              <a:rPr lang="en-US" altLang="zh-CN" sz="2000" dirty="0">
                <a:solidFill>
                  <a:srgbClr val="005BBB"/>
                </a:solidFill>
                <a:latin typeface="+mj-lt"/>
                <a:ea typeface="华文中宋" panose="02010600040101010101" pitchFamily="2" charset="-122"/>
              </a:rPr>
              <a:t>Older adults aged 60 and above</a:t>
            </a:r>
          </a:p>
          <a:p>
            <a:pPr marL="1028700" marR="0" lvl="1" indent="-342900"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altLang="zh-CN" sz="2000" dirty="0">
                <a:solidFill>
                  <a:srgbClr val="005BBB"/>
                </a:solidFill>
                <a:latin typeface="+mj-lt"/>
                <a:ea typeface="华文中宋" panose="02010600040101010101" pitchFamily="2" charset="-122"/>
              </a:rPr>
              <a:t>Have used smartphones</a:t>
            </a:r>
            <a:endParaRPr kumimoji="0" lang="en-US" altLang="zh-CN" sz="2000" b="0" i="0" u="none" strike="noStrike" kern="1200" cap="none" spc="0" normalizeH="0" baseline="0" noProof="0" dirty="0">
              <a:ln>
                <a:noFill/>
              </a:ln>
              <a:solidFill>
                <a:srgbClr val="005BBB"/>
              </a:solidFill>
              <a:effectLst/>
              <a:uLnTx/>
              <a:uFillTx/>
              <a:latin typeface="+mj-lt"/>
              <a:ea typeface="华文中宋" panose="02010600040101010101" pitchFamily="2" charset="-122"/>
            </a:endParaRPr>
          </a:p>
          <a:p>
            <a:pPr marL="342900" marR="0" lvl="0" indent="-3429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400" b="0" i="0" u="none" strike="noStrike" kern="1200" cap="none" spc="0" normalizeH="0" baseline="0" noProof="0" dirty="0">
                <a:ln>
                  <a:noFill/>
                </a:ln>
                <a:solidFill>
                  <a:srgbClr val="005BBB">
                    <a:lumMod val="75000"/>
                  </a:srgbClr>
                </a:solidFill>
                <a:effectLst/>
                <a:uLnTx/>
                <a:uFillTx/>
                <a:latin typeface="+mj-lt"/>
                <a:ea typeface="华文中宋" panose="02010600040101010101" pitchFamily="2" charset="-122"/>
              </a:rPr>
              <a:t>Sampling and measurement tool</a:t>
            </a:r>
            <a:endParaRPr kumimoji="0" lang="en-US" altLang="en-US" sz="2000" b="0" i="0" u="none" strike="noStrike" kern="1200" cap="none" spc="0" normalizeH="0" baseline="0" noProof="0" dirty="0">
              <a:ln>
                <a:noFill/>
              </a:ln>
              <a:solidFill>
                <a:srgbClr val="005BBB"/>
              </a:solidFill>
              <a:effectLst/>
              <a:uLnTx/>
              <a:uFillTx/>
              <a:latin typeface="+mj-lt"/>
              <a:ea typeface="华文中宋" panose="02010600040101010101" pitchFamily="2" charset="-122"/>
              <a:cs typeface="+mn-cs"/>
            </a:endParaRPr>
          </a:p>
          <a:p>
            <a:pPr marL="1028700" lvl="1" indent="-342900">
              <a:lnSpc>
                <a:spcPct val="150000"/>
              </a:lnSpc>
              <a:spcBef>
                <a:spcPts val="0"/>
              </a:spcBef>
              <a:spcAft>
                <a:spcPts val="600"/>
              </a:spcAft>
              <a:buFont typeface="Arial" panose="020B0604020202020204" pitchFamily="34" charset="0"/>
              <a:buChar char="•"/>
              <a:defRPr/>
            </a:pPr>
            <a:r>
              <a:rPr lang="en-US" altLang="zh-CN" sz="2000" dirty="0">
                <a:solidFill>
                  <a:srgbClr val="005BBB"/>
                </a:solidFill>
                <a:latin typeface="+mj-lt"/>
                <a:ea typeface="华文中宋" panose="02010600040101010101" pitchFamily="2" charset="-122"/>
              </a:rPr>
              <a:t>Stratified sampling: different towns in Zhejiang Province of China,</a:t>
            </a:r>
            <a:r>
              <a:rPr lang="zh-CN" altLang="en-US" sz="2000" dirty="0">
                <a:solidFill>
                  <a:srgbClr val="005BBB"/>
                </a:solidFill>
                <a:latin typeface="+mj-lt"/>
                <a:ea typeface="华文中宋" panose="02010600040101010101" pitchFamily="2" charset="-122"/>
              </a:rPr>
              <a:t> </a:t>
            </a:r>
            <a:r>
              <a:rPr lang="en-US" altLang="zh-CN" sz="2000" dirty="0">
                <a:solidFill>
                  <a:srgbClr val="005BBB"/>
                </a:solidFill>
                <a:latin typeface="+mj-lt"/>
                <a:ea typeface="华文中宋" panose="02010600040101010101" pitchFamily="2" charset="-122"/>
              </a:rPr>
              <a:t>10 years old as an age cohort</a:t>
            </a:r>
            <a:endParaRPr kumimoji="0" lang="en-US" altLang="en-US" sz="2000" b="0" i="0" u="none" strike="noStrike" kern="1200" cap="none" spc="0" normalizeH="0" baseline="0" noProof="0" dirty="0">
              <a:ln>
                <a:noFill/>
              </a:ln>
              <a:solidFill>
                <a:srgbClr val="005BBB"/>
              </a:solidFill>
              <a:effectLst/>
              <a:uLnTx/>
              <a:uFillTx/>
              <a:latin typeface="+mj-lt"/>
              <a:ea typeface="华文中宋" panose="02010600040101010101" pitchFamily="2" charset="-122"/>
            </a:endParaRPr>
          </a:p>
          <a:p>
            <a:pPr marL="1028700" marR="0" lvl="1" indent="-342900"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altLang="zh-CN" sz="2000" dirty="0">
                <a:solidFill>
                  <a:srgbClr val="005BBB"/>
                </a:solidFill>
                <a:latin typeface="+mj-lt"/>
                <a:ea typeface="华文中宋" panose="02010600040101010101" pitchFamily="2" charset="-122"/>
              </a:rPr>
              <a:t>Questionnaires in paper form were distributed through home visiting</a:t>
            </a:r>
            <a:endParaRPr kumimoji="0" lang="zh-CN" altLang="en-US" sz="2000" b="0" i="0" u="none" strike="noStrike" kern="1200" cap="none" spc="0" normalizeH="0" baseline="0" noProof="0" dirty="0">
              <a:ln>
                <a:noFill/>
              </a:ln>
              <a:solidFill>
                <a:srgbClr val="005BBB"/>
              </a:solidFill>
              <a:effectLst/>
              <a:uLnTx/>
              <a:uFillTx/>
              <a:latin typeface="+mj-lt"/>
              <a:ea typeface="华文中宋" panose="02010600040101010101" pitchFamily="2" charset="-122"/>
            </a:endParaRPr>
          </a:p>
        </p:txBody>
      </p:sp>
      <p:sp>
        <p:nvSpPr>
          <p:cNvPr id="10" name="文本框 9"/>
          <p:cNvSpPr txBox="1"/>
          <p:nvPr/>
        </p:nvSpPr>
        <p:spPr>
          <a:xfrm>
            <a:off x="6968490" y="5909310"/>
            <a:ext cx="4601845" cy="291465"/>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5BBB"/>
              </a:solidFill>
              <a:effectLst/>
              <a:uLnTx/>
              <a:uFillTx/>
              <a:latin typeface="Times New Roman" panose="02020603050405020304" pitchFamily="18" charset="0"/>
              <a:ea typeface="微软雅黑"/>
              <a:cs typeface="Times New Roman" panose="02020603050405020304" pitchFamily="18" charset="0"/>
            </a:endParaRPr>
          </a:p>
        </p:txBody>
      </p:sp>
      <p:sp>
        <p:nvSpPr>
          <p:cNvPr id="13" name="标题 11"/>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sym typeface="+mn-ea"/>
              </a:rPr>
              <a:t>Methods</a:t>
            </a:r>
            <a:endParaRPr kumimoji="0" lang="zh-CN" altLang="en-US" sz="3200" b="1" i="0" u="none" strike="noStrike" kern="1200" cap="none" spc="0" normalizeH="0" baseline="0" noProof="1">
              <a:ln>
                <a:noFill/>
              </a:ln>
              <a:solidFill>
                <a:srgbClr val="005BBB"/>
              </a:solidFill>
              <a:effectLst/>
              <a:uLnTx/>
              <a:uFillTx/>
              <a:latin typeface="+mj-lt"/>
              <a:ea typeface="华文中宋" panose="02010600040101010101" pitchFamily="2" charset="-122"/>
              <a:sym typeface="+mn-ea"/>
            </a:endParaRPr>
          </a:p>
        </p:txBody>
      </p:sp>
      <p:graphicFrame>
        <p:nvGraphicFramePr>
          <p:cNvPr id="2" name="图示 1">
            <a:extLst>
              <a:ext uri="{FF2B5EF4-FFF2-40B4-BE49-F238E27FC236}">
                <a16:creationId xmlns:a16="http://schemas.microsoft.com/office/drawing/2014/main" id="{050CEE23-4055-D524-9E3D-66AC733474AB}"/>
              </a:ext>
            </a:extLst>
          </p:cNvPr>
          <p:cNvGraphicFramePr/>
          <p:nvPr>
            <p:extLst>
              <p:ext uri="{D42A27DB-BD31-4B8C-83A1-F6EECF244321}">
                <p14:modId xmlns:p14="http://schemas.microsoft.com/office/powerpoint/2010/main" val="4259167428"/>
              </p:ext>
            </p:extLst>
          </p:nvPr>
        </p:nvGraphicFramePr>
        <p:xfrm>
          <a:off x="6096000" y="911525"/>
          <a:ext cx="6012129" cy="31464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 name="图示 2">
            <a:extLst>
              <a:ext uri="{FF2B5EF4-FFF2-40B4-BE49-F238E27FC236}">
                <a16:creationId xmlns:a16="http://schemas.microsoft.com/office/drawing/2014/main" id="{7737B0B2-45A7-4811-ED99-B89FB90B1491}"/>
              </a:ext>
            </a:extLst>
          </p:cNvPr>
          <p:cNvGraphicFramePr/>
          <p:nvPr>
            <p:extLst>
              <p:ext uri="{D42A27DB-BD31-4B8C-83A1-F6EECF244321}">
                <p14:modId xmlns:p14="http://schemas.microsoft.com/office/powerpoint/2010/main" val="172475386"/>
              </p:ext>
            </p:extLst>
          </p:nvPr>
        </p:nvGraphicFramePr>
        <p:xfrm>
          <a:off x="6250881" y="3903039"/>
          <a:ext cx="6437622" cy="236918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968490" y="5909310"/>
            <a:ext cx="4601845" cy="291465"/>
          </a:xfrm>
          <a:prstGeom prst="rect">
            <a:avLst/>
          </a:prstGeom>
          <a:noFill/>
        </p:spPr>
        <p:txBody>
          <a:bodyPr wrap="square" rtlCol="0">
            <a:noAutofit/>
          </a:bodyPr>
          <a:lstStyle/>
          <a:p>
            <a:endParaRPr lang="zh-CN" altLang="en-US"/>
          </a:p>
        </p:txBody>
      </p:sp>
      <p:sp>
        <p:nvSpPr>
          <p:cNvPr id="13" name="标题 11"/>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noProof="1">
                <a:solidFill>
                  <a:srgbClr val="005BBB"/>
                </a:solidFill>
                <a:latin typeface="Times New Roman" panose="02020603050405020304" pitchFamily="18" charset="0"/>
                <a:ea typeface="华文中宋" panose="02010600040101010101" pitchFamily="2" charset="-122"/>
                <a:cs typeface="Times New Roman" panose="02020603050405020304" pitchFamily="18" charset="0"/>
                <a:sym typeface="+mn-ea"/>
              </a:rPr>
              <a:t>Results</a:t>
            </a:r>
            <a:endParaRPr kumimoji="0" lang="zh-CN" altLang="en-US"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grpSp>
        <p:nvGrpSpPr>
          <p:cNvPr id="5" name="组合 4">
            <a:extLst>
              <a:ext uri="{FF2B5EF4-FFF2-40B4-BE49-F238E27FC236}">
                <a16:creationId xmlns:a16="http://schemas.microsoft.com/office/drawing/2014/main" id="{3216FCE9-58FC-47C8-6C8A-1BBF87896A33}"/>
              </a:ext>
            </a:extLst>
          </p:cNvPr>
          <p:cNvGrpSpPr/>
          <p:nvPr/>
        </p:nvGrpSpPr>
        <p:grpSpPr>
          <a:xfrm>
            <a:off x="1570044" y="1061879"/>
            <a:ext cx="9051911" cy="4734241"/>
            <a:chOff x="1900090" y="1345699"/>
            <a:chExt cx="8395290" cy="3788229"/>
          </a:xfrm>
        </p:grpSpPr>
        <p:pic>
          <p:nvPicPr>
            <p:cNvPr id="20" name="图片 19">
              <a:extLst>
                <a:ext uri="{FF2B5EF4-FFF2-40B4-BE49-F238E27FC236}">
                  <a16:creationId xmlns:a16="http://schemas.microsoft.com/office/drawing/2014/main" id="{0EF9B190-CC09-330C-A5AD-11A8738BCD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00090" y="1345699"/>
              <a:ext cx="8395290" cy="3788229"/>
            </a:xfrm>
            <a:prstGeom prst="rect">
              <a:avLst/>
            </a:prstGeom>
          </p:spPr>
        </p:pic>
        <p:sp>
          <p:nvSpPr>
            <p:cNvPr id="21" name="矩形 20">
              <a:extLst>
                <a:ext uri="{FF2B5EF4-FFF2-40B4-BE49-F238E27FC236}">
                  <a16:creationId xmlns:a16="http://schemas.microsoft.com/office/drawing/2014/main" id="{C000B753-A3E7-FA86-296D-22F41803C9C4}"/>
                </a:ext>
              </a:extLst>
            </p:cNvPr>
            <p:cNvSpPr/>
            <p:nvPr/>
          </p:nvSpPr>
          <p:spPr>
            <a:xfrm>
              <a:off x="5041263" y="4475229"/>
              <a:ext cx="644375" cy="288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0B6CA13-23C4-C129-57D4-2940ABB48B2D}"/>
                </a:ext>
              </a:extLst>
            </p:cNvPr>
            <p:cNvSpPr/>
            <p:nvPr/>
          </p:nvSpPr>
          <p:spPr>
            <a:xfrm>
              <a:off x="6439748" y="4475228"/>
              <a:ext cx="1914716" cy="288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A90C0AE-8ED1-4245-59B2-54DF324DF3CA}"/>
                </a:ext>
              </a:extLst>
            </p:cNvPr>
            <p:cNvSpPr/>
            <p:nvPr/>
          </p:nvSpPr>
          <p:spPr>
            <a:xfrm>
              <a:off x="9002734" y="4475228"/>
              <a:ext cx="644375" cy="288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占位符 4">
            <a:extLst>
              <a:ext uri="{FF2B5EF4-FFF2-40B4-BE49-F238E27FC236}">
                <a16:creationId xmlns:a16="http://schemas.microsoft.com/office/drawing/2014/main" id="{9238C559-0212-C331-9DFA-58C5790A439F}"/>
              </a:ext>
            </a:extLst>
          </p:cNvPr>
          <p:cNvSpPr>
            <a:spLocks noGrp="1"/>
          </p:cNvSpPr>
          <p:nvPr/>
        </p:nvSpPr>
        <p:spPr>
          <a:xfrm>
            <a:off x="1570043" y="5825306"/>
            <a:ext cx="9051911" cy="900667"/>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50000"/>
              </a:lnSpc>
              <a:spcBef>
                <a:spcPts val="0"/>
              </a:spcBef>
              <a:spcAft>
                <a:spcPts val="600"/>
              </a:spcAft>
            </a:pPr>
            <a:r>
              <a:rPr lang="en-US" altLang="zh-CN" sz="1800" dirty="0">
                <a:effectLst/>
                <a:latin typeface="Times New Roman" panose="02020603050405020304" pitchFamily="18" charset="0"/>
                <a:ea typeface="宋体" panose="02010600030101010101" pitchFamily="2" charset="-122"/>
              </a:rPr>
              <a:t>Older adults’ dependency on smartphones was negatively related to their mental health, while positively associated with frequent uses of four of the defined functions.</a:t>
            </a:r>
            <a:endParaRPr lang="zh-CN" altLang="en-US" sz="1800" dirty="0">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3" name="标题 11">
            <a:extLst>
              <a:ext uri="{FF2B5EF4-FFF2-40B4-BE49-F238E27FC236}">
                <a16:creationId xmlns:a16="http://schemas.microsoft.com/office/drawing/2014/main" id="{5BCB78A8-5317-98DC-09A2-304D27AE1F55}"/>
              </a:ext>
            </a:extLst>
          </p:cNvPr>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rPr>
              <a:t>Results</a:t>
            </a:r>
            <a:endParaRPr kumimoji="0" lang="zh-CN" altLang="en-US"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graphicFrame>
        <p:nvGraphicFramePr>
          <p:cNvPr id="8" name="表格 7">
            <a:extLst>
              <a:ext uri="{FF2B5EF4-FFF2-40B4-BE49-F238E27FC236}">
                <a16:creationId xmlns:a16="http://schemas.microsoft.com/office/drawing/2014/main" id="{607ADABC-F157-3365-2C6A-992DA5FC6A92}"/>
              </a:ext>
            </a:extLst>
          </p:cNvPr>
          <p:cNvGraphicFramePr>
            <a:graphicFrameLocks noGrp="1"/>
          </p:cNvGraphicFramePr>
          <p:nvPr>
            <p:extLst>
              <p:ext uri="{D42A27DB-BD31-4B8C-83A1-F6EECF244321}">
                <p14:modId xmlns:p14="http://schemas.microsoft.com/office/powerpoint/2010/main" val="3308016744"/>
              </p:ext>
            </p:extLst>
          </p:nvPr>
        </p:nvGraphicFramePr>
        <p:xfrm>
          <a:off x="1904547" y="1747447"/>
          <a:ext cx="8382905" cy="4395216"/>
        </p:xfrm>
        <a:graphic>
          <a:graphicData uri="http://schemas.openxmlformats.org/drawingml/2006/table">
            <a:tbl>
              <a:tblPr firstRow="1" firstCol="1" bandRow="1">
                <a:tableStyleId>{C083E6E3-FA7D-4D7B-A595-EF9225AFEA82}</a:tableStyleId>
              </a:tblPr>
              <a:tblGrid>
                <a:gridCol w="1676581">
                  <a:extLst>
                    <a:ext uri="{9D8B030D-6E8A-4147-A177-3AD203B41FA5}">
                      <a16:colId xmlns:a16="http://schemas.microsoft.com/office/drawing/2014/main" val="1486335684"/>
                    </a:ext>
                  </a:extLst>
                </a:gridCol>
                <a:gridCol w="1676581">
                  <a:extLst>
                    <a:ext uri="{9D8B030D-6E8A-4147-A177-3AD203B41FA5}">
                      <a16:colId xmlns:a16="http://schemas.microsoft.com/office/drawing/2014/main" val="2699103138"/>
                    </a:ext>
                  </a:extLst>
                </a:gridCol>
                <a:gridCol w="1676581">
                  <a:extLst>
                    <a:ext uri="{9D8B030D-6E8A-4147-A177-3AD203B41FA5}">
                      <a16:colId xmlns:a16="http://schemas.microsoft.com/office/drawing/2014/main" val="1037642113"/>
                    </a:ext>
                  </a:extLst>
                </a:gridCol>
                <a:gridCol w="1676581">
                  <a:extLst>
                    <a:ext uri="{9D8B030D-6E8A-4147-A177-3AD203B41FA5}">
                      <a16:colId xmlns:a16="http://schemas.microsoft.com/office/drawing/2014/main" val="2766390358"/>
                    </a:ext>
                  </a:extLst>
                </a:gridCol>
                <a:gridCol w="1676581">
                  <a:extLst>
                    <a:ext uri="{9D8B030D-6E8A-4147-A177-3AD203B41FA5}">
                      <a16:colId xmlns:a16="http://schemas.microsoft.com/office/drawing/2014/main" val="3041236321"/>
                    </a:ext>
                  </a:extLst>
                </a:gridCol>
              </a:tblGrid>
              <a:tr h="234194">
                <a:tc>
                  <a:txBody>
                    <a:bodyPr/>
                    <a:lstStyle/>
                    <a:p>
                      <a:pPr algn="ctr">
                        <a:lnSpc>
                          <a:spcPct val="200000"/>
                        </a:lnSpc>
                      </a:pPr>
                      <a:r>
                        <a:rPr lang="en-US" sz="1200" kern="10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gridSpan="4">
                  <a:txBody>
                    <a:bodyPr/>
                    <a:lstStyle/>
                    <a:p>
                      <a:pPr algn="ctr"/>
                      <a:r>
                        <a:rPr lang="en-US" sz="1200" kern="100">
                          <a:solidFill>
                            <a:srgbClr val="005BBB"/>
                          </a:solidFill>
                          <a:effectLst/>
                        </a:rPr>
                        <a:t>Mediator: Perceived mental health</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83119" marR="83119" marT="41559" marB="41559"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1327318"/>
                  </a:ext>
                </a:extLst>
              </a:tr>
              <a:tr h="234194">
                <a:tc>
                  <a:txBody>
                    <a:bodyPr/>
                    <a:lstStyle/>
                    <a:p>
                      <a:pPr algn="ctr">
                        <a:lnSpc>
                          <a:spcPct val="200000"/>
                        </a:lnSpc>
                      </a:pPr>
                      <a:r>
                        <a:rPr lang="en-US" sz="1200" kern="10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dirty="0">
                          <a:solidFill>
                            <a:srgbClr val="005BBB"/>
                          </a:solidFill>
                          <a:effectLst/>
                        </a:rPr>
                        <a:t>b</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a:solidFill>
                            <a:srgbClr val="005BBB"/>
                          </a:solidFill>
                          <a:effectLst/>
                        </a:rPr>
                        <a:t>SE</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a:solidFill>
                            <a:srgbClr val="005BBB"/>
                          </a:solidFill>
                          <a:effectLst/>
                        </a:rPr>
                        <a:t>LLCI</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a:solidFill>
                            <a:srgbClr val="005BBB"/>
                          </a:solidFill>
                          <a:effectLst/>
                        </a:rPr>
                        <a:t>ULCI</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3928118638"/>
                  </a:ext>
                </a:extLst>
              </a:tr>
              <a:tr h="234194">
                <a:tc>
                  <a:txBody>
                    <a:bodyPr/>
                    <a:lstStyle/>
                    <a:p>
                      <a:pPr algn="l">
                        <a:lnSpc>
                          <a:spcPct val="200000"/>
                        </a:lnSpc>
                      </a:pPr>
                      <a:r>
                        <a:rPr lang="en-US" sz="1200" kern="100">
                          <a:solidFill>
                            <a:srgbClr val="005BBB"/>
                          </a:solidFill>
                          <a:effectLst/>
                        </a:rPr>
                        <a:t>Lifestyle functions</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 </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 </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 </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2999641711"/>
                  </a:ext>
                </a:extLst>
              </a:tr>
              <a:tr h="234194">
                <a:tc>
                  <a:txBody>
                    <a:bodyPr/>
                    <a:lstStyle/>
                    <a:p>
                      <a:pPr marL="133350" algn="just">
                        <a:lnSpc>
                          <a:spcPct val="200000"/>
                        </a:lnSpc>
                      </a:pPr>
                      <a:r>
                        <a:rPr lang="en-US" sz="1200" kern="100">
                          <a:solidFill>
                            <a:srgbClr val="005BBB"/>
                          </a:solidFill>
                          <a:effectLst/>
                        </a:rPr>
                        <a:t>Total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.0922</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.0267</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.0396</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.1447</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1240062307"/>
                  </a:ext>
                </a:extLst>
              </a:tr>
              <a:tr h="234194">
                <a:tc>
                  <a:txBody>
                    <a:bodyPr/>
                    <a:lstStyle/>
                    <a:p>
                      <a:pPr marL="133350" algn="just">
                        <a:lnSpc>
                          <a:spcPct val="200000"/>
                        </a:lnSpc>
                      </a:pPr>
                      <a:r>
                        <a:rPr lang="en-US" sz="1200" kern="100">
                          <a:solidFill>
                            <a:srgbClr val="005BBB"/>
                          </a:solidFill>
                          <a:effectLst/>
                        </a:rPr>
                        <a:t>Direct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.0924</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.0262</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.0408</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.1440</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2907220306"/>
                  </a:ext>
                </a:extLst>
              </a:tr>
              <a:tr h="234194">
                <a:tc>
                  <a:txBody>
                    <a:bodyPr/>
                    <a:lstStyle/>
                    <a:p>
                      <a:pPr marL="133350" algn="just">
                        <a:lnSpc>
                          <a:spcPct val="200000"/>
                        </a:lnSpc>
                      </a:pPr>
                      <a:r>
                        <a:rPr lang="en-US" sz="1200" kern="100">
                          <a:solidFill>
                            <a:srgbClr val="005BBB"/>
                          </a:solidFill>
                          <a:effectLst/>
                        </a:rPr>
                        <a:t>Indirect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-.0003</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.0058</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-.0122</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.0110</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674903736"/>
                  </a:ext>
                </a:extLst>
              </a:tr>
              <a:tr h="234194">
                <a:tc>
                  <a:txBody>
                    <a:bodyPr/>
                    <a:lstStyle/>
                    <a:p>
                      <a:pPr algn="just">
                        <a:lnSpc>
                          <a:spcPct val="200000"/>
                        </a:lnSpc>
                      </a:pPr>
                      <a:r>
                        <a:rPr lang="en-US" sz="1200" kern="100">
                          <a:solidFill>
                            <a:srgbClr val="005BBB"/>
                          </a:solidFill>
                          <a:effectLst/>
                        </a:rPr>
                        <a:t>Social functions</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 </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 </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220024090"/>
                  </a:ext>
                </a:extLst>
              </a:tr>
              <a:tr h="234194">
                <a:tc>
                  <a:txBody>
                    <a:bodyPr/>
                    <a:lstStyle/>
                    <a:p>
                      <a:pPr marL="133350" algn="just">
                        <a:lnSpc>
                          <a:spcPct val="200000"/>
                        </a:lnSpc>
                      </a:pPr>
                      <a:r>
                        <a:rPr lang="en-US" sz="1200" kern="100">
                          <a:solidFill>
                            <a:srgbClr val="005BBB"/>
                          </a:solidFill>
                          <a:effectLst/>
                        </a:rPr>
                        <a:t>Total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.0702</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.0261</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.0190</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1215</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2872871764"/>
                  </a:ext>
                </a:extLst>
              </a:tr>
              <a:tr h="234194">
                <a:tc>
                  <a:txBody>
                    <a:bodyPr/>
                    <a:lstStyle/>
                    <a:p>
                      <a:pPr marL="133350" algn="just">
                        <a:lnSpc>
                          <a:spcPct val="200000"/>
                        </a:lnSpc>
                      </a:pPr>
                      <a:r>
                        <a:rPr lang="en-US" sz="1200" kern="100">
                          <a:solidFill>
                            <a:srgbClr val="005BBB"/>
                          </a:solidFill>
                          <a:effectLst/>
                        </a:rPr>
                        <a:t>Direct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.0916</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.0259</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.0406</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.1426</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4226339854"/>
                  </a:ext>
                </a:extLst>
              </a:tr>
              <a:tr h="234194">
                <a:tc>
                  <a:txBody>
                    <a:bodyPr/>
                    <a:lstStyle/>
                    <a:p>
                      <a:pPr marL="133350" algn="just">
                        <a:lnSpc>
                          <a:spcPct val="200000"/>
                        </a:lnSpc>
                      </a:pPr>
                      <a:r>
                        <a:rPr lang="en-US" sz="1200" kern="100">
                          <a:solidFill>
                            <a:srgbClr val="005BBB"/>
                          </a:solidFill>
                          <a:effectLst/>
                        </a:rPr>
                        <a:t>Indirect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-.0213</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.0095</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-.0429</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-.0058</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1066179297"/>
                  </a:ext>
                </a:extLst>
              </a:tr>
              <a:tr h="234194">
                <a:tc>
                  <a:txBody>
                    <a:bodyPr/>
                    <a:lstStyle/>
                    <a:p>
                      <a:pPr algn="just">
                        <a:lnSpc>
                          <a:spcPct val="200000"/>
                        </a:lnSpc>
                      </a:pPr>
                      <a:r>
                        <a:rPr lang="en-US" sz="1200" kern="100">
                          <a:solidFill>
                            <a:srgbClr val="005BBB"/>
                          </a:solidFill>
                          <a:effectLst/>
                        </a:rPr>
                        <a:t>Information functions</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 </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 </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2929073178"/>
                  </a:ext>
                </a:extLst>
              </a:tr>
              <a:tr h="234194">
                <a:tc>
                  <a:txBody>
                    <a:bodyPr/>
                    <a:lstStyle/>
                    <a:p>
                      <a:pPr marL="133350" algn="just">
                        <a:lnSpc>
                          <a:spcPct val="200000"/>
                        </a:lnSpc>
                      </a:pPr>
                      <a:r>
                        <a:rPr lang="en-US" sz="1200" kern="100">
                          <a:solidFill>
                            <a:srgbClr val="005BBB"/>
                          </a:solidFill>
                          <a:effectLst/>
                        </a:rPr>
                        <a:t>Total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.1182</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.0251</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.0689</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.1675</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4098483537"/>
                  </a:ext>
                </a:extLst>
              </a:tr>
              <a:tr h="234194">
                <a:tc>
                  <a:txBody>
                    <a:bodyPr/>
                    <a:lstStyle/>
                    <a:p>
                      <a:pPr marL="133350" algn="just">
                        <a:lnSpc>
                          <a:spcPct val="200000"/>
                        </a:lnSpc>
                      </a:pPr>
                      <a:r>
                        <a:rPr lang="en-US" sz="1200" kern="100">
                          <a:solidFill>
                            <a:srgbClr val="005BBB"/>
                          </a:solidFill>
                          <a:effectLst/>
                        </a:rPr>
                        <a:t>Direct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.1205</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.0246</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.0721</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.1688</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1491151901"/>
                  </a:ext>
                </a:extLst>
              </a:tr>
              <a:tr h="234194">
                <a:tc>
                  <a:txBody>
                    <a:bodyPr/>
                    <a:lstStyle/>
                    <a:p>
                      <a:pPr marL="133350" algn="just">
                        <a:lnSpc>
                          <a:spcPct val="200000"/>
                        </a:lnSpc>
                      </a:pPr>
                      <a:r>
                        <a:rPr lang="en-US" sz="1200" kern="100">
                          <a:solidFill>
                            <a:srgbClr val="005BBB"/>
                          </a:solidFill>
                          <a:effectLst/>
                        </a:rPr>
                        <a:t>Indirect effect</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-.0023</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.0059</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a:solidFill>
                            <a:srgbClr val="005BBB"/>
                          </a:solidFill>
                          <a:effectLst/>
                        </a:rPr>
                        <a:t>-.0136</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.0103</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1570526281"/>
                  </a:ext>
                </a:extLst>
              </a:tr>
            </a:tbl>
          </a:graphicData>
        </a:graphic>
      </p:graphicFrame>
      <p:sp>
        <p:nvSpPr>
          <p:cNvPr id="9" name="Rectangle 2">
            <a:extLst>
              <a:ext uri="{FF2B5EF4-FFF2-40B4-BE49-F238E27FC236}">
                <a16:creationId xmlns:a16="http://schemas.microsoft.com/office/drawing/2014/main" id="{559C5243-689A-F0FB-3C77-467EEF54E935}"/>
              </a:ext>
            </a:extLst>
          </p:cNvPr>
          <p:cNvSpPr>
            <a:spLocks noChangeArrowheads="1"/>
          </p:cNvSpPr>
          <p:nvPr/>
        </p:nvSpPr>
        <p:spPr bwMode="auto">
          <a:xfrm>
            <a:off x="3046804" y="16368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5BBB"/>
              </a:solidFill>
              <a:effectLst/>
              <a:uLnTx/>
              <a:uFillTx/>
              <a:latin typeface="Times"/>
              <a:ea typeface="微软雅黑"/>
              <a:cs typeface="+mn-cs"/>
            </a:endParaRPr>
          </a:p>
        </p:txBody>
      </p:sp>
      <p:sp>
        <p:nvSpPr>
          <p:cNvPr id="11" name="Rectangle 3">
            <a:extLst>
              <a:ext uri="{FF2B5EF4-FFF2-40B4-BE49-F238E27FC236}">
                <a16:creationId xmlns:a16="http://schemas.microsoft.com/office/drawing/2014/main" id="{0DC6D49E-BAB0-688E-4DAB-1DE8E5DD43FD}"/>
              </a:ext>
            </a:extLst>
          </p:cNvPr>
          <p:cNvSpPr>
            <a:spLocks noChangeArrowheads="1"/>
          </p:cNvSpPr>
          <p:nvPr/>
        </p:nvSpPr>
        <p:spPr bwMode="auto">
          <a:xfrm>
            <a:off x="106775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5BBB"/>
              </a:solidFill>
              <a:effectLst/>
              <a:uLnTx/>
              <a:uFillTx/>
              <a:latin typeface="Times"/>
              <a:ea typeface="微软雅黑"/>
              <a:cs typeface="+mn-cs"/>
            </a:endParaRPr>
          </a:p>
        </p:txBody>
      </p:sp>
      <p:sp>
        <p:nvSpPr>
          <p:cNvPr id="5" name="文本占位符 4">
            <a:extLst>
              <a:ext uri="{FF2B5EF4-FFF2-40B4-BE49-F238E27FC236}">
                <a16:creationId xmlns:a16="http://schemas.microsoft.com/office/drawing/2014/main" id="{6F60D8B3-DE51-21F2-07A6-0ABA8E50051C}"/>
              </a:ext>
            </a:extLst>
          </p:cNvPr>
          <p:cNvSpPr>
            <a:spLocks noGrp="1"/>
          </p:cNvSpPr>
          <p:nvPr/>
        </p:nvSpPr>
        <p:spPr>
          <a:xfrm>
            <a:off x="415310" y="910716"/>
            <a:ext cx="9872141" cy="925899"/>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R="0" lvl="0" algn="just" defTabSz="914400" rtl="0" eaLnBrk="1" fontAlgn="auto" latinLnBrk="0" hangingPunct="1">
              <a:lnSpc>
                <a:spcPct val="150000"/>
              </a:lnSpc>
              <a:spcBef>
                <a:spcPts val="0"/>
              </a:spcBef>
              <a:spcAft>
                <a:spcPts val="600"/>
              </a:spcAft>
              <a:buClrTx/>
              <a:buSzTx/>
              <a:tabLst/>
              <a:defRPr/>
            </a:pPr>
            <a:r>
              <a:rPr kumimoji="1" lang="en-US" altLang="zh-CN" sz="2000" b="1"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Table 3. </a:t>
            </a: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The </a:t>
            </a:r>
            <a:r>
              <a:rPr lang="en-US" altLang="zh-CN" sz="20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total, </a:t>
            </a:r>
            <a:r>
              <a:rPr kumimoji="1" lang="en-US" altLang="zh-CN" sz="2000" b="0" i="0" u="none" strike="noStrike" kern="1200" cap="none" spc="0" normalizeH="0" baseline="0" noProof="0" dirty="0" err="1">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direc</a:t>
            </a:r>
            <a:r>
              <a:rPr lang="en-US" altLang="zh-CN" sz="20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t and indirect effects among key variables</a:t>
            </a:r>
            <a:endParaRPr kumimoji="1" lang="zh-CN" altLang="en-US"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78C07F1B-E7A4-CD33-43B4-30E788048282}"/>
              </a:ext>
            </a:extLst>
          </p:cNvPr>
          <p:cNvSpPr/>
          <p:nvPr/>
        </p:nvSpPr>
        <p:spPr>
          <a:xfrm>
            <a:off x="4087906" y="4265030"/>
            <a:ext cx="5736346" cy="64303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0432152-D303-6187-5B37-CB86A08350E1}"/>
              </a:ext>
            </a:extLst>
          </p:cNvPr>
          <p:cNvSpPr/>
          <p:nvPr/>
        </p:nvSpPr>
        <p:spPr>
          <a:xfrm>
            <a:off x="4087906" y="3030429"/>
            <a:ext cx="5736346" cy="31981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5FD6F07-C41E-0D44-69B9-E1B0CBFA98AA}"/>
              </a:ext>
            </a:extLst>
          </p:cNvPr>
          <p:cNvSpPr/>
          <p:nvPr/>
        </p:nvSpPr>
        <p:spPr>
          <a:xfrm>
            <a:off x="4064854" y="5527740"/>
            <a:ext cx="5736346" cy="32749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01275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2" name="文本占位符 4">
            <a:extLst>
              <a:ext uri="{FF2B5EF4-FFF2-40B4-BE49-F238E27FC236}">
                <a16:creationId xmlns:a16="http://schemas.microsoft.com/office/drawing/2014/main" id="{396D4785-F11D-9C75-7A54-1447067139BD}"/>
              </a:ext>
            </a:extLst>
          </p:cNvPr>
          <p:cNvSpPr>
            <a:spLocks noGrp="1"/>
          </p:cNvSpPr>
          <p:nvPr/>
        </p:nvSpPr>
        <p:spPr>
          <a:xfrm>
            <a:off x="1798634" y="4220204"/>
            <a:ext cx="8594730" cy="2485395"/>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a:ea typeface="微软雅黑"/>
              </a:rPr>
              <a:t>H3 and H4</a:t>
            </a: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宋体" panose="02010600030101010101" pitchFamily="2" charset="-122"/>
              </a:rPr>
              <a:t> was supported while H1 </a:t>
            </a:r>
            <a:r>
              <a:rPr lang="en-US" altLang="zh-CN" sz="2000" dirty="0">
                <a:solidFill>
                  <a:srgbClr val="005BBB">
                    <a:lumMod val="75000"/>
                  </a:srgbClr>
                </a:solidFill>
                <a:latin typeface="Times New Roman" panose="02020603050405020304" pitchFamily="18" charset="0"/>
                <a:ea typeface="宋体" panose="02010600030101010101" pitchFamily="2" charset="-122"/>
              </a:rPr>
              <a:t>was</a:t>
            </a:r>
            <a:r>
              <a:rPr lang="zh-CN" altLang="en-US" sz="2000" dirty="0">
                <a:solidFill>
                  <a:srgbClr val="005BBB">
                    <a:lumMod val="75000"/>
                  </a:srgbClr>
                </a:solidFill>
                <a:latin typeface="Times New Roman" panose="02020603050405020304" pitchFamily="18" charset="0"/>
                <a:ea typeface="宋体" panose="02010600030101010101" pitchFamily="2" charset="-122"/>
              </a:rPr>
              <a:t> </a:t>
            </a:r>
            <a:r>
              <a:rPr lang="en-US" altLang="zh-CN" sz="2000" dirty="0">
                <a:solidFill>
                  <a:srgbClr val="005BBB">
                    <a:lumMod val="75000"/>
                  </a:srgbClr>
                </a:solidFill>
                <a:latin typeface="Times New Roman" panose="02020603050405020304" pitchFamily="18" charset="0"/>
                <a:ea typeface="宋体" panose="02010600030101010101" pitchFamily="2" charset="-122"/>
              </a:rPr>
              <a:t>partially supported but </a:t>
            </a:r>
            <a:r>
              <a:rPr kumimoji="1" lang="en-US" altLang="zh-CN" sz="2000" b="0" i="0" u="none" strike="noStrike" kern="1200" cap="none" spc="0" normalizeH="0" baseline="0" noProof="0" dirty="0">
                <a:ln>
                  <a:noFill/>
                </a:ln>
                <a:solidFill>
                  <a:srgbClr val="005BBB">
                    <a:lumMod val="75000"/>
                  </a:srgbClr>
                </a:solidFill>
                <a:effectLst/>
                <a:uLnTx/>
                <a:uFillTx/>
                <a:latin typeface="Times"/>
                <a:ea typeface="微软雅黑"/>
              </a:rPr>
              <a:t>H2 was </a:t>
            </a:r>
            <a:r>
              <a:rPr kumimoji="1" lang="en-US" altLang="zh-CN" sz="2000" b="0" i="0" u="none" strike="noStrike" kern="100" cap="none" spc="0" normalizeH="0" baseline="0" noProof="0" dirty="0">
                <a:ln>
                  <a:noFill/>
                </a:ln>
                <a:solidFill>
                  <a:srgbClr val="005BBB">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t>not supported.</a:t>
            </a:r>
          </a:p>
          <a:p>
            <a:pPr marL="342900" marR="0" lvl="0" indent="-3429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a:ea typeface="华文中宋" panose="02010600040101010101" pitchFamily="2" charset="-122"/>
              </a:rPr>
              <a:t>RQ1</a:t>
            </a:r>
            <a:r>
              <a:rPr kumimoji="1" lang="zh-CN" altLang="en-US" sz="2000" b="0" i="0" u="none" strike="noStrike" kern="1200" cap="none" spc="0" normalizeH="0" baseline="0" noProof="0" dirty="0">
                <a:ln>
                  <a:noFill/>
                </a:ln>
                <a:solidFill>
                  <a:srgbClr val="005BBB">
                    <a:lumMod val="75000"/>
                  </a:srgbClr>
                </a:solidFill>
                <a:effectLst/>
                <a:uLnTx/>
                <a:uFillTx/>
                <a:latin typeface="Times"/>
                <a:ea typeface="华文中宋" panose="02010600040101010101" pitchFamily="2" charset="-122"/>
              </a:rPr>
              <a:t>：</a:t>
            </a:r>
            <a:r>
              <a:rPr kumimoji="1" lang="en-US" altLang="zh-CN" sz="2000" b="0" i="0" u="none" strike="noStrike" kern="1200" cap="none" spc="0" normalizeH="0" baseline="0" noProof="0" dirty="0">
                <a:ln>
                  <a:noFill/>
                </a:ln>
                <a:solidFill>
                  <a:srgbClr val="005BBB">
                    <a:lumMod val="75000"/>
                  </a:srgbClr>
                </a:solidFill>
                <a:effectLst/>
                <a:uLnTx/>
                <a:uFillTx/>
                <a:latin typeface="Times"/>
                <a:ea typeface="华文中宋" panose="02010600040101010101" pitchFamily="2" charset="-122"/>
              </a:rPr>
              <a:t>The indirect effect of </a:t>
            </a: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宋体" panose="02010600030101010101" pitchFamily="2" charset="-122"/>
              </a:rPr>
              <a:t>o</a:t>
            </a:r>
            <a:r>
              <a:rPr lang="en-US" altLang="zh-CN" sz="2000" dirty="0" err="1">
                <a:solidFill>
                  <a:srgbClr val="005BBB">
                    <a:lumMod val="75000"/>
                  </a:srgbClr>
                </a:solidFill>
                <a:latin typeface="Times New Roman" panose="02020603050405020304" pitchFamily="18" charset="0"/>
                <a:ea typeface="宋体" panose="02010600030101010101" pitchFamily="2" charset="-122"/>
              </a:rPr>
              <a:t>lder</a:t>
            </a:r>
            <a:r>
              <a:rPr lang="en-US" altLang="zh-CN" sz="2000" dirty="0">
                <a:solidFill>
                  <a:srgbClr val="005BBB">
                    <a:lumMod val="75000"/>
                  </a:srgbClr>
                </a:solidFill>
                <a:latin typeface="Times New Roman" panose="02020603050405020304" pitchFamily="18" charset="0"/>
                <a:ea typeface="宋体" panose="02010600030101010101" pitchFamily="2" charset="-122"/>
              </a:rPr>
              <a:t> adults’ preferences for social functions, mediated through their mental health on their smartphone dependency was significant.</a:t>
            </a:r>
            <a:endParaRPr kumimoji="1" lang="en-US" altLang="zh-CN" sz="20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endParaRPr kumimoji="1" lang="zh-CN" altLang="en-US" sz="18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endParaRPr kumimoji="1" lang="en-US" altLang="zh-CN" sz="18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endParaRPr kumimoji="1" lang="zh-CN" altLang="en-US" sz="18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p:txBody>
      </p:sp>
      <p:sp>
        <p:nvSpPr>
          <p:cNvPr id="3" name="标题 11">
            <a:extLst>
              <a:ext uri="{FF2B5EF4-FFF2-40B4-BE49-F238E27FC236}">
                <a16:creationId xmlns:a16="http://schemas.microsoft.com/office/drawing/2014/main" id="{5BCB78A8-5317-98DC-09A2-304D27AE1F55}"/>
              </a:ext>
            </a:extLst>
          </p:cNvPr>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rPr>
              <a:t>Results</a:t>
            </a:r>
            <a:endParaRPr kumimoji="0" lang="zh-CN" altLang="en-US"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graphicFrame>
        <p:nvGraphicFramePr>
          <p:cNvPr id="8" name="表格 7">
            <a:extLst>
              <a:ext uri="{FF2B5EF4-FFF2-40B4-BE49-F238E27FC236}">
                <a16:creationId xmlns:a16="http://schemas.microsoft.com/office/drawing/2014/main" id="{607ADABC-F157-3365-2C6A-992DA5FC6A92}"/>
              </a:ext>
            </a:extLst>
          </p:cNvPr>
          <p:cNvGraphicFramePr>
            <a:graphicFrameLocks noGrp="1"/>
          </p:cNvGraphicFramePr>
          <p:nvPr>
            <p:extLst>
              <p:ext uri="{D42A27DB-BD31-4B8C-83A1-F6EECF244321}">
                <p14:modId xmlns:p14="http://schemas.microsoft.com/office/powerpoint/2010/main" val="3904443335"/>
              </p:ext>
            </p:extLst>
          </p:nvPr>
        </p:nvGraphicFramePr>
        <p:xfrm>
          <a:off x="1798634" y="974725"/>
          <a:ext cx="8594730" cy="3140520"/>
        </p:xfrm>
        <a:graphic>
          <a:graphicData uri="http://schemas.openxmlformats.org/drawingml/2006/table">
            <a:tbl>
              <a:tblPr firstRow="1" firstCol="1" bandRow="1">
                <a:tableStyleId>{C083E6E3-FA7D-4D7B-A595-EF9225AFEA82}</a:tableStyleId>
              </a:tblPr>
              <a:tblGrid>
                <a:gridCol w="1888406">
                  <a:extLst>
                    <a:ext uri="{9D8B030D-6E8A-4147-A177-3AD203B41FA5}">
                      <a16:colId xmlns:a16="http://schemas.microsoft.com/office/drawing/2014/main" val="1486335684"/>
                    </a:ext>
                  </a:extLst>
                </a:gridCol>
                <a:gridCol w="1676581">
                  <a:extLst>
                    <a:ext uri="{9D8B030D-6E8A-4147-A177-3AD203B41FA5}">
                      <a16:colId xmlns:a16="http://schemas.microsoft.com/office/drawing/2014/main" val="2699103138"/>
                    </a:ext>
                  </a:extLst>
                </a:gridCol>
                <a:gridCol w="1676581">
                  <a:extLst>
                    <a:ext uri="{9D8B030D-6E8A-4147-A177-3AD203B41FA5}">
                      <a16:colId xmlns:a16="http://schemas.microsoft.com/office/drawing/2014/main" val="1037642113"/>
                    </a:ext>
                  </a:extLst>
                </a:gridCol>
                <a:gridCol w="1676581">
                  <a:extLst>
                    <a:ext uri="{9D8B030D-6E8A-4147-A177-3AD203B41FA5}">
                      <a16:colId xmlns:a16="http://schemas.microsoft.com/office/drawing/2014/main" val="2766390358"/>
                    </a:ext>
                  </a:extLst>
                </a:gridCol>
                <a:gridCol w="1676581">
                  <a:extLst>
                    <a:ext uri="{9D8B030D-6E8A-4147-A177-3AD203B41FA5}">
                      <a16:colId xmlns:a16="http://schemas.microsoft.com/office/drawing/2014/main" val="3041236321"/>
                    </a:ext>
                  </a:extLst>
                </a:gridCol>
              </a:tblGrid>
              <a:tr h="234194">
                <a:tc>
                  <a:txBody>
                    <a:bodyPr/>
                    <a:lstStyle/>
                    <a:p>
                      <a:pPr algn="ctr">
                        <a:lnSpc>
                          <a:spcPct val="200000"/>
                        </a:lnSpc>
                      </a:pPr>
                      <a:r>
                        <a:rPr lang="en-US" sz="1200" kern="10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gridSpan="4">
                  <a:txBody>
                    <a:bodyPr/>
                    <a:lstStyle/>
                    <a:p>
                      <a:pPr algn="ctr"/>
                      <a:r>
                        <a:rPr lang="en-US" sz="1200" kern="100" dirty="0">
                          <a:solidFill>
                            <a:srgbClr val="005BBB"/>
                          </a:solidFill>
                          <a:effectLst/>
                        </a:rPr>
                        <a:t>Mediator: Perceived mental health</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83119" marR="83119" marT="41559" marB="41559"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1327318"/>
                  </a:ext>
                </a:extLst>
              </a:tr>
              <a:tr h="234194">
                <a:tc>
                  <a:txBody>
                    <a:bodyPr/>
                    <a:lstStyle/>
                    <a:p>
                      <a:pPr algn="ctr">
                        <a:lnSpc>
                          <a:spcPct val="200000"/>
                        </a:lnSpc>
                      </a:pPr>
                      <a:r>
                        <a:rPr lang="en-US" sz="1200" kern="10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dirty="0">
                          <a:solidFill>
                            <a:srgbClr val="005BBB"/>
                          </a:solidFill>
                          <a:effectLst/>
                        </a:rPr>
                        <a:t>b</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dirty="0">
                          <a:solidFill>
                            <a:srgbClr val="005BBB"/>
                          </a:solidFill>
                          <a:effectLst/>
                        </a:rPr>
                        <a:t>SE</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dirty="0">
                          <a:solidFill>
                            <a:srgbClr val="005BBB"/>
                          </a:solidFill>
                          <a:effectLst/>
                        </a:rPr>
                        <a:t>LLCI</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r>
                        <a:rPr lang="en-US" sz="1200" kern="100" dirty="0">
                          <a:solidFill>
                            <a:srgbClr val="005BBB"/>
                          </a:solidFill>
                          <a:effectLst/>
                        </a:rPr>
                        <a:t>ULCI</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3928118638"/>
                  </a:ext>
                </a:extLst>
              </a:tr>
              <a:tr h="234194">
                <a:tc>
                  <a:txBody>
                    <a:bodyPr/>
                    <a:lstStyle/>
                    <a:p>
                      <a:pPr marL="0" algn="just" defTabSz="914400" rtl="0" eaLnBrk="1" latinLnBrk="0" hangingPunct="1">
                        <a:lnSpc>
                          <a:spcPct val="200000"/>
                        </a:lnSpc>
                      </a:pPr>
                      <a:r>
                        <a:rPr lang="en-US" sz="1200" b="1" kern="100" dirty="0">
                          <a:solidFill>
                            <a:srgbClr val="005BBB"/>
                          </a:solidFill>
                          <a:effectLst/>
                          <a:latin typeface="+mn-lt"/>
                          <a:ea typeface="+mn-ea"/>
                          <a:cs typeface="+mn-cs"/>
                        </a:rPr>
                        <a:t>Production functions</a:t>
                      </a:r>
                      <a:endParaRPr lang="zh-CN" altLang="en-US" sz="1200" b="1" kern="100" dirty="0">
                        <a:solidFill>
                          <a:srgbClr val="005BBB"/>
                        </a:solidFill>
                        <a:effectLst/>
                        <a:latin typeface="+mn-lt"/>
                        <a:ea typeface="+mn-ea"/>
                        <a:cs typeface="+mn-cs"/>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just">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 </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2287981016"/>
                  </a:ext>
                </a:extLst>
              </a:tr>
              <a:tr h="234194">
                <a:tc>
                  <a:txBody>
                    <a:bodyPr/>
                    <a:lstStyle/>
                    <a:p>
                      <a:pPr marL="133350" algn="l">
                        <a:lnSpc>
                          <a:spcPct val="200000"/>
                        </a:lnSpc>
                      </a:pPr>
                      <a:r>
                        <a:rPr lang="en-US" sz="1200" kern="100" dirty="0">
                          <a:solidFill>
                            <a:srgbClr val="005BBB"/>
                          </a:solidFill>
                          <a:effectLst/>
                        </a:rPr>
                        <a:t>Total effect</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.1430</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.0464</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.0516</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.2344</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3527399140"/>
                  </a:ext>
                </a:extLst>
              </a:tr>
              <a:tr h="234194">
                <a:tc>
                  <a:txBody>
                    <a:bodyPr/>
                    <a:lstStyle/>
                    <a:p>
                      <a:pPr marL="133350" algn="l">
                        <a:lnSpc>
                          <a:spcPct val="200000"/>
                        </a:lnSpc>
                      </a:pPr>
                      <a:r>
                        <a:rPr lang="en-US" sz="1200" kern="100" dirty="0">
                          <a:solidFill>
                            <a:srgbClr val="005BBB"/>
                          </a:solidFill>
                          <a:effectLst/>
                        </a:rPr>
                        <a:t>Direct effect</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.1481</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.0456</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.0584</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.2378</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307727112"/>
                  </a:ext>
                </a:extLst>
              </a:tr>
              <a:tr h="234194">
                <a:tc>
                  <a:txBody>
                    <a:bodyPr/>
                    <a:lstStyle/>
                    <a:p>
                      <a:pPr marL="133350" algn="l">
                        <a:lnSpc>
                          <a:spcPct val="200000"/>
                        </a:lnSpc>
                      </a:pPr>
                      <a:r>
                        <a:rPr lang="en-US" sz="1200" kern="100" dirty="0">
                          <a:solidFill>
                            <a:srgbClr val="005BBB"/>
                          </a:solidFill>
                          <a:effectLst/>
                        </a:rPr>
                        <a:t>Indirect effect</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-.0051</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.0090</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-.0217</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.0153</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707583027"/>
                  </a:ext>
                </a:extLst>
              </a:tr>
              <a:tr h="234194">
                <a:tc>
                  <a:txBody>
                    <a:bodyPr/>
                    <a:lstStyle/>
                    <a:p>
                      <a:pPr marL="0" algn="just" defTabSz="914400" rtl="0" eaLnBrk="1" latinLnBrk="0" hangingPunct="1">
                        <a:lnSpc>
                          <a:spcPct val="200000"/>
                        </a:lnSpc>
                      </a:pPr>
                      <a:r>
                        <a:rPr lang="en-US" altLang="zh-CN" sz="1200" b="1" kern="100" dirty="0">
                          <a:solidFill>
                            <a:srgbClr val="005BBB"/>
                          </a:solidFill>
                          <a:effectLst/>
                          <a:latin typeface="+mn-lt"/>
                          <a:ea typeface="+mn-ea"/>
                          <a:cs typeface="+mn-cs"/>
                        </a:rPr>
                        <a:t>Attitudes towards ageing</a:t>
                      </a:r>
                      <a:endParaRPr lang="zh-CN" altLang="en-US" sz="1200" b="1" kern="100" dirty="0">
                        <a:solidFill>
                          <a:srgbClr val="005BBB"/>
                        </a:solidFill>
                        <a:effectLst/>
                        <a:latin typeface="+mn-lt"/>
                        <a:ea typeface="+mn-ea"/>
                        <a:cs typeface="+mn-cs"/>
                      </a:endParaRPr>
                    </a:p>
                  </a:txBody>
                  <a:tcPr marL="44884" marR="44884" marT="0" marB="0" anchor="ctr"/>
                </a:tc>
                <a:tc>
                  <a:txBody>
                    <a:bodyPr/>
                    <a:lstStyle/>
                    <a:p>
                      <a:pPr algn="ctr">
                        <a:lnSpc>
                          <a:spcPct val="200000"/>
                        </a:lnSpc>
                      </a:pP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2683646523"/>
                  </a:ext>
                </a:extLst>
              </a:tr>
              <a:tr h="234194">
                <a:tc>
                  <a:txBody>
                    <a:bodyPr/>
                    <a:lstStyle/>
                    <a:p>
                      <a:pPr marL="133350" algn="l" defTabSz="914400" rtl="0" eaLnBrk="1" latinLnBrk="0" hangingPunct="1">
                        <a:lnSpc>
                          <a:spcPct val="200000"/>
                        </a:lnSpc>
                      </a:pPr>
                      <a:r>
                        <a:rPr lang="en-US" sz="1200" b="1" kern="100" dirty="0">
                          <a:solidFill>
                            <a:srgbClr val="005BBB"/>
                          </a:solidFill>
                          <a:effectLst/>
                          <a:latin typeface="+mn-lt"/>
                          <a:ea typeface="+mn-ea"/>
                          <a:cs typeface="+mn-cs"/>
                        </a:rPr>
                        <a:t>Total effect</a:t>
                      </a:r>
                      <a:endParaRPr lang="zh-CN" altLang="en-US" sz="1200" b="1" kern="100" dirty="0">
                        <a:solidFill>
                          <a:srgbClr val="005BBB"/>
                        </a:solidFill>
                        <a:effectLst/>
                        <a:latin typeface="+mn-lt"/>
                        <a:ea typeface="+mn-ea"/>
                        <a:cs typeface="+mn-cs"/>
                      </a:endParaRPr>
                    </a:p>
                  </a:txBody>
                  <a:tcPr marL="44884" marR="44884" marT="0" marB="0" anchor="ctr"/>
                </a:tc>
                <a:tc>
                  <a:txBody>
                    <a:bodyPr/>
                    <a:lstStyle/>
                    <a:p>
                      <a:pPr algn="ctr">
                        <a:lnSpc>
                          <a:spcPct val="200000"/>
                        </a:lnSpc>
                      </a:pPr>
                      <a:r>
                        <a:rPr lang="en-US" sz="1200" kern="0" dirty="0">
                          <a:solidFill>
                            <a:srgbClr val="005BBB"/>
                          </a:solidFill>
                          <a:effectLst/>
                        </a:rPr>
                        <a:t>-.0497</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.1244</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-.2944</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.1951</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3716615862"/>
                  </a:ext>
                </a:extLst>
              </a:tr>
              <a:tr h="234194">
                <a:tc>
                  <a:txBody>
                    <a:bodyPr/>
                    <a:lstStyle/>
                    <a:p>
                      <a:pPr marL="133350" algn="l" defTabSz="914400" rtl="0" eaLnBrk="1" latinLnBrk="0" hangingPunct="1">
                        <a:lnSpc>
                          <a:spcPct val="200000"/>
                        </a:lnSpc>
                      </a:pPr>
                      <a:r>
                        <a:rPr lang="en-US" sz="1200" b="1" kern="100" dirty="0">
                          <a:solidFill>
                            <a:srgbClr val="005BBB"/>
                          </a:solidFill>
                          <a:effectLst/>
                          <a:latin typeface="+mn-lt"/>
                          <a:ea typeface="+mn-ea"/>
                          <a:cs typeface="+mn-cs"/>
                        </a:rPr>
                        <a:t>Direct effect</a:t>
                      </a:r>
                      <a:endParaRPr lang="zh-CN" altLang="en-US" sz="1200" b="1" kern="100" dirty="0">
                        <a:solidFill>
                          <a:srgbClr val="005BBB"/>
                        </a:solidFill>
                        <a:effectLst/>
                        <a:latin typeface="+mn-lt"/>
                        <a:ea typeface="+mn-ea"/>
                        <a:cs typeface="+mn-cs"/>
                      </a:endParaRPr>
                    </a:p>
                  </a:txBody>
                  <a:tcPr marL="44884" marR="44884" marT="0" marB="0" anchor="ctr"/>
                </a:tc>
                <a:tc>
                  <a:txBody>
                    <a:bodyPr/>
                    <a:lstStyle/>
                    <a:p>
                      <a:pPr algn="ctr">
                        <a:lnSpc>
                          <a:spcPct val="200000"/>
                        </a:lnSpc>
                      </a:pPr>
                      <a:r>
                        <a:rPr lang="en-US" sz="1200" kern="0" dirty="0">
                          <a:solidFill>
                            <a:srgbClr val="005BBB"/>
                          </a:solidFill>
                          <a:effectLst/>
                        </a:rPr>
                        <a:t>.0917</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.1287</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-.1615</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.3449</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844468492"/>
                  </a:ext>
                </a:extLst>
              </a:tr>
              <a:tr h="234194">
                <a:tc>
                  <a:txBody>
                    <a:bodyPr/>
                    <a:lstStyle/>
                    <a:p>
                      <a:pPr marL="133350" algn="l" defTabSz="914400" rtl="0" eaLnBrk="1" latinLnBrk="0" hangingPunct="1">
                        <a:lnSpc>
                          <a:spcPct val="200000"/>
                        </a:lnSpc>
                      </a:pPr>
                      <a:r>
                        <a:rPr lang="en-US" sz="1200" b="1" kern="100" dirty="0">
                          <a:solidFill>
                            <a:srgbClr val="005BBB"/>
                          </a:solidFill>
                          <a:effectLst/>
                          <a:latin typeface="+mn-lt"/>
                          <a:ea typeface="+mn-ea"/>
                          <a:cs typeface="+mn-cs"/>
                        </a:rPr>
                        <a:t>Indirect effect</a:t>
                      </a:r>
                      <a:endParaRPr lang="zh-CN" altLang="en-US" sz="1200" b="1" kern="100" dirty="0">
                        <a:solidFill>
                          <a:srgbClr val="005BBB"/>
                        </a:solidFill>
                        <a:effectLst/>
                        <a:latin typeface="+mn-lt"/>
                        <a:ea typeface="+mn-ea"/>
                        <a:cs typeface="+mn-cs"/>
                      </a:endParaRPr>
                    </a:p>
                  </a:txBody>
                  <a:tcPr marL="44884" marR="44884" marT="0" marB="0" anchor="ctr"/>
                </a:tc>
                <a:tc>
                  <a:txBody>
                    <a:bodyPr/>
                    <a:lstStyle/>
                    <a:p>
                      <a:pPr algn="ctr">
                        <a:lnSpc>
                          <a:spcPct val="200000"/>
                        </a:lnSpc>
                      </a:pPr>
                      <a:r>
                        <a:rPr lang="en-US" sz="1200" kern="0" dirty="0">
                          <a:solidFill>
                            <a:srgbClr val="005BBB"/>
                          </a:solidFill>
                          <a:effectLst/>
                        </a:rPr>
                        <a:t>-.1414</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.0594</a:t>
                      </a:r>
                      <a:endParaRPr lang="zh-CN" sz="1200" kern="10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-.2718</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tc>
                  <a:txBody>
                    <a:bodyPr/>
                    <a:lstStyle/>
                    <a:p>
                      <a:pPr algn="ctr">
                        <a:lnSpc>
                          <a:spcPct val="200000"/>
                        </a:lnSpc>
                      </a:pPr>
                      <a:r>
                        <a:rPr lang="en-US" sz="1200" kern="0" dirty="0">
                          <a:solidFill>
                            <a:srgbClr val="005BBB"/>
                          </a:solidFill>
                          <a:effectLst/>
                        </a:rPr>
                        <a:t>-.0407</a:t>
                      </a:r>
                      <a:endParaRPr lang="zh-CN" sz="1200" kern="100" dirty="0">
                        <a:solidFill>
                          <a:srgbClr val="005BBB"/>
                        </a:solidFill>
                        <a:effectLst/>
                        <a:latin typeface="等线" panose="02010600030101010101" pitchFamily="2" charset="-122"/>
                        <a:ea typeface="等线" panose="02010600030101010101" pitchFamily="2" charset="-122"/>
                        <a:cs typeface="Times New Roman" panose="02020603050405020304" pitchFamily="18" charset="0"/>
                      </a:endParaRPr>
                    </a:p>
                  </a:txBody>
                  <a:tcPr marL="44884" marR="44884" marT="0" marB="0" anchor="ctr"/>
                </a:tc>
                <a:extLst>
                  <a:ext uri="{0D108BD9-81ED-4DB2-BD59-A6C34878D82A}">
                    <a16:rowId xmlns:a16="http://schemas.microsoft.com/office/drawing/2014/main" val="3169931687"/>
                  </a:ext>
                </a:extLst>
              </a:tr>
            </a:tbl>
          </a:graphicData>
        </a:graphic>
      </p:graphicFrame>
      <p:sp>
        <p:nvSpPr>
          <p:cNvPr id="9" name="Rectangle 2">
            <a:extLst>
              <a:ext uri="{FF2B5EF4-FFF2-40B4-BE49-F238E27FC236}">
                <a16:creationId xmlns:a16="http://schemas.microsoft.com/office/drawing/2014/main" id="{559C5243-689A-F0FB-3C77-467EEF54E935}"/>
              </a:ext>
            </a:extLst>
          </p:cNvPr>
          <p:cNvSpPr>
            <a:spLocks noChangeArrowheads="1"/>
          </p:cNvSpPr>
          <p:nvPr/>
        </p:nvSpPr>
        <p:spPr bwMode="auto">
          <a:xfrm>
            <a:off x="3046804" y="16368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5BBB"/>
              </a:solidFill>
              <a:effectLst/>
              <a:uLnTx/>
              <a:uFillTx/>
              <a:latin typeface="Times"/>
              <a:ea typeface="微软雅黑"/>
              <a:cs typeface="+mn-cs"/>
            </a:endParaRPr>
          </a:p>
        </p:txBody>
      </p:sp>
      <p:sp>
        <p:nvSpPr>
          <p:cNvPr id="11" name="Rectangle 3">
            <a:extLst>
              <a:ext uri="{FF2B5EF4-FFF2-40B4-BE49-F238E27FC236}">
                <a16:creationId xmlns:a16="http://schemas.microsoft.com/office/drawing/2014/main" id="{0DC6D49E-BAB0-688E-4DAB-1DE8E5DD43FD}"/>
              </a:ext>
            </a:extLst>
          </p:cNvPr>
          <p:cNvSpPr>
            <a:spLocks noChangeArrowheads="1"/>
          </p:cNvSpPr>
          <p:nvPr/>
        </p:nvSpPr>
        <p:spPr bwMode="auto">
          <a:xfrm>
            <a:off x="1067753" y="265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5BBB"/>
              </a:solidFill>
              <a:effectLst/>
              <a:uLnTx/>
              <a:uFillTx/>
              <a:latin typeface="Times"/>
              <a:ea typeface="微软雅黑"/>
              <a:cs typeface="+mn-cs"/>
            </a:endParaRPr>
          </a:p>
        </p:txBody>
      </p:sp>
      <p:sp>
        <p:nvSpPr>
          <p:cNvPr id="4" name="矩形 3">
            <a:extLst>
              <a:ext uri="{FF2B5EF4-FFF2-40B4-BE49-F238E27FC236}">
                <a16:creationId xmlns:a16="http://schemas.microsoft.com/office/drawing/2014/main" id="{4416BB7D-02B5-DC2D-C6D9-CAF9F54DC412}"/>
              </a:ext>
            </a:extLst>
          </p:cNvPr>
          <p:cNvSpPr/>
          <p:nvPr/>
        </p:nvSpPr>
        <p:spPr>
          <a:xfrm>
            <a:off x="4118642" y="3876531"/>
            <a:ext cx="5924441" cy="23871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86224616-16A0-2FDE-1D2D-766028B0E358}"/>
              </a:ext>
            </a:extLst>
          </p:cNvPr>
          <p:cNvSpPr/>
          <p:nvPr/>
        </p:nvSpPr>
        <p:spPr>
          <a:xfrm>
            <a:off x="4118642" y="2306372"/>
            <a:ext cx="5924441" cy="23871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40225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8" name="文本占位符 4">
            <a:extLst>
              <a:ext uri="{FF2B5EF4-FFF2-40B4-BE49-F238E27FC236}">
                <a16:creationId xmlns:a16="http://schemas.microsoft.com/office/drawing/2014/main" id="{2DEF446D-6C36-7FC1-202D-EF2C535EFD70}"/>
              </a:ext>
            </a:extLst>
          </p:cNvPr>
          <p:cNvSpPr>
            <a:spLocks noGrp="1"/>
          </p:cNvSpPr>
          <p:nvPr/>
        </p:nvSpPr>
        <p:spPr>
          <a:xfrm>
            <a:off x="254802" y="954279"/>
            <a:ext cx="11078450" cy="5903721"/>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altLang="zh-CN" sz="24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Different using preferences</a:t>
            </a:r>
          </a:p>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endParaRPr lang="en-US" altLang="zh-CN" sz="24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endParaRPr lang="en-US" altLang="zh-CN" sz="24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endParaRPr lang="en-US" altLang="zh-CN" sz="24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4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Attitudes towards ageing</a:t>
            </a:r>
          </a:p>
          <a:p>
            <a:pPr marL="1028700" marR="0" lvl="1" indent="-342900"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000" dirty="0">
                <a:solidFill>
                  <a:srgbClr val="005BBB"/>
                </a:solidFill>
                <a:latin typeface="Times New Roman" panose="02020603050405020304" pitchFamily="18" charset="0"/>
                <a:ea typeface="华文中宋" panose="02010600040101010101" pitchFamily="2" charset="-122"/>
                <a:cs typeface="Times New Roman" panose="02020603050405020304" pitchFamily="18" charset="0"/>
              </a:rPr>
              <a:t>A complex psychological process</a:t>
            </a:r>
          </a:p>
          <a:p>
            <a:pPr marL="1028700" lvl="1" indent="-342900">
              <a:lnSpc>
                <a:spcPct val="150000"/>
              </a:lnSpc>
              <a:spcBef>
                <a:spcPts val="0"/>
              </a:spcBef>
              <a:spcAft>
                <a:spcPts val="600"/>
              </a:spcAft>
              <a:buFont typeface="Arial" panose="020B0604020202020204" pitchFamily="34" charset="0"/>
              <a:buChar char="•"/>
              <a:defRPr/>
            </a:pPr>
            <a:r>
              <a:rPr kumimoji="1" lang="en-US" altLang="zh-CN" sz="2000" dirty="0">
                <a:solidFill>
                  <a:srgbClr val="005BBB"/>
                </a:solidFill>
                <a:latin typeface="Times New Roman" panose="02020603050405020304" pitchFamily="18" charset="0"/>
                <a:ea typeface="华文中宋" panose="02010600040101010101" pitchFamily="2" charset="-122"/>
                <a:cs typeface="Times New Roman" panose="02020603050405020304" pitchFamily="18" charset="0"/>
              </a:rPr>
              <a:t>Successful ageing</a:t>
            </a:r>
            <a:endParaRPr kumimoji="1" lang="en-US" altLang="zh-CN" sz="2000" b="0" i="0" u="none" strike="noStrike" kern="1200" cap="none" spc="0" normalizeH="0" baseline="0" noProof="0" dirty="0">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4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Older adults’ social lives and their mental health</a:t>
            </a:r>
          </a:p>
          <a:p>
            <a:pPr marL="1028700" lvl="1" indent="-342900">
              <a:lnSpc>
                <a:spcPct val="150000"/>
              </a:lnSpc>
              <a:spcBef>
                <a:spcPts val="0"/>
              </a:spcBef>
              <a:spcAft>
                <a:spcPts val="600"/>
              </a:spcAft>
              <a:buFont typeface="Arial" panose="020B0604020202020204" pitchFamily="34" charset="0"/>
              <a:buChar char="•"/>
              <a:defRPr/>
            </a:pPr>
            <a:r>
              <a:rPr kumimoji="1" lang="en-US" altLang="zh-CN" sz="2000" dirty="0">
                <a:solidFill>
                  <a:srgbClr val="005BBB"/>
                </a:solidFill>
                <a:latin typeface="Times New Roman" panose="02020603050405020304" pitchFamily="18" charset="0"/>
                <a:ea typeface="华文中宋" panose="02010600040101010101" pitchFamily="2" charset="-122"/>
                <a:cs typeface="Times New Roman" panose="02020603050405020304" pitchFamily="18" charset="0"/>
              </a:rPr>
              <a:t>Reasonable smartphone use vs Social relationships establishment and maintenance</a:t>
            </a:r>
            <a:endParaRPr kumimoji="1" lang="en-US" altLang="zh-CN" sz="2000" b="0" i="0" u="none" strike="noStrike" kern="1200" cap="none" spc="0" normalizeH="0" baseline="0" noProof="0" dirty="0">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50000"/>
              </a:lnSpc>
              <a:spcBef>
                <a:spcPts val="0"/>
              </a:spcBef>
              <a:spcAft>
                <a:spcPts val="600"/>
              </a:spcAft>
              <a:buFont typeface="Arial" panose="020B0604020202020204" pitchFamily="34" charset="0"/>
              <a:buChar char="•"/>
              <a:defRPr/>
            </a:pPr>
            <a:endParaRPr lang="en-US" altLang="zh-CN" sz="18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 name="标题 11">
            <a:extLst>
              <a:ext uri="{FF2B5EF4-FFF2-40B4-BE49-F238E27FC236}">
                <a16:creationId xmlns:a16="http://schemas.microsoft.com/office/drawing/2014/main" id="{D43269D1-9C79-A8ED-8001-470768A887E1}"/>
              </a:ext>
            </a:extLst>
          </p:cNvPr>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noProof="1">
                <a:solidFill>
                  <a:srgbClr val="005BBB"/>
                </a:solidFill>
                <a:latin typeface="Times New Roman" panose="02020603050405020304" pitchFamily="18" charset="0"/>
                <a:ea typeface="华文中宋" panose="02010600040101010101" pitchFamily="2" charset="-122"/>
                <a:cs typeface="Times New Roman" panose="02020603050405020304" pitchFamily="18" charset="0"/>
                <a:sym typeface="+mn-ea"/>
              </a:rPr>
              <a:t>Discussion</a:t>
            </a:r>
            <a:endParaRPr kumimoji="0" lang="zh-CN" altLang="en-US"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graphicFrame>
        <p:nvGraphicFramePr>
          <p:cNvPr id="3" name="表格 2">
            <a:extLst>
              <a:ext uri="{FF2B5EF4-FFF2-40B4-BE49-F238E27FC236}">
                <a16:creationId xmlns:a16="http://schemas.microsoft.com/office/drawing/2014/main" id="{86B5C8D5-883A-968E-6FAB-945E90C96F37}"/>
              </a:ext>
            </a:extLst>
          </p:cNvPr>
          <p:cNvGraphicFramePr>
            <a:graphicFrameLocks noGrp="1"/>
          </p:cNvGraphicFramePr>
          <p:nvPr>
            <p:extLst>
              <p:ext uri="{D42A27DB-BD31-4B8C-83A1-F6EECF244321}">
                <p14:modId xmlns:p14="http://schemas.microsoft.com/office/powerpoint/2010/main" val="3748058968"/>
              </p:ext>
            </p:extLst>
          </p:nvPr>
        </p:nvGraphicFramePr>
        <p:xfrm>
          <a:off x="2032000" y="1794086"/>
          <a:ext cx="8127999" cy="1483360"/>
        </p:xfrm>
        <a:graphic>
          <a:graphicData uri="http://schemas.openxmlformats.org/drawingml/2006/table">
            <a:tbl>
              <a:tblPr firstRow="1" bandRow="1">
                <a:tableStyleId>{3B4B98B0-60AC-42C2-AFA5-B58CD77FA1E5}</a:tableStyleId>
              </a:tblPr>
              <a:tblGrid>
                <a:gridCol w="3324860">
                  <a:extLst>
                    <a:ext uri="{9D8B030D-6E8A-4147-A177-3AD203B41FA5}">
                      <a16:colId xmlns:a16="http://schemas.microsoft.com/office/drawing/2014/main" val="1891499434"/>
                    </a:ext>
                  </a:extLst>
                </a:gridCol>
                <a:gridCol w="1562100">
                  <a:extLst>
                    <a:ext uri="{9D8B030D-6E8A-4147-A177-3AD203B41FA5}">
                      <a16:colId xmlns:a16="http://schemas.microsoft.com/office/drawing/2014/main" val="3816764346"/>
                    </a:ext>
                  </a:extLst>
                </a:gridCol>
                <a:gridCol w="3241039">
                  <a:extLst>
                    <a:ext uri="{9D8B030D-6E8A-4147-A177-3AD203B41FA5}">
                      <a16:colId xmlns:a16="http://schemas.microsoft.com/office/drawing/2014/main" val="650022722"/>
                    </a:ext>
                  </a:extLst>
                </a:gridCol>
              </a:tblGrid>
              <a:tr h="370840">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Basic life needs</a:t>
                      </a:r>
                      <a:endParaRPr lang="zh-CN" altLang="en-US" b="0" dirty="0"/>
                    </a:p>
                  </a:txBody>
                  <a:tcPr>
                    <a:lnR w="12700" cap="flat" cmpd="sng" algn="ctr">
                      <a:noFill/>
                      <a:prstDash val="solid"/>
                      <a:round/>
                      <a:headEnd type="none" w="med" len="med"/>
                      <a:tailEnd type="none" w="med" len="med"/>
                    </a:lnR>
                  </a:tcPr>
                </a:tc>
                <a:tc rowSpan="4">
                  <a:txBody>
                    <a:bodyPr/>
                    <a:lstStyle/>
                    <a:p>
                      <a:pPr algn="ctr"/>
                      <a:r>
                        <a:rPr lang="en-US" altLang="zh-CN" b="1" dirty="0"/>
                        <a:t>VS</a:t>
                      </a:r>
                      <a:endParaRPr lang="zh-CN" alt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Digitalized trends</a:t>
                      </a:r>
                      <a:endParaRPr lang="zh-CN" altLang="en-US" b="0"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3291347159"/>
                  </a:ext>
                </a:extLst>
              </a:tr>
              <a:tr h="370840">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Desire for connection</a:t>
                      </a:r>
                      <a:endParaRPr lang="zh-CN" altLang="en-US" b="0" dirty="0"/>
                    </a:p>
                  </a:txBody>
                  <a:tcPr>
                    <a:lnR w="12700" cap="flat" cmpd="sng" algn="ctr">
                      <a:noFill/>
                      <a:prstDash val="solid"/>
                      <a:round/>
                      <a:headEnd type="none" w="med" len="med"/>
                      <a:tailEnd type="none" w="med" len="med"/>
                    </a:lnR>
                  </a:tcPr>
                </a:tc>
                <a:tc vMerge="1">
                  <a:txBody>
                    <a:bodyPr/>
                    <a:lstStyle/>
                    <a:p>
                      <a:pPr algn="ctr"/>
                      <a:endParaRPr lang="zh-CN" altLang="en-US" b="0" dirty="0"/>
                    </a:p>
                  </a:txBody>
                  <a:tcPr/>
                </a:tc>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Simple social network</a:t>
                      </a:r>
                      <a:endParaRPr lang="zh-CN" altLang="en-US" b="0"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3271302738"/>
                  </a:ext>
                </a:extLst>
              </a:tr>
              <a:tr h="370840">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Earn a living </a:t>
                      </a:r>
                      <a:endParaRPr lang="zh-CN" altLang="en-US" b="0" dirty="0"/>
                    </a:p>
                  </a:txBody>
                  <a:tcPr>
                    <a:lnR w="12700" cap="flat" cmpd="sng" algn="ctr">
                      <a:noFill/>
                      <a:prstDash val="solid"/>
                      <a:round/>
                      <a:headEnd type="none" w="med" len="med"/>
                      <a:tailEnd type="none" w="med" len="med"/>
                    </a:lnR>
                  </a:tcPr>
                </a:tc>
                <a:tc vMerge="1">
                  <a:txBody>
                    <a:bodyPr/>
                    <a:lstStyle/>
                    <a:p>
                      <a:pPr algn="ctr"/>
                      <a:endParaRPr lang="zh-CN" altLang="en-US" b="0" dirty="0"/>
                    </a:p>
                  </a:txBody>
                  <a:tcPr/>
                </a:tc>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Thrifty qualities</a:t>
                      </a:r>
                      <a:endParaRPr lang="zh-CN" altLang="en-US" b="0"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4238403982"/>
                  </a:ext>
                </a:extLst>
              </a:tr>
              <a:tr h="370840">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A life tool </a:t>
                      </a:r>
                      <a:endParaRPr lang="zh-CN" altLang="en-US" b="0" dirty="0"/>
                    </a:p>
                  </a:txBody>
                  <a:tcPr>
                    <a:lnR w="12700" cap="flat" cmpd="sng" algn="ctr">
                      <a:noFill/>
                      <a:prstDash val="solid"/>
                      <a:round/>
                      <a:headEnd type="none" w="med" len="med"/>
                      <a:tailEnd type="none" w="med" len="med"/>
                    </a:lnR>
                  </a:tcPr>
                </a:tc>
                <a:tc vMerge="1">
                  <a:txBody>
                    <a:bodyPr/>
                    <a:lstStyle/>
                    <a:p>
                      <a:pPr algn="ctr"/>
                      <a:endParaRPr lang="zh-CN" altLang="en-US" b="0" dirty="0"/>
                    </a:p>
                  </a:txBody>
                  <a:tcPr/>
                </a:tc>
                <a:tc>
                  <a:txBody>
                    <a:bodyPr/>
                    <a:lstStyle/>
                    <a:p>
                      <a:pPr algn="ctr"/>
                      <a:r>
                        <a:rPr lang="en-US" altLang="zh-CN" sz="1800" b="0" dirty="0">
                          <a:latin typeface="Times New Roman" panose="02020603050405020304" pitchFamily="18" charset="0"/>
                          <a:ea typeface="华文中宋" panose="02010600040101010101" pitchFamily="2" charset="-122"/>
                          <a:cs typeface="Times New Roman" panose="02020603050405020304" pitchFamily="18" charset="0"/>
                        </a:rPr>
                        <a:t>A time killer</a:t>
                      </a:r>
                      <a:endParaRPr lang="zh-CN" altLang="en-US" b="0"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3832586765"/>
                  </a:ext>
                </a:extLst>
              </a:tr>
            </a:tbl>
          </a:graphicData>
        </a:graphic>
      </p:graphicFrame>
    </p:spTree>
    <p:extLst>
      <p:ext uri="{BB962C8B-B14F-4D97-AF65-F5344CB8AC3E}">
        <p14:creationId xmlns:p14="http://schemas.microsoft.com/office/powerpoint/2010/main" val="30957298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p:nvPr/>
        </p:nvCxnSpPr>
        <p:spPr>
          <a:xfrm>
            <a:off x="8217807" y="6267026"/>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8" name="文本占位符 4">
            <a:extLst>
              <a:ext uri="{FF2B5EF4-FFF2-40B4-BE49-F238E27FC236}">
                <a16:creationId xmlns:a16="http://schemas.microsoft.com/office/drawing/2014/main" id="{2DEF446D-6C36-7FC1-202D-EF2C535EFD70}"/>
              </a:ext>
            </a:extLst>
          </p:cNvPr>
          <p:cNvSpPr>
            <a:spLocks noGrp="1"/>
          </p:cNvSpPr>
          <p:nvPr/>
        </p:nvSpPr>
        <p:spPr>
          <a:xfrm>
            <a:off x="491885" y="1032316"/>
            <a:ext cx="11078450" cy="5625659"/>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marR="0" lvl="0" indent="-4572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400" b="0" i="0" u="none" strike="noStrike" kern="1200" cap="none" spc="0" normalizeH="0" baseline="0" noProof="0" dirty="0">
                <a:ln>
                  <a:noFill/>
                </a:ln>
                <a:solidFill>
                  <a:srgbClr val="005BBB">
                    <a:lumMod val="75000"/>
                  </a:srgbClr>
                </a:solidFill>
                <a:effectLst/>
                <a:uLnTx/>
                <a:uFillTx/>
                <a:latin typeface="+mj-lt"/>
                <a:ea typeface="华文中宋" panose="02010600040101010101" pitchFamily="2" charset="-122"/>
              </a:rPr>
              <a:t>A cross-sectional design</a:t>
            </a:r>
          </a:p>
          <a:p>
            <a:pPr marL="1028700" marR="0" lvl="1"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srgbClr val="005BBB"/>
                </a:solidFill>
                <a:effectLst/>
                <a:uLnTx/>
                <a:uFillTx/>
                <a:ea typeface="华文中宋" panose="02010600040101010101" pitchFamily="2" charset="-122"/>
                <a:cs typeface="+mn-cs"/>
              </a:rPr>
              <a:t>Longitudinal changes of perceptions</a:t>
            </a:r>
          </a:p>
          <a:p>
            <a:pPr marL="1028700" marR="0" lvl="1"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srgbClr val="005BBB"/>
                </a:solidFill>
                <a:effectLst/>
                <a:uLnTx/>
                <a:uFillTx/>
                <a:ea typeface="华文中宋" panose="02010600040101010101" pitchFamily="2" charset="-122"/>
                <a:cs typeface="+mn-cs"/>
              </a:rPr>
              <a:t>Casual relationships</a:t>
            </a:r>
          </a:p>
          <a:p>
            <a:pPr marL="457200" indent="-457200">
              <a:lnSpc>
                <a:spcPct val="150000"/>
              </a:lnSpc>
              <a:spcBef>
                <a:spcPts val="0"/>
              </a:spcBef>
              <a:spcAft>
                <a:spcPts val="600"/>
              </a:spcAft>
              <a:buFont typeface="Arial" panose="020B0604020202020204" pitchFamily="34" charset="0"/>
              <a:buChar char="•"/>
              <a:defRPr/>
            </a:pPr>
            <a:r>
              <a:rPr kumimoji="1" lang="en-US" altLang="zh-CN" sz="2200" b="0" i="0" u="none" strike="noStrike" kern="1200" cap="none" spc="0" normalizeH="0" baseline="0" noProof="0" dirty="0">
                <a:ln>
                  <a:noFill/>
                </a:ln>
                <a:solidFill>
                  <a:srgbClr val="005BBB">
                    <a:lumMod val="75000"/>
                  </a:srgbClr>
                </a:solidFill>
                <a:effectLst/>
                <a:uLnTx/>
                <a:uFillTx/>
                <a:latin typeface="+mj-lt"/>
                <a:ea typeface="华文中宋" panose="02010600040101010101" pitchFamily="2" charset="-122"/>
              </a:rPr>
              <a:t>Self-reported data</a:t>
            </a:r>
          </a:p>
          <a:p>
            <a:pPr marL="1143000" lvl="1" indent="-457200">
              <a:lnSpc>
                <a:spcPct val="150000"/>
              </a:lnSpc>
              <a:spcBef>
                <a:spcPts val="0"/>
              </a:spcBef>
              <a:spcAft>
                <a:spcPts val="600"/>
              </a:spcAft>
              <a:buFont typeface="Arial" panose="020B0604020202020204" pitchFamily="34" charset="0"/>
              <a:buChar char="•"/>
              <a:defRPr/>
            </a:pPr>
            <a:r>
              <a:rPr kumimoji="1" lang="en-US" altLang="zh-CN" sz="2000" dirty="0">
                <a:solidFill>
                  <a:srgbClr val="005BBB"/>
                </a:solidFill>
                <a:ea typeface="华文中宋" panose="02010600040101010101" pitchFamily="2" charset="-122"/>
              </a:rPr>
              <a:t>Cognitive declination, biased memories…</a:t>
            </a:r>
            <a:endParaRPr kumimoji="1" lang="en-US" altLang="zh-CN" sz="2000" b="0" i="0" u="none" strike="noStrike" kern="1200" cap="none" spc="0" normalizeH="0" baseline="0" noProof="0" dirty="0">
              <a:ln>
                <a:noFill/>
              </a:ln>
              <a:solidFill>
                <a:srgbClr val="005BBB"/>
              </a:solidFill>
              <a:effectLst/>
              <a:uLnTx/>
              <a:uFillTx/>
              <a:ea typeface="华文中宋" panose="02010600040101010101" pitchFamily="2" charset="-122"/>
            </a:endParaRPr>
          </a:p>
          <a:p>
            <a:pPr marL="457200" indent="-457200">
              <a:lnSpc>
                <a:spcPct val="150000"/>
              </a:lnSpc>
              <a:spcBef>
                <a:spcPts val="0"/>
              </a:spcBef>
              <a:spcAft>
                <a:spcPts val="600"/>
              </a:spcAft>
              <a:buFont typeface="Arial" panose="020B0604020202020204" pitchFamily="34" charset="0"/>
              <a:buChar char="•"/>
              <a:defRPr/>
            </a:pPr>
            <a:r>
              <a:rPr lang="en-US" altLang="zh-CN" sz="2200" dirty="0">
                <a:solidFill>
                  <a:srgbClr val="005BBB">
                    <a:lumMod val="75000"/>
                  </a:srgbClr>
                </a:solidFill>
                <a:latin typeface="+mj-lt"/>
                <a:ea typeface="华文中宋" panose="02010600040101010101" pitchFamily="2" charset="-122"/>
              </a:rPr>
              <a:t>Sampling</a:t>
            </a:r>
          </a:p>
          <a:p>
            <a:pPr marL="1143000" lvl="1" indent="-457200">
              <a:lnSpc>
                <a:spcPct val="150000"/>
              </a:lnSpc>
              <a:spcBef>
                <a:spcPts val="0"/>
              </a:spcBef>
              <a:spcAft>
                <a:spcPts val="600"/>
              </a:spcAft>
              <a:buFont typeface="Arial" panose="020B0604020202020204" pitchFamily="34" charset="0"/>
              <a:buChar char="•"/>
              <a:defRPr/>
            </a:pPr>
            <a:r>
              <a:rPr lang="en-US" altLang="zh-CN" sz="2000" dirty="0">
                <a:solidFill>
                  <a:srgbClr val="005BBB"/>
                </a:solidFill>
                <a:ea typeface="华文中宋" panose="02010600040101010101" pitchFamily="2" charset="-122"/>
              </a:rPr>
              <a:t>Zhejiang Province, a relatively rich and advanced region in China</a:t>
            </a:r>
          </a:p>
          <a:p>
            <a:pPr marL="457200" indent="-457200">
              <a:lnSpc>
                <a:spcPct val="150000"/>
              </a:lnSpc>
              <a:spcBef>
                <a:spcPts val="0"/>
              </a:spcBef>
              <a:spcAft>
                <a:spcPts val="600"/>
              </a:spcAft>
              <a:buFont typeface="Arial" panose="020B0604020202020204" pitchFamily="34" charset="0"/>
              <a:buChar char="•"/>
              <a:defRPr/>
            </a:pPr>
            <a:r>
              <a:rPr lang="en-US" altLang="zh-CN" sz="2200" dirty="0">
                <a:solidFill>
                  <a:srgbClr val="005BBB">
                    <a:lumMod val="75000"/>
                  </a:srgbClr>
                </a:solidFill>
                <a:latin typeface="+mj-lt"/>
                <a:ea typeface="华文中宋" panose="02010600040101010101" pitchFamily="2" charset="-122"/>
              </a:rPr>
              <a:t>Combined survey methods</a:t>
            </a:r>
            <a:endParaRPr kumimoji="1" lang="en-US" altLang="zh-CN" sz="2200" b="0" i="0" u="none" strike="noStrike" kern="1200" cap="none" spc="0" normalizeH="0" baseline="0" noProof="0" dirty="0">
              <a:ln>
                <a:noFill/>
              </a:ln>
              <a:solidFill>
                <a:srgbClr val="005BBB">
                  <a:lumMod val="75000"/>
                </a:srgbClr>
              </a:solidFill>
              <a:effectLst/>
              <a:uLnTx/>
              <a:uFillTx/>
              <a:latin typeface="+mj-lt"/>
              <a:ea typeface="华文中宋" panose="02010600040101010101" pitchFamily="2" charset="-122"/>
            </a:endParaRPr>
          </a:p>
          <a:p>
            <a:pPr marL="1028700" marR="0" lvl="1"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000" b="0" i="0" u="none" strike="noStrike" kern="1200" cap="none" spc="0" normalizeH="0" baseline="0" noProof="0" dirty="0">
                <a:ln>
                  <a:noFill/>
                </a:ln>
                <a:solidFill>
                  <a:srgbClr val="005BBB"/>
                </a:solidFill>
                <a:effectLst/>
                <a:uLnTx/>
                <a:uFillTx/>
                <a:latin typeface="+mj-lt"/>
                <a:ea typeface="华文中宋" panose="02010600040101010101" pitchFamily="2" charset="-122"/>
                <a:cs typeface="+mn-cs"/>
              </a:rPr>
              <a:t>Some </a:t>
            </a:r>
            <a:r>
              <a:rPr kumimoji="1" lang="en-US" altLang="zh-CN" sz="2000" dirty="0">
                <a:solidFill>
                  <a:srgbClr val="005BBB"/>
                </a:solidFill>
                <a:latin typeface="+mj-lt"/>
                <a:ea typeface="华文中宋" panose="02010600040101010101" pitchFamily="2" charset="-122"/>
              </a:rPr>
              <a:t>interesting answers to o</a:t>
            </a:r>
            <a:r>
              <a:rPr kumimoji="1" lang="en-US" altLang="zh-CN" sz="2000" b="0" i="0" u="none" strike="noStrike" kern="1200" cap="none" spc="0" normalizeH="0" baseline="0" noProof="0" dirty="0">
                <a:ln>
                  <a:noFill/>
                </a:ln>
                <a:solidFill>
                  <a:srgbClr val="005BBB"/>
                </a:solidFill>
                <a:effectLst/>
                <a:uLnTx/>
                <a:uFillTx/>
                <a:latin typeface="+mj-lt"/>
                <a:ea typeface="华文中宋" panose="02010600040101010101" pitchFamily="2" charset="-122"/>
                <a:cs typeface="+mn-cs"/>
              </a:rPr>
              <a:t>pen-ended questions while a</a:t>
            </a:r>
            <a:r>
              <a:rPr kumimoji="1" lang="en-US" altLang="zh-CN" sz="2000" dirty="0">
                <a:solidFill>
                  <a:srgbClr val="005BBB"/>
                </a:solidFill>
                <a:latin typeface="+mj-lt"/>
                <a:ea typeface="华文中宋" panose="02010600040101010101" pitchFamily="2" charset="-122"/>
              </a:rPr>
              <a:t> qualitative survey is suggested.</a:t>
            </a:r>
            <a:endParaRPr kumimoji="0" lang="en-US" altLang="zh-CN" sz="2000" b="0" i="0" u="none" strike="noStrike" kern="1200" cap="none" spc="0" normalizeH="0" baseline="0" noProof="0" dirty="0">
              <a:ln>
                <a:noFill/>
              </a:ln>
              <a:solidFill>
                <a:srgbClr val="005BBB"/>
              </a:solidFill>
              <a:effectLst/>
              <a:uLnTx/>
              <a:uFillTx/>
              <a:latin typeface="+mj-lt"/>
              <a:ea typeface="华文中宋" panose="02010600040101010101" pitchFamily="2" charset="-122"/>
              <a:cs typeface="+mn-cs"/>
            </a:endParaRPr>
          </a:p>
        </p:txBody>
      </p:sp>
      <p:sp>
        <p:nvSpPr>
          <p:cNvPr id="2" name="标题 11">
            <a:extLst>
              <a:ext uri="{FF2B5EF4-FFF2-40B4-BE49-F238E27FC236}">
                <a16:creationId xmlns:a16="http://schemas.microsoft.com/office/drawing/2014/main" id="{D43269D1-9C79-A8ED-8001-470768A887E1}"/>
              </a:ext>
            </a:extLst>
          </p:cNvPr>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rPr>
              <a:t>Limitations</a:t>
            </a:r>
            <a:endParaRPr kumimoji="0" lang="zh-CN" altLang="en-US"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7557909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a:cxnSpLocks/>
          </p:cNvCxnSpPr>
          <p:nvPr/>
        </p:nvCxnSpPr>
        <p:spPr>
          <a:xfrm>
            <a:off x="0" y="859017"/>
            <a:ext cx="4614958"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3" name="标题 11"/>
          <p:cNvSpPr txBox="1">
            <a:spLocks noChangeArrowheads="1"/>
          </p:cNvSpPr>
          <p:nvPr>
            <p:custDataLst>
              <p:tags r:id="rId1"/>
            </p:custDataLst>
          </p:nvPr>
        </p:nvSpPr>
        <p:spPr bwMode="auto">
          <a:xfrm>
            <a:off x="1628982" y="3040063"/>
            <a:ext cx="893403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8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rPr>
              <a:t>Thanks </a:t>
            </a:r>
            <a:r>
              <a:rPr lang="en-US" altLang="zh-CN" sz="4800" b="1" noProof="1">
                <a:solidFill>
                  <a:srgbClr val="005BBB"/>
                </a:solidFill>
                <a:latin typeface="Times New Roman" panose="02020603050405020304" pitchFamily="18" charset="0"/>
                <a:ea typeface="华文中宋" panose="02010600040101010101" pitchFamily="2" charset="-122"/>
                <a:cs typeface="Times New Roman" panose="02020603050405020304" pitchFamily="18" charset="0"/>
                <a:sym typeface="+mn-ea"/>
              </a:rPr>
              <a:t>for your listening!</a:t>
            </a:r>
            <a:endParaRPr kumimoji="0" lang="zh-CN" altLang="en-US" sz="48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cxnSp>
        <p:nvCxnSpPr>
          <p:cNvPr id="2" name="直接连接符 1">
            <a:extLst>
              <a:ext uri="{FF2B5EF4-FFF2-40B4-BE49-F238E27FC236}">
                <a16:creationId xmlns:a16="http://schemas.microsoft.com/office/drawing/2014/main" id="{99260787-74A9-9CA4-B80C-9A67ABB4CEB3}"/>
              </a:ext>
            </a:extLst>
          </p:cNvPr>
          <p:cNvCxnSpPr>
            <a:cxnSpLocks/>
          </p:cNvCxnSpPr>
          <p:nvPr/>
        </p:nvCxnSpPr>
        <p:spPr>
          <a:xfrm>
            <a:off x="7425664" y="5887490"/>
            <a:ext cx="476633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9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a:cxnSpLocks/>
          </p:cNvCxnSpPr>
          <p:nvPr/>
        </p:nvCxnSpPr>
        <p:spPr>
          <a:xfrm>
            <a:off x="0" y="859017"/>
            <a:ext cx="4614958"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3" name="标题 11"/>
          <p:cNvSpPr txBox="1">
            <a:spLocks noChangeArrowheads="1"/>
          </p:cNvSpPr>
          <p:nvPr>
            <p:custDataLst>
              <p:tags r:id="rId1"/>
            </p:custDataLst>
          </p:nvPr>
        </p:nvSpPr>
        <p:spPr bwMode="auto">
          <a:xfrm>
            <a:off x="1628982" y="3040063"/>
            <a:ext cx="893403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8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rPr>
              <a:t>Q &amp; A</a:t>
            </a:r>
            <a:endParaRPr kumimoji="0" lang="zh-CN" altLang="en-US" sz="48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cxnSp>
        <p:nvCxnSpPr>
          <p:cNvPr id="2" name="直接连接符 1">
            <a:extLst>
              <a:ext uri="{FF2B5EF4-FFF2-40B4-BE49-F238E27FC236}">
                <a16:creationId xmlns:a16="http://schemas.microsoft.com/office/drawing/2014/main" id="{99260787-74A9-9CA4-B80C-9A67ABB4CEB3}"/>
              </a:ext>
            </a:extLst>
          </p:cNvPr>
          <p:cNvCxnSpPr>
            <a:cxnSpLocks/>
          </p:cNvCxnSpPr>
          <p:nvPr/>
        </p:nvCxnSpPr>
        <p:spPr>
          <a:xfrm>
            <a:off x="7425664" y="5887490"/>
            <a:ext cx="476633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标题 11">
            <a:extLst>
              <a:ext uri="{FF2B5EF4-FFF2-40B4-BE49-F238E27FC236}">
                <a16:creationId xmlns:a16="http://schemas.microsoft.com/office/drawing/2014/main" id="{5C8FAFA6-A916-E49E-802C-9C0D2DDC3149}"/>
              </a:ext>
            </a:extLst>
          </p:cNvPr>
          <p:cNvSpPr txBox="1">
            <a:spLocks noChangeArrowheads="1"/>
          </p:cNvSpPr>
          <p:nvPr>
            <p:custDataLst>
              <p:tags r:id="rId2"/>
            </p:custDataLst>
          </p:nvPr>
        </p:nvSpPr>
        <p:spPr bwMode="auto">
          <a:xfrm>
            <a:off x="6940499" y="4369916"/>
            <a:ext cx="4390818" cy="139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zh-CN" altLang="en-US" sz="2000" b="0"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3790629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p:nvPr/>
        </p:nvCxnSpPr>
        <p:spPr>
          <a:xfrm>
            <a:off x="8217807" y="5838395"/>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标题 11"/>
          <p:cNvSpPr txBox="1">
            <a:spLocks noChangeArrowheads="1"/>
          </p:cNvSpPr>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rPr>
              <a:t>Background</a:t>
            </a:r>
            <a:endParaRPr kumimoji="0" lang="zh-CN" altLang="en-US" sz="3200" b="1" i="0" u="none" strike="noStrike" kern="1200" cap="none" spc="0" normalizeH="0" baseline="0" noProof="1">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3" name="文本占位符 4"/>
          <p:cNvSpPr>
            <a:spLocks noGrp="1"/>
          </p:cNvSpPr>
          <p:nvPr/>
        </p:nvSpPr>
        <p:spPr>
          <a:xfrm>
            <a:off x="867143" y="1472053"/>
            <a:ext cx="10993120" cy="3913894"/>
          </a:xfrm>
          <a:prstGeom prst="rect">
            <a:avLst/>
          </a:prstGeom>
          <a:noFill/>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marR="0" lvl="0" indent="-4572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altLang="zh-CN" sz="28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The increasing Internet penetration rate</a:t>
            </a:r>
            <a:endParaRPr kumimoji="1" lang="en-US" altLang="zh-CN" sz="28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a:p>
            <a:pPr marL="1143000" marR="0" lvl="1" indent="-4572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lang="en-US" altLang="zh-CN" sz="2000" dirty="0">
                <a:effectLst/>
                <a:latin typeface="Times New Roman" panose="02020603050405020304" pitchFamily="18" charset="0"/>
                <a:ea typeface="宋体" panose="02010600030101010101" pitchFamily="2" charset="-122"/>
              </a:rPr>
              <a:t>According to China Internet Network Information Center (CNNIC; 2022)</a:t>
            </a:r>
            <a:r>
              <a:rPr kumimoji="0" lang="en-US" altLang="zh-CN" sz="2000" b="0" i="0" u="none" strike="noStrike" kern="1200" cap="none" spc="0" normalizeH="0" baseline="0" noProof="0" dirty="0">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rPr>
              <a:t>nearly 119 millions of older adults have access to the Internet by the end of 2021.</a:t>
            </a:r>
            <a:endParaRPr kumimoji="0" lang="en-US" altLang="zh-CN" sz="2000" b="0" i="0" u="none" strike="noStrike" kern="1200" cap="none" spc="0" normalizeH="0" baseline="0" noProof="0" dirty="0">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a:p>
            <a:pPr marL="457200" marR="0" lvl="0" indent="-4572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8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The popularity of smartphones among Chinese older adults</a:t>
            </a:r>
          </a:p>
          <a:p>
            <a:pPr marL="1143000" lvl="1" indent="-457200">
              <a:lnSpc>
                <a:spcPct val="150000"/>
              </a:lnSpc>
              <a:spcBef>
                <a:spcPts val="0"/>
              </a:spcBef>
              <a:spcAft>
                <a:spcPts val="600"/>
              </a:spcAft>
              <a:buFont typeface="Arial" panose="020B0604020202020204" pitchFamily="34" charset="0"/>
              <a:buChar char="•"/>
              <a:defRPr/>
            </a:pPr>
            <a:r>
              <a:rPr kumimoji="0" lang="en-US" altLang="zh-CN" sz="2000" b="0" i="0" u="none" strike="noStrike" kern="1200" cap="none" spc="0" normalizeH="0" baseline="0" noProof="0" dirty="0">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Among them, </a:t>
            </a:r>
            <a:r>
              <a:rPr lang="en-US" altLang="zh-CN" sz="2000" dirty="0">
                <a:effectLst/>
                <a:latin typeface="Times New Roman" panose="02020603050405020304" pitchFamily="18" charset="0"/>
                <a:ea typeface="宋体" panose="02010600030101010101" pitchFamily="2" charset="-122"/>
              </a:rPr>
              <a:t>99.5% of the elderly Internet users </a:t>
            </a:r>
            <a:r>
              <a:rPr lang="en-US" altLang="zh-CN" sz="2000" dirty="0">
                <a:latin typeface="Times New Roman" panose="02020603050405020304" pitchFamily="18" charset="0"/>
                <a:ea typeface="宋体" panose="02010600030101010101" pitchFamily="2" charset="-122"/>
              </a:rPr>
              <a:t>possessed and used smartphones.</a:t>
            </a:r>
            <a:endParaRPr kumimoji="0" lang="en-US" altLang="zh-CN" sz="2000" b="0" i="0" u="none" strike="noStrike" kern="1200" cap="none" spc="0" normalizeH="0" baseline="0" noProof="0" dirty="0">
              <a:ln>
                <a:noFill/>
              </a:ln>
              <a:solidFill>
                <a:srgbClr val="005BBB"/>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a:p>
            <a:pPr marL="457200" marR="0" lvl="0" indent="-457200" algn="just" defTabSz="914400" rtl="0" eaLnBrk="1" fontAlgn="auto" latinLnBrk="0" hangingPunct="1">
              <a:lnSpc>
                <a:spcPct val="120000"/>
              </a:lnSpc>
              <a:spcBef>
                <a:spcPts val="0"/>
              </a:spcBef>
              <a:spcAft>
                <a:spcPts val="600"/>
              </a:spcAft>
              <a:buClrTx/>
              <a:buSzTx/>
              <a:buFont typeface="Arial" panose="020B0604020202020204" pitchFamily="34" charset="0"/>
              <a:buChar char="•"/>
              <a:tabLst/>
              <a:defRPr/>
            </a:pPr>
            <a:endParaRPr kumimoji="1" lang="zh-CN" altLang="en-US" sz="28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57818350"/>
      </p:ext>
    </p:extLst>
  </p:cSld>
  <p:clrMapOvr>
    <a:masterClrMapping/>
  </p:clrMapOvr>
  <p:transition advTm="43280"/>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p:nvPr/>
        </p:nvCxnSpPr>
        <p:spPr>
          <a:xfrm>
            <a:off x="8217807" y="5838395"/>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968490" y="5909310"/>
            <a:ext cx="4601845" cy="291465"/>
          </a:xfrm>
          <a:prstGeom prst="rect">
            <a:avLst/>
          </a:prstGeom>
          <a:noFill/>
        </p:spPr>
        <p:txBody>
          <a:bodyPr wrap="square" rtlCol="0">
            <a:noAutofit/>
          </a:bodyPr>
          <a:lstStyle/>
          <a:p>
            <a:endParaRPr lang="zh-CN" altLang="en-US"/>
          </a:p>
        </p:txBody>
      </p:sp>
      <p:sp>
        <p:nvSpPr>
          <p:cNvPr id="13" name="标题 11"/>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sym typeface="+mn-ea"/>
              </a:rPr>
              <a:t>Benefits </a:t>
            </a: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Times New Roman" panose="02020603050405020304" pitchFamily="18" charset="0"/>
                <a:sym typeface="+mn-ea"/>
              </a:rPr>
              <a:t>vs</a:t>
            </a: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sym typeface="+mn-ea"/>
              </a:rPr>
              <a:t> Drawbacks</a:t>
            </a:r>
            <a:endParaRPr kumimoji="0" lang="zh-CN" altLang="en-US" sz="3200" b="1" i="0" u="none" strike="noStrike" kern="1200" cap="none" spc="0" normalizeH="0" baseline="0" noProof="1">
              <a:ln>
                <a:noFill/>
              </a:ln>
              <a:solidFill>
                <a:srgbClr val="005BBB"/>
              </a:solidFill>
              <a:effectLst/>
              <a:uLnTx/>
              <a:uFillTx/>
              <a:latin typeface="+mj-lt"/>
              <a:ea typeface="华文中宋" panose="02010600040101010101" pitchFamily="2" charset="-122"/>
              <a:sym typeface="+mn-ea"/>
            </a:endParaRPr>
          </a:p>
        </p:txBody>
      </p:sp>
      <p:grpSp>
        <p:nvGrpSpPr>
          <p:cNvPr id="25" name="组合 24">
            <a:extLst>
              <a:ext uri="{FF2B5EF4-FFF2-40B4-BE49-F238E27FC236}">
                <a16:creationId xmlns:a16="http://schemas.microsoft.com/office/drawing/2014/main" id="{16334DDC-9B6F-642C-7D69-0E374C057249}"/>
              </a:ext>
            </a:extLst>
          </p:cNvPr>
          <p:cNvGrpSpPr/>
          <p:nvPr/>
        </p:nvGrpSpPr>
        <p:grpSpPr>
          <a:xfrm>
            <a:off x="1311160" y="2226952"/>
            <a:ext cx="9568929" cy="2523759"/>
            <a:chOff x="415" y="3663"/>
            <a:chExt cx="18370" cy="4845"/>
          </a:xfrm>
        </p:grpSpPr>
        <p:sp>
          <p:nvSpPr>
            <p:cNvPr id="26" name="PA-矩形 4">
              <a:extLst>
                <a:ext uri="{FF2B5EF4-FFF2-40B4-BE49-F238E27FC236}">
                  <a16:creationId xmlns:a16="http://schemas.microsoft.com/office/drawing/2014/main" id="{DF48001D-9308-38A1-59B2-94EDAD8C9BBD}"/>
                </a:ext>
              </a:extLst>
            </p:cNvPr>
            <p:cNvSpPr/>
            <p:nvPr>
              <p:custDataLst>
                <p:tags r:id="rId3"/>
              </p:custDataLst>
            </p:nvPr>
          </p:nvSpPr>
          <p:spPr>
            <a:xfrm>
              <a:off x="415" y="3663"/>
              <a:ext cx="18370" cy="4845"/>
            </a:xfrm>
            <a:prstGeom prst="rect">
              <a:avLst/>
            </a:prstGeom>
            <a:noFill/>
            <a:ln w="12700" cap="flat" cmpd="sng" algn="ctr">
              <a:solidFill>
                <a:schemeClr val="accent1"/>
              </a:solidFill>
              <a:prstDash val="solid"/>
              <a:miter lim="800000"/>
              <a:headEnd type="none" w="med" len="med"/>
              <a:tailEnd type="none" w="med" len="med"/>
            </a:ln>
            <a:effectLst>
              <a:innerShdw blurRad="114300">
                <a:prstClr val="black"/>
              </a:innerShdw>
            </a:effectLst>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endParaRPr sz="2400">
                <a:solidFill>
                  <a:srgbClr val="1E1E1E"/>
                </a:solidFill>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endParaRPr>
            </a:p>
          </p:txBody>
        </p:sp>
        <p:cxnSp>
          <p:nvCxnSpPr>
            <p:cNvPr id="27" name="PA-直接连接符 15">
              <a:extLst>
                <a:ext uri="{FF2B5EF4-FFF2-40B4-BE49-F238E27FC236}">
                  <a16:creationId xmlns:a16="http://schemas.microsoft.com/office/drawing/2014/main" id="{6519DB80-299B-A7A6-18EC-9E0D8808BA44}"/>
                </a:ext>
              </a:extLst>
            </p:cNvPr>
            <p:cNvCxnSpPr/>
            <p:nvPr>
              <p:custDataLst>
                <p:tags r:id="rId4"/>
              </p:custDataLst>
            </p:nvPr>
          </p:nvCxnSpPr>
          <p:spPr>
            <a:xfrm>
              <a:off x="9415" y="4468"/>
              <a:ext cx="0" cy="3751"/>
            </a:xfrm>
            <a:prstGeom prst="line">
              <a:avLst/>
            </a:prstGeom>
            <a:ln w="6350" cap="flat" cmpd="sng" algn="ctr">
              <a:solidFill>
                <a:schemeClr val="tx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PA-文本框 29">
              <a:extLst>
                <a:ext uri="{FF2B5EF4-FFF2-40B4-BE49-F238E27FC236}">
                  <a16:creationId xmlns:a16="http://schemas.microsoft.com/office/drawing/2014/main" id="{17D33F50-B669-11CD-FD09-5FF53F246C3F}"/>
                </a:ext>
              </a:extLst>
            </p:cNvPr>
            <p:cNvSpPr txBox="1"/>
            <p:nvPr>
              <p:custDataLst>
                <p:tags r:id="rId5"/>
              </p:custDataLst>
            </p:nvPr>
          </p:nvSpPr>
          <p:spPr>
            <a:xfrm>
              <a:off x="700" y="4647"/>
              <a:ext cx="8431" cy="2877"/>
            </a:xfrm>
            <a:prstGeom prst="rect">
              <a:avLst/>
            </a:prstGeom>
            <a:noFill/>
            <a:ln>
              <a:noFill/>
            </a:ln>
          </p:spPr>
          <p:txBody>
            <a:bodyPr wrap="square" rtlCol="0" anchor="ctr">
              <a:noAutofit/>
              <a:scene3d>
                <a:camera prst="orthographicFront"/>
                <a:lightRig rig="threePt" dir="t"/>
              </a:scene3d>
              <a:sp3d contourW="12700"/>
            </a:bodyPr>
            <a:lstStyle/>
            <a:p>
              <a:pPr marL="342900" indent="-342900" fontAlgn="auto">
                <a:lnSpc>
                  <a:spcPct val="114000"/>
                </a:lnSpc>
                <a:buFont typeface="Arial" panose="020B0604020202020204" pitchFamily="34" charset="0"/>
                <a:buChar char="•"/>
              </a:pPr>
              <a:r>
                <a:rPr kumimoji="1" lang="en-US" altLang="zh-CN" sz="2000" dirty="0">
                  <a:ea typeface="华文中宋" panose="02010600040101010101" pitchFamily="2" charset="-122"/>
                  <a:cs typeface="Times New Roman Regular" panose="02020503050405090304" charset="0"/>
                  <a:sym typeface="+mn-ea"/>
                </a:rPr>
                <a:t>Loneliness alleviation</a:t>
              </a:r>
            </a:p>
            <a:p>
              <a:pPr marL="342900" indent="-342900" fontAlgn="auto">
                <a:lnSpc>
                  <a:spcPct val="114000"/>
                </a:lnSpc>
                <a:buFont typeface="Arial" panose="020B0604020202020204" pitchFamily="34" charset="0"/>
                <a:buChar char="•"/>
              </a:pPr>
              <a:r>
                <a:rPr kumimoji="1" lang="en-US" altLang="zh-CN" sz="2000" dirty="0">
                  <a:ea typeface="华文中宋" panose="02010600040101010101" pitchFamily="2" charset="-122"/>
                  <a:cs typeface="Times New Roman Regular" panose="02020503050405090304" charset="0"/>
                  <a:sym typeface="+mn-ea"/>
                </a:rPr>
                <a:t>Basic life needs gratification</a:t>
              </a:r>
            </a:p>
            <a:p>
              <a:pPr marL="342900" indent="-342900" fontAlgn="auto">
                <a:lnSpc>
                  <a:spcPct val="114000"/>
                </a:lnSpc>
                <a:buFont typeface="Arial" panose="020B0604020202020204" pitchFamily="34" charset="0"/>
                <a:buChar char="•"/>
              </a:pPr>
              <a:r>
                <a:rPr kumimoji="1" lang="en-US" altLang="zh-CN" sz="2000" dirty="0">
                  <a:ea typeface="华文中宋" panose="02010600040101010101" pitchFamily="2" charset="-122"/>
                  <a:cs typeface="Times New Roman Regular" panose="02020503050405090304" charset="0"/>
                  <a:sym typeface="+mn-ea"/>
                </a:rPr>
                <a:t>……</a:t>
              </a:r>
            </a:p>
          </p:txBody>
        </p:sp>
        <p:sp>
          <p:nvSpPr>
            <p:cNvPr id="30" name="PA-文本框 29">
              <a:extLst>
                <a:ext uri="{FF2B5EF4-FFF2-40B4-BE49-F238E27FC236}">
                  <a16:creationId xmlns:a16="http://schemas.microsoft.com/office/drawing/2014/main" id="{A482F21D-BCF8-EEED-49E1-7D3A4D11FF18}"/>
                </a:ext>
              </a:extLst>
            </p:cNvPr>
            <p:cNvSpPr txBox="1"/>
            <p:nvPr>
              <p:custDataLst>
                <p:tags r:id="rId6"/>
              </p:custDataLst>
            </p:nvPr>
          </p:nvSpPr>
          <p:spPr>
            <a:xfrm>
              <a:off x="9883" y="5002"/>
              <a:ext cx="8435" cy="2145"/>
            </a:xfrm>
            <a:prstGeom prst="rect">
              <a:avLst/>
            </a:prstGeom>
            <a:noFill/>
            <a:ln>
              <a:noFill/>
            </a:ln>
          </p:spPr>
          <p:txBody>
            <a:bodyPr wrap="square" rtlCol="0" anchor="ctr">
              <a:spAutoFit/>
              <a:scene3d>
                <a:camera prst="orthographicFront"/>
                <a:lightRig rig="threePt" dir="t"/>
              </a:scene3d>
              <a:sp3d contourW="12700"/>
            </a:bodyPr>
            <a:lstStyle/>
            <a:p>
              <a:pPr marL="342900" marR="0" lvl="0" indent="-342900"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1" lang="en-US" altLang="zh-CN" sz="2000" dirty="0">
                  <a:solidFill>
                    <a:srgbClr val="005BBB"/>
                  </a:solidFill>
                  <a:ea typeface="华文中宋" panose="02010600040101010101" pitchFamily="2" charset="-122"/>
                  <a:cs typeface="Times New Roman Regular" panose="02020503050405090304" charset="0"/>
                  <a:sym typeface="+mn-ea"/>
                </a:rPr>
                <a:t>Online fraud</a:t>
              </a:r>
            </a:p>
            <a:p>
              <a:pPr marL="342900" marR="0" lvl="0" indent="-342900"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1" lang="en-US" altLang="zh-CN" sz="2000" dirty="0">
                  <a:solidFill>
                    <a:srgbClr val="005BBB"/>
                  </a:solidFill>
                  <a:ea typeface="华文中宋" panose="02010600040101010101" pitchFamily="2" charset="-122"/>
                  <a:cs typeface="Times New Roman Regular" panose="02020503050405090304" charset="0"/>
                  <a:sym typeface="+mn-ea"/>
                </a:rPr>
                <a:t>Problematic smartphone use</a:t>
              </a:r>
            </a:p>
            <a:p>
              <a:pPr marL="342900" marR="0" lvl="0" indent="-342900"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1" lang="en-US" altLang="zh-CN" sz="2000" dirty="0">
                  <a:solidFill>
                    <a:srgbClr val="005BBB"/>
                  </a:solidFill>
                  <a:ea typeface="华文中宋" panose="02010600040101010101" pitchFamily="2" charset="-122"/>
                  <a:cs typeface="Times New Roman Regular" panose="02020503050405090304" charset="0"/>
                  <a:sym typeface="+mn-ea"/>
                </a:rPr>
                <a:t>……</a:t>
              </a:r>
            </a:p>
          </p:txBody>
        </p:sp>
      </p:grpSp>
      <p:sp>
        <p:nvSpPr>
          <p:cNvPr id="32" name="文本框 31">
            <a:extLst>
              <a:ext uri="{FF2B5EF4-FFF2-40B4-BE49-F238E27FC236}">
                <a16:creationId xmlns:a16="http://schemas.microsoft.com/office/drawing/2014/main" id="{23B351E4-5A80-4DD2-703F-EB24558187FA}"/>
              </a:ext>
            </a:extLst>
          </p:cNvPr>
          <p:cNvSpPr txBox="1"/>
          <p:nvPr>
            <p:custDataLst>
              <p:tags r:id="rId2"/>
            </p:custDataLst>
          </p:nvPr>
        </p:nvSpPr>
        <p:spPr>
          <a:xfrm>
            <a:off x="1311275" y="2078987"/>
            <a:ext cx="9569450" cy="388264"/>
          </a:xfrm>
          <a:prstGeom prst="rect">
            <a:avLst/>
          </a:prstGeom>
          <a:solidFill>
            <a:srgbClr val="005BBB"/>
          </a:solidFill>
          <a:ln>
            <a:noFill/>
          </a:ln>
          <a:effectLst>
            <a:outerShdw blurRad="57150" dist="19050" dir="5400000" algn="ctr" rotWithShape="0">
              <a:srgbClr val="000000">
                <a:alpha val="63000"/>
              </a:srgbClr>
            </a:outerShdw>
          </a:effectLst>
        </p:spPr>
        <p:txBody>
          <a:bodyPr wrap="none" lIns="101600" tIns="38100" rIns="76200" bIns="38100" anchor="ctr">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ctr" defTabSz="914400" eaLnBrk="1" fontAlgn="ctr" latinLnBrk="0" hangingPunct="1">
              <a:lnSpc>
                <a:spcPct val="100000"/>
              </a:lnSpc>
              <a:spcBef>
                <a:spcPts val="0"/>
              </a:spcBef>
              <a:spcAft>
                <a:spcPts val="0"/>
              </a:spcAft>
              <a:buClr>
                <a:srgbClr val="D6DCE5"/>
              </a:buClr>
              <a:buSzPct val="130000"/>
              <a:buFont typeface="Wingdings" panose="05000000000000000000" pitchFamily="2" charset="2"/>
              <a:buNone/>
              <a:defRPr/>
            </a:pPr>
            <a:endParaRPr kumimoji="0" lang="zh-CN" altLang="en-US" sz="2000" b="1" i="0" u="none" strike="noStrike" kern="0" cap="none" spc="2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5451843-5BB5-4285-9235-548F4EF0B726}"/>
              </a:ext>
            </a:extLst>
          </p:cNvPr>
          <p:cNvSpPr txBox="1"/>
          <p:nvPr/>
        </p:nvSpPr>
        <p:spPr>
          <a:xfrm>
            <a:off x="6703695" y="5998983"/>
            <a:ext cx="5266794" cy="369332"/>
          </a:xfrm>
          <a:prstGeom prst="rect">
            <a:avLst/>
          </a:prstGeom>
          <a:noFill/>
        </p:spPr>
        <p:txBody>
          <a:bodyPr wrap="square">
            <a:spAutoFit/>
          </a:bodyPr>
          <a:lstStyle/>
          <a:p>
            <a:r>
              <a:rPr lang="en-US" altLang="zh-CN" dirty="0">
                <a:solidFill>
                  <a:srgbClr val="005BBB"/>
                </a:solidFill>
                <a:latin typeface="Times"/>
                <a:ea typeface="微软雅黑"/>
              </a:rPr>
              <a:t>(</a:t>
            </a:r>
            <a:r>
              <a:rPr kumimoji="0" lang="en-US" altLang="zh-CN" sz="1800" b="0" i="0" u="none" strike="noStrike" kern="1200" cap="none" spc="0" normalizeH="0" baseline="0" noProof="0" dirty="0">
                <a:ln>
                  <a:noFill/>
                </a:ln>
                <a:solidFill>
                  <a:srgbClr val="005BBB"/>
                </a:solidFill>
                <a:effectLst/>
                <a:uLnTx/>
                <a:uFillTx/>
                <a:latin typeface="Times"/>
                <a:ea typeface="微软雅黑"/>
                <a:cs typeface="+mn-cs"/>
              </a:rPr>
              <a:t>Busch et al., 2021; </a:t>
            </a:r>
            <a:r>
              <a:rPr kumimoji="0" lang="da-DK" altLang="zh-CN" sz="1800" b="0" i="0" u="none" strike="noStrike" kern="1200" cap="none" spc="0" normalizeH="0" baseline="0" noProof="0" dirty="0">
                <a:ln>
                  <a:noFill/>
                </a:ln>
                <a:solidFill>
                  <a:srgbClr val="005BBB"/>
                </a:solidFill>
                <a:effectLst/>
                <a:uLnTx/>
                <a:uFillTx/>
                <a:latin typeface="Times"/>
                <a:ea typeface="微软雅黑"/>
                <a:cs typeface="+mn-cs"/>
              </a:rPr>
              <a:t>Lei et al., 2022; Shang et al., 2022)</a:t>
            </a:r>
            <a:endParaRPr lang="zh-CN" altLang="en-US" dirty="0"/>
          </a:p>
        </p:txBody>
      </p:sp>
    </p:spTree>
  </p:cSld>
  <p:clrMapOvr>
    <a:masterClrMapping/>
  </p:clrMapOvr>
  <p:transition advTm="20864"/>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p:nvPr/>
        </p:nvCxnSpPr>
        <p:spPr>
          <a:xfrm>
            <a:off x="7963005" y="5819984"/>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968490" y="5909310"/>
            <a:ext cx="4601845" cy="291465"/>
          </a:xfrm>
          <a:prstGeom prst="rect">
            <a:avLst/>
          </a:prstGeom>
          <a:noFill/>
        </p:spPr>
        <p:txBody>
          <a:bodyPr wrap="square" rtlCol="0">
            <a:noAutofit/>
          </a:bodyPr>
          <a:lstStyle/>
          <a:p>
            <a:endParaRPr lang="zh-CN" altLang="en-US">
              <a:ea typeface="华文中宋" panose="02010600040101010101" pitchFamily="2" charset="-122"/>
            </a:endParaRPr>
          </a:p>
        </p:txBody>
      </p:sp>
      <p:sp>
        <p:nvSpPr>
          <p:cNvPr id="13" name="标题 11"/>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sym typeface="+mn-ea"/>
              </a:rPr>
              <a:t>Research focus: Smartphone dependency</a:t>
            </a:r>
            <a:endParaRPr kumimoji="0" lang="zh-CN" altLang="en-US" sz="3200" b="1" i="0" u="none" strike="noStrike" kern="1200" cap="none" spc="0" normalizeH="0" baseline="0" noProof="1">
              <a:ln>
                <a:noFill/>
              </a:ln>
              <a:solidFill>
                <a:srgbClr val="005BBB"/>
              </a:solidFill>
              <a:effectLst/>
              <a:uLnTx/>
              <a:uFillTx/>
              <a:latin typeface="+mj-lt"/>
              <a:ea typeface="华文中宋" panose="02010600040101010101" pitchFamily="2" charset="-122"/>
              <a:sym typeface="+mn-ea"/>
            </a:endParaRPr>
          </a:p>
        </p:txBody>
      </p:sp>
      <p:graphicFrame>
        <p:nvGraphicFramePr>
          <p:cNvPr id="2" name="图示 1">
            <a:extLst>
              <a:ext uri="{FF2B5EF4-FFF2-40B4-BE49-F238E27FC236}">
                <a16:creationId xmlns:a16="http://schemas.microsoft.com/office/drawing/2014/main" id="{4B76C7E3-5ED6-D109-E464-6E093F924E87}"/>
              </a:ext>
            </a:extLst>
          </p:cNvPr>
          <p:cNvGraphicFramePr/>
          <p:nvPr>
            <p:extLst>
              <p:ext uri="{D42A27DB-BD31-4B8C-83A1-F6EECF244321}">
                <p14:modId xmlns:p14="http://schemas.microsoft.com/office/powerpoint/2010/main" val="1092045161"/>
              </p:ext>
            </p:extLst>
          </p:nvPr>
        </p:nvGraphicFramePr>
        <p:xfrm>
          <a:off x="0" y="1618481"/>
          <a:ext cx="5170658" cy="40985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PA-文本框 29">
            <a:extLst>
              <a:ext uri="{FF2B5EF4-FFF2-40B4-BE49-F238E27FC236}">
                <a16:creationId xmlns:a16="http://schemas.microsoft.com/office/drawing/2014/main" id="{D89CD2F8-91E1-54CF-CE47-CFD41A2C0F07}"/>
              </a:ext>
            </a:extLst>
          </p:cNvPr>
          <p:cNvSpPr txBox="1"/>
          <p:nvPr>
            <p:custDataLst>
              <p:tags r:id="rId2"/>
            </p:custDataLst>
          </p:nvPr>
        </p:nvSpPr>
        <p:spPr>
          <a:xfrm rot="16200000">
            <a:off x="1010121" y="1616957"/>
            <a:ext cx="845355" cy="1846386"/>
          </a:xfrm>
          <a:prstGeom prst="rect">
            <a:avLst/>
          </a:prstGeom>
          <a:noFill/>
          <a:ln>
            <a:noFill/>
          </a:ln>
        </p:spPr>
        <p:txBody>
          <a:bodyPr vert="eaVert" wrap="square" rtlCol="0" anchor="ctr">
            <a:noAutofit/>
            <a:scene3d>
              <a:camera prst="orthographicFront"/>
              <a:lightRig rig="threePt" dir="t"/>
            </a:scene3d>
            <a:sp3d contourW="12700"/>
          </a:bodyPr>
          <a:lstStyle/>
          <a:p>
            <a:pPr algn="ctr" fontAlgn="auto">
              <a:lnSpc>
                <a:spcPct val="114000"/>
              </a:lnSpc>
            </a:pPr>
            <a:r>
              <a:rPr kumimoji="1" lang="en-US" altLang="zh-CN" sz="2000" dirty="0">
                <a:solidFill>
                  <a:srgbClr val="F8F8F9"/>
                </a:solidFill>
                <a:ea typeface="华文中宋" panose="02010600040101010101" pitchFamily="2" charset="-122"/>
                <a:cs typeface="Times New Roman Regular" panose="02020503050405090304" charset="0"/>
                <a:sym typeface="+mn-ea"/>
              </a:rPr>
              <a:t>Digital</a:t>
            </a:r>
          </a:p>
          <a:p>
            <a:pPr algn="ctr" fontAlgn="auto">
              <a:lnSpc>
                <a:spcPct val="114000"/>
              </a:lnSpc>
            </a:pPr>
            <a:r>
              <a:rPr kumimoji="1" lang="en-US" altLang="zh-CN" sz="2000" dirty="0">
                <a:solidFill>
                  <a:srgbClr val="F8F8F9"/>
                </a:solidFill>
                <a:ea typeface="华文中宋" panose="02010600040101010101" pitchFamily="2" charset="-122"/>
                <a:cs typeface="Times New Roman Regular" panose="02020503050405090304" charset="0"/>
                <a:sym typeface="+mn-ea"/>
              </a:rPr>
              <a:t>natives</a:t>
            </a:r>
            <a:endParaRPr kumimoji="1" lang="zh-CN" altLang="en-US" sz="2000" dirty="0">
              <a:solidFill>
                <a:srgbClr val="F8F8F9"/>
              </a:solidFill>
              <a:ea typeface="华文中宋" panose="02010600040101010101" pitchFamily="2" charset="-122"/>
              <a:cs typeface="Times New Roman Regular" panose="02020503050405090304" charset="0"/>
              <a:sym typeface="+mn-ea"/>
            </a:endParaRPr>
          </a:p>
        </p:txBody>
      </p:sp>
      <p:sp>
        <p:nvSpPr>
          <p:cNvPr id="5" name="PA-文本框 29">
            <a:extLst>
              <a:ext uri="{FF2B5EF4-FFF2-40B4-BE49-F238E27FC236}">
                <a16:creationId xmlns:a16="http://schemas.microsoft.com/office/drawing/2014/main" id="{E31568BB-73CB-1B75-23EB-18D6CF35AF55}"/>
              </a:ext>
            </a:extLst>
          </p:cNvPr>
          <p:cNvSpPr txBox="1"/>
          <p:nvPr>
            <p:custDataLst>
              <p:tags r:id="rId3"/>
            </p:custDataLst>
          </p:nvPr>
        </p:nvSpPr>
        <p:spPr>
          <a:xfrm rot="16200000">
            <a:off x="3346192" y="3857235"/>
            <a:ext cx="845355" cy="1846386"/>
          </a:xfrm>
          <a:prstGeom prst="rect">
            <a:avLst/>
          </a:prstGeom>
          <a:noFill/>
          <a:ln>
            <a:noFill/>
          </a:ln>
        </p:spPr>
        <p:txBody>
          <a:bodyPr vert="eaVert" wrap="square" rtlCol="0" anchor="ctr">
            <a:noAutofit/>
            <a:scene3d>
              <a:camera prst="orthographicFront"/>
              <a:lightRig rig="threePt" dir="t"/>
            </a:scene3d>
            <a:sp3d contourW="12700"/>
          </a:bodyPr>
          <a:lstStyle/>
          <a:p>
            <a:pPr algn="ctr" fontAlgn="auto">
              <a:lnSpc>
                <a:spcPct val="114000"/>
              </a:lnSpc>
            </a:pPr>
            <a:r>
              <a:rPr kumimoji="1" lang="en-US" altLang="zh-CN" sz="2000" dirty="0">
                <a:solidFill>
                  <a:srgbClr val="F8F8F9"/>
                </a:solidFill>
                <a:ea typeface="华文中宋" panose="02010600040101010101" pitchFamily="2" charset="-122"/>
                <a:cs typeface="Times New Roman Regular" panose="02020503050405090304" charset="0"/>
                <a:sym typeface="+mn-ea"/>
              </a:rPr>
              <a:t>Digital immigrants</a:t>
            </a:r>
            <a:endParaRPr kumimoji="1" lang="zh-CN" altLang="en-US" sz="2000" dirty="0">
              <a:solidFill>
                <a:srgbClr val="F8F8F9"/>
              </a:solidFill>
              <a:ea typeface="华文中宋" panose="02010600040101010101" pitchFamily="2" charset="-122"/>
              <a:cs typeface="Times New Roman Regular" panose="02020503050405090304" charset="0"/>
              <a:sym typeface="+mn-ea"/>
            </a:endParaRPr>
          </a:p>
        </p:txBody>
      </p:sp>
      <p:sp>
        <p:nvSpPr>
          <p:cNvPr id="6" name="文本占位符 4">
            <a:extLst>
              <a:ext uri="{FF2B5EF4-FFF2-40B4-BE49-F238E27FC236}">
                <a16:creationId xmlns:a16="http://schemas.microsoft.com/office/drawing/2014/main" id="{DBD8349D-290B-82CE-1846-329031FA1997}"/>
              </a:ext>
            </a:extLst>
          </p:cNvPr>
          <p:cNvSpPr>
            <a:spLocks noGrp="1"/>
          </p:cNvSpPr>
          <p:nvPr/>
        </p:nvSpPr>
        <p:spPr>
          <a:xfrm>
            <a:off x="6458533" y="1608814"/>
            <a:ext cx="5021826" cy="3594292"/>
          </a:xfrm>
          <a:prstGeom prst="rect">
            <a:avLst/>
          </a:prstGeom>
          <a:noFill/>
          <a:ln>
            <a:solidFill>
              <a:schemeClr val="tx1"/>
            </a:solidFill>
            <a:prstDash val="dash"/>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50000"/>
              </a:lnSpc>
              <a:spcBef>
                <a:spcPts val="0"/>
              </a:spcBef>
              <a:spcAft>
                <a:spcPts val="600"/>
              </a:spcAft>
            </a:pPr>
            <a:r>
              <a:rPr lang="en-US" altLang="zh-CN" sz="2400" b="1" dirty="0">
                <a:ea typeface="华文中宋" panose="02010600040101010101" pitchFamily="2" charset="-122"/>
                <a:cs typeface="Times New Roman Regular" panose="02020503050405090304" charset="0"/>
              </a:rPr>
              <a:t>What we want to do?</a:t>
            </a:r>
          </a:p>
          <a:p>
            <a:pPr marL="457200" lvl="1" indent="0">
              <a:lnSpc>
                <a:spcPct val="150000"/>
              </a:lnSpc>
              <a:spcBef>
                <a:spcPts val="0"/>
              </a:spcBef>
              <a:spcAft>
                <a:spcPts val="600"/>
              </a:spcAft>
              <a:buNone/>
            </a:pPr>
            <a:r>
              <a:rPr lang="en-US" altLang="zh-CN" sz="2400" dirty="0">
                <a:ea typeface="华文中宋" panose="02010600040101010101" pitchFamily="2" charset="-122"/>
                <a:cs typeface="Times New Roman Regular" panose="02020503050405090304" charset="0"/>
              </a:rPr>
              <a:t>The interactions between:</a:t>
            </a:r>
          </a:p>
          <a:p>
            <a:pPr marL="1028700" lvl="1" indent="-342900">
              <a:lnSpc>
                <a:spcPct val="150000"/>
              </a:lnSpc>
              <a:spcBef>
                <a:spcPts val="0"/>
              </a:spcBef>
              <a:spcAft>
                <a:spcPts val="600"/>
              </a:spcAft>
              <a:buFont typeface="Arial" panose="020B0604020202020204" pitchFamily="34" charset="0"/>
              <a:buChar char="•"/>
            </a:pPr>
            <a:r>
              <a:rPr lang="en-US" altLang="zh-CN" sz="2000" dirty="0">
                <a:ea typeface="华文中宋" panose="02010600040101010101" pitchFamily="2" charset="-122"/>
                <a:cs typeface="Times New Roman Regular" panose="02020503050405090304" charset="0"/>
              </a:rPr>
              <a:t>Different smartphone using patterns</a:t>
            </a:r>
          </a:p>
          <a:p>
            <a:pPr marL="1028700" lvl="1" indent="-342900">
              <a:lnSpc>
                <a:spcPct val="150000"/>
              </a:lnSpc>
              <a:spcBef>
                <a:spcPts val="0"/>
              </a:spcBef>
              <a:spcAft>
                <a:spcPts val="600"/>
              </a:spcAft>
              <a:buFont typeface="Arial" panose="020B0604020202020204" pitchFamily="34" charset="0"/>
              <a:buChar char="•"/>
            </a:pPr>
            <a:r>
              <a:rPr lang="en-US" altLang="zh-CN" sz="2000" dirty="0">
                <a:ea typeface="华文中宋" panose="02010600040101010101" pitchFamily="2" charset="-122"/>
                <a:cs typeface="Times New Roman Regular" panose="02020503050405090304" charset="0"/>
              </a:rPr>
              <a:t>Mental health</a:t>
            </a:r>
          </a:p>
          <a:p>
            <a:pPr marL="1028700" lvl="1" indent="-342900">
              <a:lnSpc>
                <a:spcPct val="150000"/>
              </a:lnSpc>
              <a:spcBef>
                <a:spcPts val="0"/>
              </a:spcBef>
              <a:spcAft>
                <a:spcPts val="600"/>
              </a:spcAft>
              <a:buFont typeface="Arial" panose="020B0604020202020204" pitchFamily="34" charset="0"/>
              <a:buChar char="•"/>
            </a:pPr>
            <a:r>
              <a:rPr lang="en-US" altLang="zh-CN" sz="2000" dirty="0">
                <a:ea typeface="华文中宋" panose="02010600040101010101" pitchFamily="2" charset="-122"/>
                <a:cs typeface="Times New Roman Regular" panose="02020503050405090304" charset="0"/>
              </a:rPr>
              <a:t>Smartphone dependency</a:t>
            </a:r>
            <a:endParaRPr lang="zh-CN" altLang="en-US" sz="2000" dirty="0">
              <a:ea typeface="华文中宋" panose="02010600040101010101" pitchFamily="2" charset="-122"/>
              <a:cs typeface="Times New Roman Regular" panose="02020503050405090304" charset="0"/>
            </a:endParaRPr>
          </a:p>
        </p:txBody>
      </p:sp>
      <p:cxnSp>
        <p:nvCxnSpPr>
          <p:cNvPr id="7" name="直接连接符 6">
            <a:extLst>
              <a:ext uri="{FF2B5EF4-FFF2-40B4-BE49-F238E27FC236}">
                <a16:creationId xmlns:a16="http://schemas.microsoft.com/office/drawing/2014/main" id="{6E4E6A0F-29E9-46CE-3BCA-DE533161E26D}"/>
              </a:ext>
            </a:extLst>
          </p:cNvPr>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2E155FF-01A6-EB7E-74F7-149D2F0D5B10}"/>
              </a:ext>
            </a:extLst>
          </p:cNvPr>
          <p:cNvSpPr txBox="1"/>
          <p:nvPr/>
        </p:nvSpPr>
        <p:spPr>
          <a:xfrm>
            <a:off x="4998720" y="6016109"/>
            <a:ext cx="6481639" cy="369332"/>
          </a:xfrm>
          <a:prstGeom prst="rect">
            <a:avLst/>
          </a:prstGeom>
          <a:noFill/>
        </p:spPr>
        <p:txBody>
          <a:bodyPr wrap="square">
            <a:spAutoFit/>
          </a:bodyPr>
          <a:lstStyle/>
          <a:p>
            <a:r>
              <a:rPr lang="en-US" altLang="zh-CN" dirty="0"/>
              <a:t>(</a:t>
            </a:r>
            <a:r>
              <a:rPr lang="en-US" altLang="zh-CN" dirty="0" err="1"/>
              <a:t>Nahas</a:t>
            </a:r>
            <a:r>
              <a:rPr lang="en-US" altLang="zh-CN" dirty="0"/>
              <a:t> et al., 2018; </a:t>
            </a:r>
            <a:r>
              <a:rPr lang="en-US" altLang="zh-CN" sz="1800" dirty="0">
                <a:effectLst/>
                <a:latin typeface="Times New Roman" panose="02020603050405020304" pitchFamily="18" charset="0"/>
                <a:ea typeface="宋体" panose="02010600030101010101" pitchFamily="2" charset="-122"/>
              </a:rPr>
              <a:t>Seifert &amp; Schelling, 2015; Yu &amp; Sussman, 2020)</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3" name="标题 11"/>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rPr>
              <a:t>Literature review</a:t>
            </a:r>
            <a:endParaRPr kumimoji="0" lang="zh-CN" altLang="en-US"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endParaRPr>
          </a:p>
        </p:txBody>
      </p:sp>
      <p:sp>
        <p:nvSpPr>
          <p:cNvPr id="8" name="文本占位符 4">
            <a:extLst>
              <a:ext uri="{FF2B5EF4-FFF2-40B4-BE49-F238E27FC236}">
                <a16:creationId xmlns:a16="http://schemas.microsoft.com/office/drawing/2014/main" id="{4A82BF9F-1A50-FF6F-404E-A9BB84CC3A00}"/>
              </a:ext>
            </a:extLst>
          </p:cNvPr>
          <p:cNvSpPr>
            <a:spLocks noGrp="1"/>
          </p:cNvSpPr>
          <p:nvPr/>
        </p:nvSpPr>
        <p:spPr>
          <a:xfrm>
            <a:off x="523461" y="2641239"/>
            <a:ext cx="2289069" cy="1427813"/>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Desire </a:t>
            </a:r>
            <a:r>
              <a:rPr lang="en-US" altLang="zh-CN" sz="20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to integrate</a:t>
            </a:r>
            <a:r>
              <a:rPr kumimoji="1" lang="en-US" altLang="zh-CN" sz="2000" b="0" i="0" u="none" strike="noStrike" kern="1200" cap="none" spc="0" normalizeH="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into the society</a:t>
            </a: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占位符 4">
            <a:extLst>
              <a:ext uri="{FF2B5EF4-FFF2-40B4-BE49-F238E27FC236}">
                <a16:creationId xmlns:a16="http://schemas.microsoft.com/office/drawing/2014/main" id="{CD1403ED-43A2-CEEF-E271-F652909D3BD9}"/>
              </a:ext>
            </a:extLst>
          </p:cNvPr>
          <p:cNvSpPr>
            <a:spLocks noGrp="1"/>
          </p:cNvSpPr>
          <p:nvPr/>
        </p:nvSpPr>
        <p:spPr>
          <a:xfrm>
            <a:off x="523461" y="4492845"/>
            <a:ext cx="2289069" cy="899245"/>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Necessity</a:t>
            </a:r>
            <a:r>
              <a:rPr kumimoji="1" lang="en-US" altLang="zh-CN" sz="2000" b="0" i="0" u="none" strike="noStrike" kern="1200" cap="none" spc="0" normalizeH="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to meet daily life needs</a:t>
            </a: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文本占位符 4">
            <a:extLst>
              <a:ext uri="{FF2B5EF4-FFF2-40B4-BE49-F238E27FC236}">
                <a16:creationId xmlns:a16="http://schemas.microsoft.com/office/drawing/2014/main" id="{3C7B8A32-05EC-C6EE-706E-6FEE072C631B}"/>
              </a:ext>
            </a:extLst>
          </p:cNvPr>
          <p:cNvSpPr>
            <a:spLocks noGrp="1"/>
          </p:cNvSpPr>
          <p:nvPr/>
        </p:nvSpPr>
        <p:spPr>
          <a:xfrm>
            <a:off x="3688114" y="3370685"/>
            <a:ext cx="2168467" cy="183493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Use</a:t>
            </a:r>
            <a:r>
              <a:rPr kumimoji="1" lang="en-US" altLang="zh-CN" sz="2000" b="0" i="0" u="none" strike="noStrike" kern="1200" cap="none" spc="0" normalizeH="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different functions on smartphones</a:t>
            </a: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 name="箭头: 右 13">
            <a:extLst>
              <a:ext uri="{FF2B5EF4-FFF2-40B4-BE49-F238E27FC236}">
                <a16:creationId xmlns:a16="http://schemas.microsoft.com/office/drawing/2014/main" id="{133E606D-45E8-5D07-84ED-ED627D5FC40F}"/>
              </a:ext>
            </a:extLst>
          </p:cNvPr>
          <p:cNvSpPr/>
          <p:nvPr/>
        </p:nvSpPr>
        <p:spPr>
          <a:xfrm>
            <a:off x="2871465" y="4130958"/>
            <a:ext cx="754840"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7" name="文本占位符 4">
            <a:extLst>
              <a:ext uri="{FF2B5EF4-FFF2-40B4-BE49-F238E27FC236}">
                <a16:creationId xmlns:a16="http://schemas.microsoft.com/office/drawing/2014/main" id="{08406745-FEA3-F14F-D185-39F4AA52F9DD}"/>
              </a:ext>
            </a:extLst>
          </p:cNvPr>
          <p:cNvSpPr>
            <a:spLocks noGrp="1"/>
          </p:cNvSpPr>
          <p:nvPr/>
        </p:nvSpPr>
        <p:spPr>
          <a:xfrm>
            <a:off x="9775268" y="2641239"/>
            <a:ext cx="1628626"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Lifestyle</a:t>
            </a:r>
          </a:p>
        </p:txBody>
      </p:sp>
      <p:sp>
        <p:nvSpPr>
          <p:cNvPr id="18" name="箭头: 右 17">
            <a:extLst>
              <a:ext uri="{FF2B5EF4-FFF2-40B4-BE49-F238E27FC236}">
                <a16:creationId xmlns:a16="http://schemas.microsoft.com/office/drawing/2014/main" id="{3C213DA3-EB21-94FC-E123-8D9F2FFAB42E}"/>
              </a:ext>
            </a:extLst>
          </p:cNvPr>
          <p:cNvSpPr/>
          <p:nvPr/>
        </p:nvSpPr>
        <p:spPr>
          <a:xfrm>
            <a:off x="6041798" y="4130958"/>
            <a:ext cx="754840"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文本占位符 4">
            <a:extLst>
              <a:ext uri="{FF2B5EF4-FFF2-40B4-BE49-F238E27FC236}">
                <a16:creationId xmlns:a16="http://schemas.microsoft.com/office/drawing/2014/main" id="{083D0D8C-5089-F99D-ECED-2FB3903C23B0}"/>
              </a:ext>
            </a:extLst>
          </p:cNvPr>
          <p:cNvSpPr>
            <a:spLocks noGrp="1"/>
          </p:cNvSpPr>
          <p:nvPr/>
        </p:nvSpPr>
        <p:spPr>
          <a:xfrm>
            <a:off x="523461" y="1085286"/>
            <a:ext cx="11128610" cy="601709"/>
          </a:xfrm>
          <a:prstGeom prst="rect">
            <a:avLst/>
          </a:prstGeom>
          <a:noFill/>
          <a:ln w="19050">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1"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2000" b="1" noProof="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ses and Gratifications Theory/Technology Acceptance Model</a:t>
            </a:r>
            <a:r>
              <a:rPr lang="en-US" altLang="zh-CN" sz="2000" b="1"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a:t>
            </a:r>
            <a:endParaRPr kumimoji="1" lang="en-US" altLang="zh-CN" sz="2000" b="1"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文本占位符 4">
            <a:extLst>
              <a:ext uri="{FF2B5EF4-FFF2-40B4-BE49-F238E27FC236}">
                <a16:creationId xmlns:a16="http://schemas.microsoft.com/office/drawing/2014/main" id="{3A3BD878-0DCF-4A10-3261-C41294769FF1}"/>
              </a:ext>
            </a:extLst>
          </p:cNvPr>
          <p:cNvSpPr>
            <a:spLocks noGrp="1"/>
          </p:cNvSpPr>
          <p:nvPr/>
        </p:nvSpPr>
        <p:spPr>
          <a:xfrm>
            <a:off x="9363000" y="1932468"/>
            <a:ext cx="2305537" cy="447390"/>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lang="en-US" altLang="zh-CN" sz="2000" b="1"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Five functions</a:t>
            </a:r>
            <a:endParaRPr kumimoji="1" lang="en-US" altLang="zh-CN" sz="2000" b="1"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1" name="文本占位符 4">
            <a:extLst>
              <a:ext uri="{FF2B5EF4-FFF2-40B4-BE49-F238E27FC236}">
                <a16:creationId xmlns:a16="http://schemas.microsoft.com/office/drawing/2014/main" id="{AD474B4D-58B9-3C87-46F0-CFAFC928F869}"/>
              </a:ext>
            </a:extLst>
          </p:cNvPr>
          <p:cNvSpPr>
            <a:spLocks noGrp="1"/>
          </p:cNvSpPr>
          <p:nvPr/>
        </p:nvSpPr>
        <p:spPr>
          <a:xfrm>
            <a:off x="9363001" y="2466449"/>
            <a:ext cx="2305538" cy="3532522"/>
          </a:xfrm>
          <a:prstGeom prst="rect">
            <a:avLst/>
          </a:prstGeom>
          <a:noFill/>
          <a:ln>
            <a:solidFill>
              <a:schemeClr val="tx1"/>
            </a:solidFill>
            <a:prstDash val="dash"/>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6" name="文本占位符 4">
            <a:extLst>
              <a:ext uri="{FF2B5EF4-FFF2-40B4-BE49-F238E27FC236}">
                <a16:creationId xmlns:a16="http://schemas.microsoft.com/office/drawing/2014/main" id="{2C651404-34FF-E57E-5BAB-9DD4FB47888A}"/>
              </a:ext>
            </a:extLst>
          </p:cNvPr>
          <p:cNvSpPr>
            <a:spLocks noGrp="1"/>
          </p:cNvSpPr>
          <p:nvPr/>
        </p:nvSpPr>
        <p:spPr>
          <a:xfrm>
            <a:off x="9775268" y="3299675"/>
            <a:ext cx="1628626"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Entertainment</a:t>
            </a:r>
          </a:p>
        </p:txBody>
      </p:sp>
      <p:sp>
        <p:nvSpPr>
          <p:cNvPr id="27" name="文本占位符 4">
            <a:extLst>
              <a:ext uri="{FF2B5EF4-FFF2-40B4-BE49-F238E27FC236}">
                <a16:creationId xmlns:a16="http://schemas.microsoft.com/office/drawing/2014/main" id="{257FED92-C9DD-5C4B-4150-BC8B7A3F20AC}"/>
              </a:ext>
            </a:extLst>
          </p:cNvPr>
          <p:cNvSpPr>
            <a:spLocks noGrp="1"/>
          </p:cNvSpPr>
          <p:nvPr/>
        </p:nvSpPr>
        <p:spPr>
          <a:xfrm>
            <a:off x="9775268" y="3958111"/>
            <a:ext cx="1628626"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Social</a:t>
            </a:r>
          </a:p>
        </p:txBody>
      </p:sp>
      <p:sp>
        <p:nvSpPr>
          <p:cNvPr id="28" name="文本占位符 4">
            <a:extLst>
              <a:ext uri="{FF2B5EF4-FFF2-40B4-BE49-F238E27FC236}">
                <a16:creationId xmlns:a16="http://schemas.microsoft.com/office/drawing/2014/main" id="{77BDCC5A-C30D-C706-E2F3-414193073C48}"/>
              </a:ext>
            </a:extLst>
          </p:cNvPr>
          <p:cNvSpPr>
            <a:spLocks noGrp="1"/>
          </p:cNvSpPr>
          <p:nvPr/>
        </p:nvSpPr>
        <p:spPr>
          <a:xfrm>
            <a:off x="9775268" y="4616547"/>
            <a:ext cx="1628626"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Information</a:t>
            </a:r>
          </a:p>
        </p:txBody>
      </p:sp>
      <p:sp>
        <p:nvSpPr>
          <p:cNvPr id="29" name="文本占位符 4">
            <a:extLst>
              <a:ext uri="{FF2B5EF4-FFF2-40B4-BE49-F238E27FC236}">
                <a16:creationId xmlns:a16="http://schemas.microsoft.com/office/drawing/2014/main" id="{9F8A36DA-D6F7-DF3A-0743-B3338FE8049A}"/>
              </a:ext>
            </a:extLst>
          </p:cNvPr>
          <p:cNvSpPr>
            <a:spLocks noGrp="1"/>
          </p:cNvSpPr>
          <p:nvPr/>
        </p:nvSpPr>
        <p:spPr>
          <a:xfrm>
            <a:off x="9775268" y="5274981"/>
            <a:ext cx="1628626"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Production</a:t>
            </a:r>
          </a:p>
        </p:txBody>
      </p:sp>
      <p:sp>
        <p:nvSpPr>
          <p:cNvPr id="5" name="文本框 4">
            <a:extLst>
              <a:ext uri="{FF2B5EF4-FFF2-40B4-BE49-F238E27FC236}">
                <a16:creationId xmlns:a16="http://schemas.microsoft.com/office/drawing/2014/main" id="{9734BDF9-705B-2DDD-7180-2883DD36F0C8}"/>
              </a:ext>
            </a:extLst>
          </p:cNvPr>
          <p:cNvSpPr txBox="1"/>
          <p:nvPr/>
        </p:nvSpPr>
        <p:spPr>
          <a:xfrm>
            <a:off x="5684520" y="6187928"/>
            <a:ext cx="6329997" cy="369332"/>
          </a:xfrm>
          <a:prstGeom prst="rect">
            <a:avLst/>
          </a:prstGeom>
          <a:noFill/>
        </p:spPr>
        <p:txBody>
          <a:bodyPr wrap="square">
            <a:spAutoFit/>
          </a:bodyPr>
          <a:lstStyle/>
          <a:p>
            <a:pPr algn="ctr"/>
            <a:r>
              <a:rPr lang="en-US" altLang="zh-CN" dirty="0"/>
              <a:t>(</a:t>
            </a:r>
            <a:r>
              <a:rPr lang="en-US" altLang="zh-CN" dirty="0" err="1"/>
              <a:t>Blumler</a:t>
            </a:r>
            <a:r>
              <a:rPr lang="en-US" altLang="zh-CN" dirty="0"/>
              <a:t>, 1979; Davis, 1989; Park et al., 2013; Song et al., 2004)</a:t>
            </a:r>
            <a:endParaRPr lang="zh-CN" altLang="en-US" dirty="0"/>
          </a:p>
        </p:txBody>
      </p:sp>
      <p:sp>
        <p:nvSpPr>
          <p:cNvPr id="22" name="文本占位符 4">
            <a:extLst>
              <a:ext uri="{FF2B5EF4-FFF2-40B4-BE49-F238E27FC236}">
                <a16:creationId xmlns:a16="http://schemas.microsoft.com/office/drawing/2014/main" id="{E9FAB0B4-D18B-CE74-0A58-87EF4B209F12}"/>
              </a:ext>
            </a:extLst>
          </p:cNvPr>
          <p:cNvSpPr>
            <a:spLocks noGrp="1"/>
          </p:cNvSpPr>
          <p:nvPr/>
        </p:nvSpPr>
        <p:spPr>
          <a:xfrm>
            <a:off x="6943416" y="3370685"/>
            <a:ext cx="1442417"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Process</a:t>
            </a:r>
            <a:r>
              <a:rPr kumimoji="1" lang="en-US" altLang="zh-CN" sz="2000" b="0" i="0" u="none" strike="noStrike" kern="1200" cap="none" spc="0" normalizeH="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use</a:t>
            </a: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3" name="文本占位符 4">
            <a:extLst>
              <a:ext uri="{FF2B5EF4-FFF2-40B4-BE49-F238E27FC236}">
                <a16:creationId xmlns:a16="http://schemas.microsoft.com/office/drawing/2014/main" id="{D5CDEDC8-799E-2CF5-7AAF-389D9A40918C}"/>
              </a:ext>
            </a:extLst>
          </p:cNvPr>
          <p:cNvSpPr>
            <a:spLocks noGrp="1"/>
          </p:cNvSpPr>
          <p:nvPr/>
        </p:nvSpPr>
        <p:spPr>
          <a:xfrm>
            <a:off x="6943416" y="4642746"/>
            <a:ext cx="1442417"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Social</a:t>
            </a:r>
            <a:r>
              <a:rPr kumimoji="1" lang="en-US" altLang="zh-CN" sz="2000" b="0" i="0" u="none" strike="noStrike" kern="1200" cap="none" spc="0" normalizeH="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use</a:t>
            </a: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1" name="箭头: 右 30">
            <a:extLst>
              <a:ext uri="{FF2B5EF4-FFF2-40B4-BE49-F238E27FC236}">
                <a16:creationId xmlns:a16="http://schemas.microsoft.com/office/drawing/2014/main" id="{122A0945-35BA-689C-1199-A822935B70AA}"/>
              </a:ext>
            </a:extLst>
          </p:cNvPr>
          <p:cNvSpPr/>
          <p:nvPr/>
        </p:nvSpPr>
        <p:spPr>
          <a:xfrm>
            <a:off x="8537661" y="4130958"/>
            <a:ext cx="754840"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509391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13" name="标题 11"/>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Times"/>
                <a:ea typeface="华文中宋" panose="02010600040101010101" pitchFamily="2" charset="-122"/>
                <a:cs typeface="+mn-cs"/>
                <a:sym typeface="+mn-ea"/>
              </a:rPr>
              <a:t>Literature review</a:t>
            </a:r>
            <a:endParaRPr kumimoji="0" lang="zh-CN" altLang="en-US" sz="3200" b="1" i="0" u="none" strike="noStrike" kern="1200" cap="none" spc="0" normalizeH="0" baseline="0" noProof="1">
              <a:ln>
                <a:noFill/>
              </a:ln>
              <a:solidFill>
                <a:srgbClr val="005BBB"/>
              </a:solidFill>
              <a:effectLst/>
              <a:uLnTx/>
              <a:uFillTx/>
              <a:latin typeface="Times"/>
              <a:ea typeface="华文中宋" panose="02010600040101010101" pitchFamily="2" charset="-122"/>
              <a:cs typeface="+mn-cs"/>
              <a:sym typeface="+mn-ea"/>
            </a:endParaRPr>
          </a:p>
        </p:txBody>
      </p:sp>
      <p:sp>
        <p:nvSpPr>
          <p:cNvPr id="12" name="文本占位符 4">
            <a:extLst>
              <a:ext uri="{FF2B5EF4-FFF2-40B4-BE49-F238E27FC236}">
                <a16:creationId xmlns:a16="http://schemas.microsoft.com/office/drawing/2014/main" id="{3C7B8A32-05EC-C6EE-706E-6FEE072C631B}"/>
              </a:ext>
            </a:extLst>
          </p:cNvPr>
          <p:cNvSpPr>
            <a:spLocks noGrp="1"/>
          </p:cNvSpPr>
          <p:nvPr/>
        </p:nvSpPr>
        <p:spPr>
          <a:xfrm>
            <a:off x="4362248" y="2372985"/>
            <a:ext cx="2168467" cy="972151"/>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Smartphone</a:t>
            </a:r>
            <a:r>
              <a:rPr kumimoji="1" lang="en-US" altLang="zh-CN" sz="2000" b="0" i="0" u="none" strike="noStrike" kern="1200" cap="none" spc="0" normalizeH="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dependency</a:t>
            </a: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 name="箭头: 右 13">
            <a:extLst>
              <a:ext uri="{FF2B5EF4-FFF2-40B4-BE49-F238E27FC236}">
                <a16:creationId xmlns:a16="http://schemas.microsoft.com/office/drawing/2014/main" id="{133E606D-45E8-5D07-84ED-ED627D5FC40F}"/>
              </a:ext>
            </a:extLst>
          </p:cNvPr>
          <p:cNvSpPr/>
          <p:nvPr/>
        </p:nvSpPr>
        <p:spPr>
          <a:xfrm>
            <a:off x="3386767" y="2780327"/>
            <a:ext cx="754840"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0" name="文本占位符 4">
            <a:extLst>
              <a:ext uri="{FF2B5EF4-FFF2-40B4-BE49-F238E27FC236}">
                <a16:creationId xmlns:a16="http://schemas.microsoft.com/office/drawing/2014/main" id="{855717AA-5E46-9E59-24E9-63FEE44E90F0}"/>
              </a:ext>
            </a:extLst>
          </p:cNvPr>
          <p:cNvSpPr>
            <a:spLocks noGrp="1"/>
          </p:cNvSpPr>
          <p:nvPr/>
        </p:nvSpPr>
        <p:spPr>
          <a:xfrm>
            <a:off x="596582" y="4732633"/>
            <a:ext cx="10998835" cy="1304882"/>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marR="0" lvl="0" indent="-342900" algn="just"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a:ea typeface="微软雅黑"/>
              </a:rPr>
              <a:t>H1</a:t>
            </a:r>
            <a:r>
              <a:rPr kumimoji="1" lang="zh-CN" altLang="en-US" sz="2000" b="0" i="0" u="none" strike="noStrike" kern="1200" cap="none" spc="0" normalizeH="0" baseline="0" noProof="0" dirty="0">
                <a:ln>
                  <a:noFill/>
                </a:ln>
                <a:solidFill>
                  <a:srgbClr val="005BBB">
                    <a:lumMod val="75000"/>
                  </a:srgbClr>
                </a:solidFill>
                <a:effectLst/>
                <a:uLnTx/>
                <a:uFillTx/>
                <a:latin typeface="Times"/>
                <a:ea typeface="微软雅黑"/>
              </a:rPr>
              <a:t>：</a:t>
            </a: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宋体" panose="02010600030101010101" pitchFamily="2" charset="-122"/>
              </a:rPr>
              <a:t>Older adults’ use of a) lifestyle functions, b) entertainment functions, c) social functions, d) information functions and e) production functions on smartphones are positively associated with their smartphone dependency.</a:t>
            </a:r>
            <a:endParaRPr kumimoji="1" lang="zh-CN" altLang="en-US" sz="20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p:txBody>
      </p:sp>
      <p:sp>
        <p:nvSpPr>
          <p:cNvPr id="22" name="文本占位符 4">
            <a:extLst>
              <a:ext uri="{FF2B5EF4-FFF2-40B4-BE49-F238E27FC236}">
                <a16:creationId xmlns:a16="http://schemas.microsoft.com/office/drawing/2014/main" id="{E9FAB0B4-D18B-CE74-0A58-87EF4B209F12}"/>
              </a:ext>
            </a:extLst>
          </p:cNvPr>
          <p:cNvSpPr>
            <a:spLocks noGrp="1"/>
          </p:cNvSpPr>
          <p:nvPr/>
        </p:nvSpPr>
        <p:spPr>
          <a:xfrm>
            <a:off x="6968334" y="1589173"/>
            <a:ext cx="2775120"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Functional dependency</a:t>
            </a:r>
          </a:p>
        </p:txBody>
      </p:sp>
      <p:sp>
        <p:nvSpPr>
          <p:cNvPr id="23" name="文本占位符 4">
            <a:extLst>
              <a:ext uri="{FF2B5EF4-FFF2-40B4-BE49-F238E27FC236}">
                <a16:creationId xmlns:a16="http://schemas.microsoft.com/office/drawing/2014/main" id="{D5CDEDC8-799E-2CF5-7AAF-389D9A40918C}"/>
              </a:ext>
            </a:extLst>
          </p:cNvPr>
          <p:cNvSpPr>
            <a:spLocks noGrp="1"/>
          </p:cNvSpPr>
          <p:nvPr/>
        </p:nvSpPr>
        <p:spPr>
          <a:xfrm>
            <a:off x="6968335" y="2354221"/>
            <a:ext cx="2785772" cy="557946"/>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Existential</a:t>
            </a:r>
            <a:r>
              <a:rPr kumimoji="1" lang="en-US" altLang="zh-CN" sz="2000" b="0" i="0" u="none" strike="noStrike" kern="1200" cap="none" spc="0" normalizeH="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dependency</a:t>
            </a:r>
            <a:endPar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DA12C3F4-65BD-5040-5013-BD0CB38D3A04}"/>
              </a:ext>
            </a:extLst>
          </p:cNvPr>
          <p:cNvSpPr txBox="1"/>
          <p:nvPr/>
        </p:nvSpPr>
        <p:spPr>
          <a:xfrm>
            <a:off x="9995644" y="2622182"/>
            <a:ext cx="1790152"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5400" b="1" dirty="0">
                <a:solidFill>
                  <a:srgbClr val="005BBB"/>
                </a:solidFill>
                <a:latin typeface="Times"/>
                <a:ea typeface="微软雅黑"/>
              </a:rPr>
              <a:t>?</a:t>
            </a:r>
            <a:endParaRPr kumimoji="0" lang="zh-CN" altLang="en-US" sz="5400" b="1" i="0" u="none" strike="noStrike" kern="1200" cap="none" spc="0" normalizeH="0" baseline="0" noProof="0" dirty="0">
              <a:ln>
                <a:noFill/>
              </a:ln>
              <a:solidFill>
                <a:srgbClr val="005BBB"/>
              </a:solidFill>
              <a:effectLst/>
              <a:uLnTx/>
              <a:uFillTx/>
              <a:latin typeface="Times"/>
              <a:ea typeface="微软雅黑"/>
              <a:cs typeface="+mn-cs"/>
            </a:endParaRPr>
          </a:p>
        </p:txBody>
      </p:sp>
      <p:sp>
        <p:nvSpPr>
          <p:cNvPr id="3" name="文本框 2">
            <a:extLst>
              <a:ext uri="{FF2B5EF4-FFF2-40B4-BE49-F238E27FC236}">
                <a16:creationId xmlns:a16="http://schemas.microsoft.com/office/drawing/2014/main" id="{BB8BCAFC-8293-1EE3-E0C2-9D9DD5EEF4A3}"/>
              </a:ext>
            </a:extLst>
          </p:cNvPr>
          <p:cNvSpPr txBox="1"/>
          <p:nvPr/>
        </p:nvSpPr>
        <p:spPr>
          <a:xfrm>
            <a:off x="7006381" y="3249504"/>
            <a:ext cx="274772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5BBB"/>
                </a:solidFill>
                <a:effectLst/>
                <a:uLnTx/>
                <a:uFillTx/>
                <a:latin typeface="Times"/>
                <a:ea typeface="微软雅黑"/>
                <a:cs typeface="+mn-cs"/>
              </a:rPr>
              <a:t>……</a:t>
            </a:r>
            <a:endParaRPr kumimoji="0" lang="zh-CN" altLang="en-US" sz="2000" b="1" i="0" u="none" strike="noStrike" kern="1200" cap="none" spc="0" normalizeH="0" baseline="0" noProof="0" dirty="0">
              <a:ln>
                <a:noFill/>
              </a:ln>
              <a:solidFill>
                <a:srgbClr val="005BBB"/>
              </a:solidFill>
              <a:effectLst/>
              <a:uLnTx/>
              <a:uFillTx/>
              <a:latin typeface="Times"/>
              <a:ea typeface="微软雅黑"/>
              <a:cs typeface="+mn-cs"/>
            </a:endParaRPr>
          </a:p>
        </p:txBody>
      </p:sp>
      <p:sp>
        <p:nvSpPr>
          <p:cNvPr id="4" name="左大括号 3">
            <a:extLst>
              <a:ext uri="{FF2B5EF4-FFF2-40B4-BE49-F238E27FC236}">
                <a16:creationId xmlns:a16="http://schemas.microsoft.com/office/drawing/2014/main" id="{5769F9ED-AAB3-9BDC-FD11-2312ED36E3D8}"/>
              </a:ext>
            </a:extLst>
          </p:cNvPr>
          <p:cNvSpPr/>
          <p:nvPr/>
        </p:nvSpPr>
        <p:spPr>
          <a:xfrm>
            <a:off x="6628053" y="1876472"/>
            <a:ext cx="265723" cy="1992924"/>
          </a:xfrm>
          <a:prstGeom prst="leftBrace">
            <a:avLst>
              <a:gd name="adj1" fmla="val 187500"/>
              <a:gd name="adj2" fmla="val 50000"/>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AB04BD17-59B1-0CCF-9BF4-803B2DB76EAC}"/>
              </a:ext>
            </a:extLst>
          </p:cNvPr>
          <p:cNvPicPr>
            <a:picLocks noChangeAspect="1"/>
          </p:cNvPicPr>
          <p:nvPr/>
        </p:nvPicPr>
        <p:blipFill>
          <a:blip r:embed="rId4"/>
          <a:stretch>
            <a:fillRect/>
          </a:stretch>
        </p:blipFill>
        <p:spPr>
          <a:xfrm>
            <a:off x="839327" y="1361174"/>
            <a:ext cx="1095239" cy="1030596"/>
          </a:xfrm>
          <a:prstGeom prst="rect">
            <a:avLst/>
          </a:prstGeom>
          <a:ln>
            <a:noFill/>
          </a:ln>
          <a:effectLst>
            <a:softEdge rad="112500"/>
          </a:effectLst>
        </p:spPr>
      </p:pic>
      <p:pic>
        <p:nvPicPr>
          <p:cNvPr id="10" name="图片 9">
            <a:extLst>
              <a:ext uri="{FF2B5EF4-FFF2-40B4-BE49-F238E27FC236}">
                <a16:creationId xmlns:a16="http://schemas.microsoft.com/office/drawing/2014/main" id="{81E64DC9-7C06-0902-AC08-BF632F4134A2}"/>
              </a:ext>
            </a:extLst>
          </p:cNvPr>
          <p:cNvPicPr>
            <a:picLocks noChangeAspect="1"/>
          </p:cNvPicPr>
          <p:nvPr/>
        </p:nvPicPr>
        <p:blipFill>
          <a:blip r:embed="rId5"/>
          <a:stretch>
            <a:fillRect/>
          </a:stretch>
        </p:blipFill>
        <p:spPr>
          <a:xfrm>
            <a:off x="1788001" y="2554908"/>
            <a:ext cx="1371809" cy="1327219"/>
          </a:xfrm>
          <a:prstGeom prst="rect">
            <a:avLst/>
          </a:prstGeom>
          <a:ln>
            <a:noFill/>
          </a:ln>
          <a:effectLst>
            <a:softEdge rad="112500"/>
          </a:effectLst>
        </p:spPr>
      </p:pic>
      <p:pic>
        <p:nvPicPr>
          <p:cNvPr id="24" name="图片 23">
            <a:extLst>
              <a:ext uri="{FF2B5EF4-FFF2-40B4-BE49-F238E27FC236}">
                <a16:creationId xmlns:a16="http://schemas.microsoft.com/office/drawing/2014/main" id="{70031069-567D-CF83-6A9A-B42BC2AC8844}"/>
              </a:ext>
            </a:extLst>
          </p:cNvPr>
          <p:cNvPicPr>
            <a:picLocks noChangeAspect="1"/>
          </p:cNvPicPr>
          <p:nvPr/>
        </p:nvPicPr>
        <p:blipFill>
          <a:blip r:embed="rId6"/>
          <a:stretch>
            <a:fillRect/>
          </a:stretch>
        </p:blipFill>
        <p:spPr>
          <a:xfrm>
            <a:off x="573955" y="2397405"/>
            <a:ext cx="1134273" cy="1050408"/>
          </a:xfrm>
          <a:prstGeom prst="rect">
            <a:avLst/>
          </a:prstGeom>
          <a:ln>
            <a:noFill/>
          </a:ln>
          <a:effectLst>
            <a:softEdge rad="112500"/>
          </a:effectLst>
        </p:spPr>
      </p:pic>
      <p:pic>
        <p:nvPicPr>
          <p:cNvPr id="32" name="图片 31">
            <a:extLst>
              <a:ext uri="{FF2B5EF4-FFF2-40B4-BE49-F238E27FC236}">
                <a16:creationId xmlns:a16="http://schemas.microsoft.com/office/drawing/2014/main" id="{B500F9F8-9DFB-F81D-10BE-943AA182BDE0}"/>
              </a:ext>
            </a:extLst>
          </p:cNvPr>
          <p:cNvPicPr>
            <a:picLocks noChangeAspect="1"/>
          </p:cNvPicPr>
          <p:nvPr/>
        </p:nvPicPr>
        <p:blipFill>
          <a:blip r:embed="rId7"/>
          <a:stretch>
            <a:fillRect/>
          </a:stretch>
        </p:blipFill>
        <p:spPr>
          <a:xfrm>
            <a:off x="828026" y="3410361"/>
            <a:ext cx="896644" cy="832086"/>
          </a:xfrm>
          <a:prstGeom prst="rect">
            <a:avLst/>
          </a:prstGeom>
          <a:ln>
            <a:noFill/>
          </a:ln>
          <a:effectLst>
            <a:softEdge rad="112500"/>
          </a:effectLst>
        </p:spPr>
      </p:pic>
      <p:pic>
        <p:nvPicPr>
          <p:cNvPr id="34" name="图片 33">
            <a:extLst>
              <a:ext uri="{FF2B5EF4-FFF2-40B4-BE49-F238E27FC236}">
                <a16:creationId xmlns:a16="http://schemas.microsoft.com/office/drawing/2014/main" id="{E5225B6C-887F-26EF-3A40-C7DF3A909357}"/>
              </a:ext>
            </a:extLst>
          </p:cNvPr>
          <p:cNvPicPr>
            <a:picLocks noChangeAspect="1"/>
          </p:cNvPicPr>
          <p:nvPr/>
        </p:nvPicPr>
        <p:blipFill>
          <a:blip r:embed="rId8"/>
          <a:stretch>
            <a:fillRect/>
          </a:stretch>
        </p:blipFill>
        <p:spPr>
          <a:xfrm>
            <a:off x="2086215" y="1577520"/>
            <a:ext cx="876254" cy="861486"/>
          </a:xfrm>
          <a:prstGeom prst="rect">
            <a:avLst/>
          </a:prstGeom>
          <a:ln>
            <a:noFill/>
          </a:ln>
          <a:effectLst>
            <a:softEdge rad="112500"/>
          </a:effectLst>
        </p:spPr>
      </p:pic>
      <p:sp>
        <p:nvSpPr>
          <p:cNvPr id="36" name="文本框 35">
            <a:extLst>
              <a:ext uri="{FF2B5EF4-FFF2-40B4-BE49-F238E27FC236}">
                <a16:creationId xmlns:a16="http://schemas.microsoft.com/office/drawing/2014/main" id="{9F2D0ABE-C2BA-34BC-3410-7640D60BC16D}"/>
              </a:ext>
            </a:extLst>
          </p:cNvPr>
          <p:cNvSpPr txBox="1"/>
          <p:nvPr/>
        </p:nvSpPr>
        <p:spPr>
          <a:xfrm>
            <a:off x="5684520" y="6187928"/>
            <a:ext cx="6329997" cy="369332"/>
          </a:xfrm>
          <a:prstGeom prst="rect">
            <a:avLst/>
          </a:prstGeom>
          <a:noFill/>
        </p:spPr>
        <p:txBody>
          <a:bodyPr wrap="square">
            <a:spAutoFit/>
          </a:bodyPr>
          <a:lstStyle/>
          <a:p>
            <a:pPr algn="ctr"/>
            <a:r>
              <a:rPr lang="en-US" altLang="zh-CN" dirty="0"/>
              <a:t>(Elhai et al., 2017; Song et al., 2004; van </a:t>
            </a:r>
            <a:r>
              <a:rPr lang="en-US" altLang="zh-CN" dirty="0" err="1"/>
              <a:t>Deursen</a:t>
            </a:r>
            <a:r>
              <a:rPr lang="en-US" altLang="zh-CN" dirty="0"/>
              <a:t> et al., 2015)</a:t>
            </a:r>
            <a:endParaRPr lang="zh-CN" altLang="en-US" dirty="0"/>
          </a:p>
        </p:txBody>
      </p:sp>
      <p:cxnSp>
        <p:nvCxnSpPr>
          <p:cNvPr id="37" name="直接连接符 36">
            <a:extLst>
              <a:ext uri="{FF2B5EF4-FFF2-40B4-BE49-F238E27FC236}">
                <a16:creationId xmlns:a16="http://schemas.microsoft.com/office/drawing/2014/main" id="{7328DA5F-7965-5A45-C7A9-95162D7DCDD7}"/>
              </a:ext>
            </a:extLst>
          </p:cNvPr>
          <p:cNvCxnSpPr/>
          <p:nvPr/>
        </p:nvCxnSpPr>
        <p:spPr>
          <a:xfrm>
            <a:off x="8217807" y="6112721"/>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729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p:nvPr/>
        </p:nvCxnSpPr>
        <p:spPr>
          <a:xfrm>
            <a:off x="8217807" y="6112721"/>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3" name="箭头: 右 2">
            <a:extLst>
              <a:ext uri="{FF2B5EF4-FFF2-40B4-BE49-F238E27FC236}">
                <a16:creationId xmlns:a16="http://schemas.microsoft.com/office/drawing/2014/main" id="{51AB3E83-0753-9312-58FA-E440D8BB50CE}"/>
              </a:ext>
            </a:extLst>
          </p:cNvPr>
          <p:cNvSpPr/>
          <p:nvPr/>
        </p:nvSpPr>
        <p:spPr>
          <a:xfrm>
            <a:off x="4422447" y="2657845"/>
            <a:ext cx="673039"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a:ea typeface="微软雅黑"/>
              <a:cs typeface="+mn-cs"/>
            </a:endParaRPr>
          </a:p>
        </p:txBody>
      </p:sp>
      <p:sp>
        <p:nvSpPr>
          <p:cNvPr id="4" name="文本占位符 4">
            <a:extLst>
              <a:ext uri="{FF2B5EF4-FFF2-40B4-BE49-F238E27FC236}">
                <a16:creationId xmlns:a16="http://schemas.microsoft.com/office/drawing/2014/main" id="{BF568942-D662-B608-82C1-7AAF9C8D5DCB}"/>
              </a:ext>
            </a:extLst>
          </p:cNvPr>
          <p:cNvSpPr>
            <a:spLocks noGrp="1"/>
          </p:cNvSpPr>
          <p:nvPr/>
        </p:nvSpPr>
        <p:spPr>
          <a:xfrm>
            <a:off x="8468050" y="1220053"/>
            <a:ext cx="2797057" cy="745448"/>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Better behavioral control</a:t>
            </a:r>
          </a:p>
        </p:txBody>
      </p:sp>
      <p:sp>
        <p:nvSpPr>
          <p:cNvPr id="6" name="文本占位符 4">
            <a:extLst>
              <a:ext uri="{FF2B5EF4-FFF2-40B4-BE49-F238E27FC236}">
                <a16:creationId xmlns:a16="http://schemas.microsoft.com/office/drawing/2014/main" id="{CB21C34D-2EFC-23AD-4649-0C9A463A749A}"/>
              </a:ext>
            </a:extLst>
          </p:cNvPr>
          <p:cNvSpPr>
            <a:spLocks noGrp="1"/>
          </p:cNvSpPr>
          <p:nvPr/>
        </p:nvSpPr>
        <p:spPr>
          <a:xfrm>
            <a:off x="5175919" y="1965502"/>
            <a:ext cx="2360666" cy="1504703"/>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Positive attitudes towards ageing</a:t>
            </a:r>
          </a:p>
        </p:txBody>
      </p:sp>
      <p:sp>
        <p:nvSpPr>
          <p:cNvPr id="7" name="箭头: 右 6">
            <a:extLst>
              <a:ext uri="{FF2B5EF4-FFF2-40B4-BE49-F238E27FC236}">
                <a16:creationId xmlns:a16="http://schemas.microsoft.com/office/drawing/2014/main" id="{07804433-4281-9BD6-ECBC-3B46C76BB8B3}"/>
              </a:ext>
            </a:extLst>
          </p:cNvPr>
          <p:cNvSpPr/>
          <p:nvPr/>
        </p:nvSpPr>
        <p:spPr>
          <a:xfrm>
            <a:off x="7697451" y="2614628"/>
            <a:ext cx="673039"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中宋" panose="02010600040101010101" pitchFamily="2" charset="-122"/>
              <a:ea typeface="华文中宋" panose="02010600040101010101" pitchFamily="2" charset="-122"/>
            </a:endParaRPr>
          </a:p>
        </p:txBody>
      </p:sp>
      <p:sp>
        <p:nvSpPr>
          <p:cNvPr id="22" name="文本占位符 4">
            <a:extLst>
              <a:ext uri="{FF2B5EF4-FFF2-40B4-BE49-F238E27FC236}">
                <a16:creationId xmlns:a16="http://schemas.microsoft.com/office/drawing/2014/main" id="{C06E10BB-237B-58BC-2F71-C55F08CD2E0B}"/>
              </a:ext>
            </a:extLst>
          </p:cNvPr>
          <p:cNvSpPr>
            <a:spLocks noGrp="1"/>
          </p:cNvSpPr>
          <p:nvPr/>
        </p:nvSpPr>
        <p:spPr>
          <a:xfrm>
            <a:off x="631437" y="1249608"/>
            <a:ext cx="3670740" cy="2936492"/>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spcBef>
                <a:spcPts val="0"/>
              </a:spcBef>
              <a:spcAft>
                <a:spcPts val="600"/>
              </a:spcAft>
            </a:pPr>
            <a:r>
              <a:rPr lang="en-US" altLang="zh-CN" sz="2000" dirty="0">
                <a:latin typeface="+mj-lt"/>
                <a:ea typeface="华文中宋" panose="02010600040101010101" pitchFamily="2" charset="-122"/>
                <a:cs typeface="Times New Roman Regular" panose="02020503050405090304" charset="0"/>
              </a:rPr>
              <a:t>Self-Determination Theory</a:t>
            </a:r>
          </a:p>
          <a:p>
            <a:pPr marL="285750" indent="-285750" algn="l">
              <a:lnSpc>
                <a:spcPct val="150000"/>
              </a:lnSpc>
              <a:spcBef>
                <a:spcPts val="0"/>
              </a:spcBef>
              <a:spcAft>
                <a:spcPts val="600"/>
              </a:spcAft>
              <a:buFont typeface="Arial" panose="020B0604020202020204" pitchFamily="34" charset="0"/>
              <a:buChar char="•"/>
            </a:pPr>
            <a:r>
              <a:rPr lang="en-US" altLang="zh-CN" sz="1800" dirty="0">
                <a:latin typeface="+mj-lt"/>
                <a:ea typeface="华文中宋" panose="02010600040101010101" pitchFamily="2" charset="-122"/>
                <a:cs typeface="Times New Roman Regular" panose="02020503050405090304" charset="0"/>
              </a:rPr>
              <a:t>Competence: to be competitive</a:t>
            </a:r>
          </a:p>
          <a:p>
            <a:pPr marL="285750" indent="-285750" algn="l">
              <a:lnSpc>
                <a:spcPct val="150000"/>
              </a:lnSpc>
              <a:spcBef>
                <a:spcPts val="0"/>
              </a:spcBef>
              <a:spcAft>
                <a:spcPts val="600"/>
              </a:spcAft>
              <a:buFont typeface="Arial" panose="020B0604020202020204" pitchFamily="34" charset="0"/>
              <a:buChar char="•"/>
            </a:pPr>
            <a:r>
              <a:rPr lang="en-US" altLang="zh-CN" sz="1800" dirty="0">
                <a:latin typeface="+mj-lt"/>
                <a:ea typeface="华文中宋" panose="02010600040101010101" pitchFamily="2" charset="-122"/>
                <a:cs typeface="Times New Roman Regular" panose="02020503050405090304" charset="0"/>
              </a:rPr>
              <a:t>Autonomy: to take a control of what they would perform</a:t>
            </a:r>
          </a:p>
          <a:p>
            <a:pPr marL="285750" indent="-285750" algn="l">
              <a:lnSpc>
                <a:spcPct val="150000"/>
              </a:lnSpc>
              <a:spcBef>
                <a:spcPts val="0"/>
              </a:spcBef>
              <a:spcAft>
                <a:spcPts val="600"/>
              </a:spcAft>
              <a:buFont typeface="Arial" panose="020B0604020202020204" pitchFamily="34" charset="0"/>
              <a:buChar char="•"/>
            </a:pPr>
            <a:r>
              <a:rPr lang="en-US" altLang="zh-CN" sz="1800" dirty="0">
                <a:latin typeface="+mj-lt"/>
                <a:ea typeface="华文中宋" panose="02010600040101010101" pitchFamily="2" charset="-122"/>
                <a:cs typeface="Times New Roman Regular" panose="02020503050405090304" charset="0"/>
              </a:rPr>
              <a:t>Relatedness: to be included and supported</a:t>
            </a:r>
            <a:endParaRPr lang="zh-CN" altLang="en-US" dirty="0">
              <a:latin typeface="+mj-lt"/>
              <a:ea typeface="华文中宋" panose="02010600040101010101" pitchFamily="2" charset="-122"/>
              <a:cs typeface="Times New Roman Regular" panose="02020503050405090304" charset="0"/>
            </a:endParaRPr>
          </a:p>
        </p:txBody>
      </p:sp>
      <p:sp>
        <p:nvSpPr>
          <p:cNvPr id="23" name="文本占位符 4">
            <a:extLst>
              <a:ext uri="{FF2B5EF4-FFF2-40B4-BE49-F238E27FC236}">
                <a16:creationId xmlns:a16="http://schemas.microsoft.com/office/drawing/2014/main" id="{D8ABBD9B-4158-A79D-EE3A-F979F46AFB06}"/>
              </a:ext>
            </a:extLst>
          </p:cNvPr>
          <p:cNvSpPr>
            <a:spLocks noGrp="1"/>
          </p:cNvSpPr>
          <p:nvPr/>
        </p:nvSpPr>
        <p:spPr>
          <a:xfrm>
            <a:off x="8468051" y="2328375"/>
            <a:ext cx="2797056" cy="1012783"/>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Active participation in social activities</a:t>
            </a:r>
          </a:p>
        </p:txBody>
      </p:sp>
      <p:sp>
        <p:nvSpPr>
          <p:cNvPr id="24" name="文本占位符 4">
            <a:extLst>
              <a:ext uri="{FF2B5EF4-FFF2-40B4-BE49-F238E27FC236}">
                <a16:creationId xmlns:a16="http://schemas.microsoft.com/office/drawing/2014/main" id="{0164B799-382E-8D3B-7AFF-333619B0B0C4}"/>
              </a:ext>
            </a:extLst>
          </p:cNvPr>
          <p:cNvSpPr>
            <a:spLocks noGrp="1"/>
          </p:cNvSpPr>
          <p:nvPr/>
        </p:nvSpPr>
        <p:spPr>
          <a:xfrm>
            <a:off x="774789" y="5071367"/>
            <a:ext cx="10411668" cy="1304882"/>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spcAft>
                <a:spcPts val="600"/>
              </a:spcAft>
              <a:buFont typeface="Arial" panose="020B0604020202020204" pitchFamily="34" charset="0"/>
              <a:buChar char="•"/>
            </a:pPr>
            <a:r>
              <a:rPr lang="en-US" altLang="zh-CN" sz="2000" dirty="0"/>
              <a:t>H2</a:t>
            </a:r>
            <a:r>
              <a:rPr lang="zh-CN" altLang="en-US" sz="2000" dirty="0"/>
              <a:t>：</a:t>
            </a:r>
            <a:r>
              <a:rPr lang="en-US" altLang="zh-CN" sz="2000" dirty="0"/>
              <a:t>Older adults’ attitudes towards ageing are negatively associated with their smartphone dependency.</a:t>
            </a:r>
            <a:endParaRPr lang="zh-CN" altLang="en-US" sz="2000" dirty="0">
              <a:latin typeface="华文中宋" panose="02010600040101010101" pitchFamily="2" charset="-122"/>
              <a:ea typeface="华文中宋" panose="02010600040101010101" pitchFamily="2" charset="-122"/>
            </a:endParaRPr>
          </a:p>
        </p:txBody>
      </p:sp>
      <p:sp>
        <p:nvSpPr>
          <p:cNvPr id="31" name="左大括号 30">
            <a:extLst>
              <a:ext uri="{FF2B5EF4-FFF2-40B4-BE49-F238E27FC236}">
                <a16:creationId xmlns:a16="http://schemas.microsoft.com/office/drawing/2014/main" id="{B680178D-4028-D619-95E1-A64B524ECC8F}"/>
              </a:ext>
            </a:extLst>
          </p:cNvPr>
          <p:cNvSpPr/>
          <p:nvPr/>
        </p:nvSpPr>
        <p:spPr>
          <a:xfrm rot="16200000">
            <a:off x="5773125" y="811513"/>
            <a:ext cx="414997" cy="7687257"/>
          </a:xfrm>
          <a:prstGeom prst="leftBrace">
            <a:avLst>
              <a:gd name="adj1" fmla="val 11850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82A102F-622F-19BF-2060-52B73D0D1DFF}"/>
              </a:ext>
            </a:extLst>
          </p:cNvPr>
          <p:cNvSpPr txBox="1"/>
          <p:nvPr/>
        </p:nvSpPr>
        <p:spPr>
          <a:xfrm>
            <a:off x="6446520" y="6239759"/>
            <a:ext cx="5504130" cy="369332"/>
          </a:xfrm>
          <a:prstGeom prst="rect">
            <a:avLst/>
          </a:prstGeom>
          <a:noFill/>
        </p:spPr>
        <p:txBody>
          <a:bodyPr wrap="square">
            <a:spAutoFit/>
          </a:bodyPr>
          <a:lstStyle/>
          <a:p>
            <a:r>
              <a:rPr lang="en-US" altLang="zh-CN" dirty="0"/>
              <a:t>(Deci &amp; Ryan, 2000; </a:t>
            </a:r>
            <a:r>
              <a:rPr lang="en-US" altLang="zh-CN" sz="1800" dirty="0" err="1">
                <a:effectLst/>
                <a:latin typeface="Times New Roman" panose="02020603050405020304" pitchFamily="18" charset="0"/>
                <a:ea typeface="宋体" panose="02010600030101010101" pitchFamily="2" charset="-122"/>
              </a:rPr>
              <a:t>McConatha</a:t>
            </a:r>
            <a:r>
              <a:rPr lang="en-US" altLang="zh-CN" sz="1800" dirty="0">
                <a:effectLst/>
                <a:latin typeface="Times New Roman" panose="02020603050405020304" pitchFamily="18" charset="0"/>
                <a:ea typeface="宋体" panose="02010600030101010101" pitchFamily="2" charset="-122"/>
              </a:rPr>
              <a:t> et al., 2003; Lu 2012</a:t>
            </a:r>
            <a:r>
              <a:rPr lang="en-US" altLang="zh-CN" dirty="0"/>
              <a:t>)</a:t>
            </a:r>
            <a:endParaRPr lang="zh-CN" altLang="en-US" dirty="0"/>
          </a:p>
        </p:txBody>
      </p:sp>
      <p:sp>
        <p:nvSpPr>
          <p:cNvPr id="5" name="标题 11">
            <a:extLst>
              <a:ext uri="{FF2B5EF4-FFF2-40B4-BE49-F238E27FC236}">
                <a16:creationId xmlns:a16="http://schemas.microsoft.com/office/drawing/2014/main" id="{74F4721A-A8AC-F105-A4DE-90FCAB0AB1D4}"/>
              </a:ext>
            </a:extLst>
          </p:cNvPr>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rPr>
              <a:t>Literature review</a:t>
            </a:r>
            <a:endParaRPr kumimoji="0" lang="zh-CN" altLang="en-US"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endParaRPr>
          </a:p>
        </p:txBody>
      </p:sp>
      <p:sp>
        <p:nvSpPr>
          <p:cNvPr id="8" name="文本框 7">
            <a:extLst>
              <a:ext uri="{FF2B5EF4-FFF2-40B4-BE49-F238E27FC236}">
                <a16:creationId xmlns:a16="http://schemas.microsoft.com/office/drawing/2014/main" id="{0993FEAA-E4B7-E302-EB0E-F28BF7CEA310}"/>
              </a:ext>
            </a:extLst>
          </p:cNvPr>
          <p:cNvSpPr txBox="1"/>
          <p:nvPr/>
        </p:nvSpPr>
        <p:spPr>
          <a:xfrm>
            <a:off x="8468050" y="3753601"/>
            <a:ext cx="2942772" cy="400110"/>
          </a:xfrm>
          <a:prstGeom prst="rect">
            <a:avLst/>
          </a:prstGeom>
          <a:noFill/>
        </p:spPr>
        <p:txBody>
          <a:bodyPr wrap="square">
            <a:spAutoFit/>
          </a:bodyPr>
          <a:lstStyle/>
          <a:p>
            <a:pPr algn="ctr"/>
            <a:r>
              <a:rPr lang="en-US" altLang="zh-CN" sz="2000" b="1" dirty="0"/>
              <a:t>……</a:t>
            </a:r>
            <a:endParaRPr lang="zh-CN" altLang="en-US" sz="2000" b="1" dirty="0"/>
          </a:p>
        </p:txBody>
      </p:sp>
    </p:spTree>
    <p:extLst>
      <p:ext uri="{BB962C8B-B14F-4D97-AF65-F5344CB8AC3E}">
        <p14:creationId xmlns:p14="http://schemas.microsoft.com/office/powerpoint/2010/main" val="2943627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p:nvPr/>
        </p:nvCxnSpPr>
        <p:spPr>
          <a:xfrm>
            <a:off x="8217807" y="6112721"/>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24" name="文本占位符 4">
            <a:extLst>
              <a:ext uri="{FF2B5EF4-FFF2-40B4-BE49-F238E27FC236}">
                <a16:creationId xmlns:a16="http://schemas.microsoft.com/office/drawing/2014/main" id="{0164B799-382E-8D3B-7AFF-333619B0B0C4}"/>
              </a:ext>
            </a:extLst>
          </p:cNvPr>
          <p:cNvSpPr>
            <a:spLocks noGrp="1"/>
          </p:cNvSpPr>
          <p:nvPr/>
        </p:nvSpPr>
        <p:spPr>
          <a:xfrm>
            <a:off x="4409470" y="4772810"/>
            <a:ext cx="7530196" cy="881506"/>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lvl="0" indent="-342900">
              <a:lnSpc>
                <a:spcPct val="150000"/>
              </a:lnSpc>
              <a:spcBef>
                <a:spcPts val="0"/>
              </a:spcBef>
              <a:spcAft>
                <a:spcPts val="600"/>
              </a:spcAft>
              <a:buFont typeface="Arial" panose="020B0604020202020204" pitchFamily="34" charset="0"/>
              <a:buChar char="•"/>
              <a:defRPr/>
            </a:pPr>
            <a:r>
              <a:rPr lang="en-US" altLang="zh-CN" sz="2000" dirty="0">
                <a:solidFill>
                  <a:srgbClr val="005BBB">
                    <a:lumMod val="75000"/>
                  </a:srgbClr>
                </a:solidFill>
              </a:rPr>
              <a:t>H3: Older adults’ perceived mental health is negatively associated with their smartphone dependency.</a:t>
            </a:r>
            <a:endParaRPr kumimoji="1" lang="zh-CN" altLang="en-US" sz="20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p:txBody>
      </p:sp>
      <p:graphicFrame>
        <p:nvGraphicFramePr>
          <p:cNvPr id="2" name="图示 1">
            <a:extLst>
              <a:ext uri="{FF2B5EF4-FFF2-40B4-BE49-F238E27FC236}">
                <a16:creationId xmlns:a16="http://schemas.microsoft.com/office/drawing/2014/main" id="{88B6AD5F-0297-E4F6-E70D-4C5B3B6BA236}"/>
              </a:ext>
            </a:extLst>
          </p:cNvPr>
          <p:cNvGraphicFramePr/>
          <p:nvPr>
            <p:extLst>
              <p:ext uri="{D42A27DB-BD31-4B8C-83A1-F6EECF244321}">
                <p14:modId xmlns:p14="http://schemas.microsoft.com/office/powerpoint/2010/main" val="2807400127"/>
              </p:ext>
            </p:extLst>
          </p:nvPr>
        </p:nvGraphicFramePr>
        <p:xfrm>
          <a:off x="-1319477" y="1176151"/>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占位符 4">
            <a:extLst>
              <a:ext uri="{FF2B5EF4-FFF2-40B4-BE49-F238E27FC236}">
                <a16:creationId xmlns:a16="http://schemas.microsoft.com/office/drawing/2014/main" id="{D434F6CC-58BD-C6C7-3D05-3A6AA01FDBBA}"/>
              </a:ext>
            </a:extLst>
          </p:cNvPr>
          <p:cNvSpPr>
            <a:spLocks noGrp="1"/>
          </p:cNvSpPr>
          <p:nvPr/>
        </p:nvSpPr>
        <p:spPr>
          <a:xfrm>
            <a:off x="5880294" y="1184190"/>
            <a:ext cx="5261318" cy="601709"/>
          </a:xfrm>
          <a:prstGeom prst="rect">
            <a:avLst/>
          </a:prstGeom>
          <a:noFill/>
          <a:ln w="19050">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1"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Unclear relationships</a:t>
            </a:r>
          </a:p>
        </p:txBody>
      </p:sp>
      <p:sp>
        <p:nvSpPr>
          <p:cNvPr id="8" name="文本占位符 4">
            <a:extLst>
              <a:ext uri="{FF2B5EF4-FFF2-40B4-BE49-F238E27FC236}">
                <a16:creationId xmlns:a16="http://schemas.microsoft.com/office/drawing/2014/main" id="{25FEF909-6F69-9BF1-DE6B-ED679FD2732A}"/>
              </a:ext>
            </a:extLst>
          </p:cNvPr>
          <p:cNvSpPr>
            <a:spLocks noGrp="1"/>
          </p:cNvSpPr>
          <p:nvPr/>
        </p:nvSpPr>
        <p:spPr>
          <a:xfrm>
            <a:off x="5880295" y="2297620"/>
            <a:ext cx="2145153" cy="1504703"/>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Smartphone dependency</a:t>
            </a:r>
          </a:p>
        </p:txBody>
      </p:sp>
      <p:sp>
        <p:nvSpPr>
          <p:cNvPr id="10" name="箭头: 右 9">
            <a:extLst>
              <a:ext uri="{FF2B5EF4-FFF2-40B4-BE49-F238E27FC236}">
                <a16:creationId xmlns:a16="http://schemas.microsoft.com/office/drawing/2014/main" id="{9F1F5674-FC32-4930-68EC-6125A19C1DED}"/>
              </a:ext>
            </a:extLst>
          </p:cNvPr>
          <p:cNvSpPr/>
          <p:nvPr/>
        </p:nvSpPr>
        <p:spPr>
          <a:xfrm>
            <a:off x="8174434" y="2976217"/>
            <a:ext cx="673039"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占位符 4">
            <a:extLst>
              <a:ext uri="{FF2B5EF4-FFF2-40B4-BE49-F238E27FC236}">
                <a16:creationId xmlns:a16="http://schemas.microsoft.com/office/drawing/2014/main" id="{EA51EA2C-6CE4-92F7-F27C-2221919BE84B}"/>
              </a:ext>
            </a:extLst>
          </p:cNvPr>
          <p:cNvSpPr>
            <a:spLocks noGrp="1"/>
          </p:cNvSpPr>
          <p:nvPr/>
        </p:nvSpPr>
        <p:spPr>
          <a:xfrm>
            <a:off x="8996459" y="2297620"/>
            <a:ext cx="2145153" cy="1522234"/>
          </a:xfrm>
          <a:prstGeom prst="rect">
            <a:avLst/>
          </a:prstGeom>
          <a:noFill/>
          <a:ln>
            <a:solidFill>
              <a:schemeClr val="tx1"/>
            </a:solidFill>
            <a:prstDash val="solid"/>
          </a:ln>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600"/>
              </a:spcAft>
              <a:buClrTx/>
              <a:buSzTx/>
              <a:buFontTx/>
              <a:buNone/>
              <a:tabLst/>
              <a:defRPr/>
            </a:pPr>
            <a:r>
              <a:rPr kumimoji="1" lang="en-US" altLang="zh-CN"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Mental health</a:t>
            </a:r>
          </a:p>
        </p:txBody>
      </p:sp>
      <p:sp>
        <p:nvSpPr>
          <p:cNvPr id="3" name="标题 11">
            <a:extLst>
              <a:ext uri="{FF2B5EF4-FFF2-40B4-BE49-F238E27FC236}">
                <a16:creationId xmlns:a16="http://schemas.microsoft.com/office/drawing/2014/main" id="{79616F6B-B4B1-510D-2767-255C664A3E3A}"/>
              </a:ext>
            </a:extLst>
          </p:cNvPr>
          <p:cNvSpPr txBox="1">
            <a:spLocks noChangeArrowheads="1"/>
          </p:cNvSpPr>
          <p:nvPr>
            <p:custDataLst>
              <p:tags r:id="rId1"/>
            </p:custDataLst>
          </p:nvPr>
        </p:nvSpPr>
        <p:spPr bwMode="auto">
          <a:xfrm>
            <a:off x="254802" y="90810"/>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rPr>
              <a:t>Literature review</a:t>
            </a:r>
            <a:endParaRPr kumimoji="0" lang="zh-CN" altLang="en-US"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endParaRPr>
          </a:p>
        </p:txBody>
      </p:sp>
      <p:sp>
        <p:nvSpPr>
          <p:cNvPr id="4" name="箭头: 右 3">
            <a:extLst>
              <a:ext uri="{FF2B5EF4-FFF2-40B4-BE49-F238E27FC236}">
                <a16:creationId xmlns:a16="http://schemas.microsoft.com/office/drawing/2014/main" id="{607AD282-AA1C-C0D9-40D3-3C1C1AFD9F32}"/>
              </a:ext>
            </a:extLst>
          </p:cNvPr>
          <p:cNvSpPr/>
          <p:nvPr/>
        </p:nvSpPr>
        <p:spPr>
          <a:xfrm flipH="1">
            <a:off x="8174434" y="2631443"/>
            <a:ext cx="673039" cy="29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C4398BC-54BC-00DB-6244-378F4D3F33C7}"/>
              </a:ext>
            </a:extLst>
          </p:cNvPr>
          <p:cNvSpPr txBox="1"/>
          <p:nvPr/>
        </p:nvSpPr>
        <p:spPr>
          <a:xfrm>
            <a:off x="7522837" y="3931986"/>
            <a:ext cx="1961242" cy="707886"/>
          </a:xfrm>
          <a:prstGeom prst="rect">
            <a:avLst/>
          </a:prstGeom>
          <a:noFill/>
        </p:spPr>
        <p:txBody>
          <a:bodyPr wrap="square">
            <a:spAutoFit/>
          </a:bodyPr>
          <a:lstStyle/>
          <a:p>
            <a:pPr algn="ctr"/>
            <a:r>
              <a:rPr lang="en-US" altLang="zh-CN" sz="4000" b="1" dirty="0"/>
              <a:t>?</a:t>
            </a:r>
            <a:endParaRPr lang="zh-CN" altLang="en-US" sz="4000" b="1" dirty="0"/>
          </a:p>
        </p:txBody>
      </p:sp>
      <p:sp>
        <p:nvSpPr>
          <p:cNvPr id="13" name="文本框 12">
            <a:extLst>
              <a:ext uri="{FF2B5EF4-FFF2-40B4-BE49-F238E27FC236}">
                <a16:creationId xmlns:a16="http://schemas.microsoft.com/office/drawing/2014/main" id="{9734BDF9-705B-2DDD-7180-2883DD36F0C8}"/>
              </a:ext>
            </a:extLst>
          </p:cNvPr>
          <p:cNvSpPr txBox="1"/>
          <p:nvPr/>
        </p:nvSpPr>
        <p:spPr>
          <a:xfrm>
            <a:off x="5059681" y="6279085"/>
            <a:ext cx="6879986" cy="36933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5BBB"/>
                </a:solidFill>
                <a:effectLst/>
                <a:uLnTx/>
                <a:uFillTx/>
                <a:latin typeface="Times"/>
                <a:ea typeface="微软雅黑"/>
                <a:cs typeface="+mn-cs"/>
              </a:rPr>
              <a:t>(</a:t>
            </a:r>
            <a:r>
              <a:rPr lang="en-US" altLang="zh-CN" dirty="0"/>
              <a:t>Yang et al., 2016; </a:t>
            </a:r>
            <a:r>
              <a:rPr kumimoji="0" lang="en-US" altLang="zh-CN" sz="1800" b="0" i="0" u="none" strike="noStrike" kern="1200" cap="none" spc="0" normalizeH="0" baseline="0" noProof="0" dirty="0" err="1">
                <a:ln>
                  <a:noFill/>
                </a:ln>
                <a:solidFill>
                  <a:srgbClr val="005BBB"/>
                </a:solidFill>
                <a:effectLst/>
                <a:uLnTx/>
                <a:uFillTx/>
                <a:latin typeface="Times"/>
                <a:ea typeface="微软雅黑"/>
                <a:cs typeface="+mn-cs"/>
              </a:rPr>
              <a:t>Zhitomirsky-Geffet</a:t>
            </a:r>
            <a:r>
              <a:rPr kumimoji="0" lang="en-US" altLang="zh-CN" sz="1800" b="0" i="0" u="none" strike="noStrike" kern="1200" cap="none" spc="0" normalizeH="0" baseline="0" noProof="0" dirty="0">
                <a:ln>
                  <a:noFill/>
                </a:ln>
                <a:solidFill>
                  <a:srgbClr val="005BBB"/>
                </a:solidFill>
                <a:effectLst/>
                <a:uLnTx/>
                <a:uFillTx/>
                <a:latin typeface="Times"/>
                <a:ea typeface="微软雅黑"/>
                <a:cs typeface="+mn-cs"/>
              </a:rPr>
              <a:t> &amp; </a:t>
            </a:r>
            <a:r>
              <a:rPr kumimoji="0" lang="en-US" altLang="zh-CN" sz="1800" b="0" i="0" u="none" strike="noStrike" kern="1200" cap="none" spc="0" normalizeH="0" baseline="0" noProof="0" dirty="0" err="1">
                <a:ln>
                  <a:noFill/>
                </a:ln>
                <a:solidFill>
                  <a:srgbClr val="005BBB"/>
                </a:solidFill>
                <a:effectLst/>
                <a:uLnTx/>
                <a:uFillTx/>
                <a:latin typeface="Times"/>
                <a:ea typeface="微软雅黑"/>
                <a:cs typeface="+mn-cs"/>
              </a:rPr>
              <a:t>Blau</a:t>
            </a:r>
            <a:r>
              <a:rPr kumimoji="0" lang="en-US" altLang="zh-CN" sz="1800" b="0" i="0" u="none" strike="noStrike" kern="1200" cap="none" spc="0" normalizeH="0" baseline="0" noProof="0" dirty="0">
                <a:ln>
                  <a:noFill/>
                </a:ln>
                <a:solidFill>
                  <a:srgbClr val="005BBB"/>
                </a:solidFill>
                <a:effectLst/>
                <a:uLnTx/>
                <a:uFillTx/>
                <a:latin typeface="Times"/>
                <a:ea typeface="微软雅黑"/>
                <a:cs typeface="+mn-cs"/>
              </a:rPr>
              <a:t>, 2016)</a:t>
            </a:r>
            <a:endParaRPr kumimoji="0" lang="zh-CN" altLang="en-US" sz="1800" b="0" i="0" u="none" strike="noStrike" kern="1200" cap="none" spc="0" normalizeH="0" baseline="0" noProof="0" dirty="0">
              <a:ln>
                <a:noFill/>
              </a:ln>
              <a:solidFill>
                <a:srgbClr val="005BBB"/>
              </a:solidFill>
              <a:effectLst/>
              <a:uLnTx/>
              <a:uFillTx/>
              <a:latin typeface="Times"/>
              <a:ea typeface="微软雅黑"/>
              <a:cs typeface="+mn-cs"/>
            </a:endParaRPr>
          </a:p>
        </p:txBody>
      </p:sp>
    </p:spTree>
    <p:extLst>
      <p:ext uri="{BB962C8B-B14F-4D97-AF65-F5344CB8AC3E}">
        <p14:creationId xmlns:p14="http://schemas.microsoft.com/office/powerpoint/2010/main" val="1355930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p:nvPr/>
        </p:nvCxnSpPr>
        <p:spPr>
          <a:xfrm>
            <a:off x="8217807" y="6112721"/>
            <a:ext cx="312075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859017"/>
            <a:ext cx="12192000" cy="0"/>
          </a:xfrm>
          <a:prstGeom prst="line">
            <a:avLst/>
          </a:prstGeom>
          <a:ln w="19050">
            <a:solidFill>
              <a:srgbClr val="005BBB"/>
            </a:solidFill>
          </a:ln>
        </p:spPr>
        <p:style>
          <a:lnRef idx="1">
            <a:schemeClr val="accent1"/>
          </a:lnRef>
          <a:fillRef idx="0">
            <a:schemeClr val="accent1"/>
          </a:fillRef>
          <a:effectRef idx="0">
            <a:schemeClr val="accent1"/>
          </a:effectRef>
          <a:fontRef idx="minor">
            <a:schemeClr val="tx1"/>
          </a:fontRef>
        </p:style>
      </p:cxnSp>
      <p:sp>
        <p:nvSpPr>
          <p:cNvPr id="24" name="文本占位符 4">
            <a:extLst>
              <a:ext uri="{FF2B5EF4-FFF2-40B4-BE49-F238E27FC236}">
                <a16:creationId xmlns:a16="http://schemas.microsoft.com/office/drawing/2014/main" id="{0164B799-382E-8D3B-7AFF-333619B0B0C4}"/>
              </a:ext>
            </a:extLst>
          </p:cNvPr>
          <p:cNvSpPr>
            <a:spLocks noGrp="1"/>
          </p:cNvSpPr>
          <p:nvPr/>
        </p:nvSpPr>
        <p:spPr>
          <a:xfrm>
            <a:off x="5714827" y="1961768"/>
            <a:ext cx="6134897" cy="1676375"/>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lvl="0" indent="-342900">
              <a:lnSpc>
                <a:spcPct val="150000"/>
              </a:lnSpc>
              <a:spcBef>
                <a:spcPts val="0"/>
              </a:spcBef>
              <a:spcAft>
                <a:spcPts val="600"/>
              </a:spcAft>
              <a:buFont typeface="Arial" panose="020B0604020202020204" pitchFamily="34" charset="0"/>
              <a:buChar char="•"/>
            </a:pPr>
            <a:r>
              <a:rPr lang="en-US" altLang="zh-CN" sz="2000" dirty="0">
                <a:solidFill>
                  <a:srgbClr val="005BBB">
                    <a:lumMod val="75000"/>
                  </a:srgbClr>
                </a:solidFill>
              </a:rPr>
              <a:t>RQ1: How is older adults’ use for different smartphone functions associated with their perceived mental health and smartphone dependency?</a:t>
            </a:r>
            <a:endParaRPr kumimoji="1" lang="zh-CN" altLang="en-US" sz="20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p:txBody>
      </p:sp>
      <p:sp>
        <p:nvSpPr>
          <p:cNvPr id="3" name="文本占位符 4">
            <a:extLst>
              <a:ext uri="{FF2B5EF4-FFF2-40B4-BE49-F238E27FC236}">
                <a16:creationId xmlns:a16="http://schemas.microsoft.com/office/drawing/2014/main" id="{45965621-8F70-D9AF-B755-C5A0087CF095}"/>
              </a:ext>
            </a:extLst>
          </p:cNvPr>
          <p:cNvSpPr>
            <a:spLocks noGrp="1"/>
          </p:cNvSpPr>
          <p:nvPr/>
        </p:nvSpPr>
        <p:spPr>
          <a:xfrm>
            <a:off x="5714826" y="4061215"/>
            <a:ext cx="6134898" cy="1628434"/>
          </a:xfrm>
          <a:prstGeom prst="rect">
            <a:avLst/>
          </a:prstGeom>
          <a:noFill/>
        </p:spPr>
        <p:txBody>
          <a:bodyPr wrap="square" rtlCol="0">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lvl="0" indent="-342900">
              <a:lnSpc>
                <a:spcPct val="150000"/>
              </a:lnSpc>
              <a:spcBef>
                <a:spcPts val="0"/>
              </a:spcBef>
              <a:spcAft>
                <a:spcPts val="600"/>
              </a:spcAft>
              <a:buFont typeface="Arial" panose="020B0604020202020204" pitchFamily="34" charset="0"/>
              <a:buChar char="•"/>
            </a:pPr>
            <a:r>
              <a:rPr lang="en-US" altLang="zh-CN" sz="2000" dirty="0">
                <a:solidFill>
                  <a:srgbClr val="005BBB">
                    <a:lumMod val="75000"/>
                  </a:srgbClr>
                </a:solidFill>
              </a:rPr>
              <a:t>H4: Older adults’ perceived mental health mediates the relationship between older adults’ attitudes towards ageing and their smartphone dependency.</a:t>
            </a:r>
            <a:endParaRPr kumimoji="1" lang="zh-CN" altLang="en-US" sz="2000" b="0" i="0" u="none" strike="noStrike" kern="1200" cap="none" spc="0" normalizeH="0" baseline="0" noProof="0" dirty="0">
              <a:ln>
                <a:noFill/>
              </a:ln>
              <a:solidFill>
                <a:srgbClr val="005BBB">
                  <a:lumMod val="75000"/>
                </a:srgbClr>
              </a:solidFill>
              <a:effectLst/>
              <a:uLnTx/>
              <a:uFillTx/>
              <a:latin typeface="华文中宋" panose="02010600040101010101" pitchFamily="2" charset="-122"/>
              <a:ea typeface="华文中宋" panose="02010600040101010101" pitchFamily="2" charset="-122"/>
            </a:endParaRPr>
          </a:p>
        </p:txBody>
      </p:sp>
      <p:graphicFrame>
        <p:nvGraphicFramePr>
          <p:cNvPr id="14" name="图示 13">
            <a:extLst>
              <a:ext uri="{FF2B5EF4-FFF2-40B4-BE49-F238E27FC236}">
                <a16:creationId xmlns:a16="http://schemas.microsoft.com/office/drawing/2014/main" id="{FCD33772-5447-8CD2-3A05-BED3916D41F3}"/>
              </a:ext>
            </a:extLst>
          </p:cNvPr>
          <p:cNvGraphicFramePr/>
          <p:nvPr>
            <p:extLst>
              <p:ext uri="{D42A27DB-BD31-4B8C-83A1-F6EECF244321}">
                <p14:modId xmlns:p14="http://schemas.microsoft.com/office/powerpoint/2010/main" val="3200067904"/>
              </p:ext>
            </p:extLst>
          </p:nvPr>
        </p:nvGraphicFramePr>
        <p:xfrm>
          <a:off x="-84598" y="1964291"/>
          <a:ext cx="6368757" cy="25159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箭头: 下 15">
            <a:extLst>
              <a:ext uri="{FF2B5EF4-FFF2-40B4-BE49-F238E27FC236}">
                <a16:creationId xmlns:a16="http://schemas.microsoft.com/office/drawing/2014/main" id="{81E3B816-42F5-1938-E893-31AFBE12F504}"/>
              </a:ext>
            </a:extLst>
          </p:cNvPr>
          <p:cNvSpPr/>
          <p:nvPr/>
        </p:nvSpPr>
        <p:spPr>
          <a:xfrm>
            <a:off x="2909572" y="4621046"/>
            <a:ext cx="380415" cy="893298"/>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文本占位符 4">
            <a:extLst>
              <a:ext uri="{FF2B5EF4-FFF2-40B4-BE49-F238E27FC236}">
                <a16:creationId xmlns:a16="http://schemas.microsoft.com/office/drawing/2014/main" id="{34C4EB3D-6B83-1E2A-DC7D-0DDC58DB7DAF}"/>
              </a:ext>
            </a:extLst>
          </p:cNvPr>
          <p:cNvSpPr>
            <a:spLocks noGrp="1"/>
          </p:cNvSpPr>
          <p:nvPr/>
        </p:nvSpPr>
        <p:spPr>
          <a:xfrm>
            <a:off x="1605086" y="5371767"/>
            <a:ext cx="2989386" cy="1083253"/>
          </a:xfrm>
          <a:prstGeom prst="rect">
            <a:avLst/>
          </a:prstGeom>
          <a:noFill/>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lgn="ctr">
              <a:lnSpc>
                <a:spcPct val="150000"/>
              </a:lnSpc>
              <a:spcBef>
                <a:spcPts val="0"/>
              </a:spcBef>
              <a:spcAft>
                <a:spcPts val="600"/>
              </a:spcAft>
            </a:pPr>
            <a:r>
              <a:rPr lang="en-US" altLang="zh-CN" sz="2000" noProof="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Smartphone dependency</a:t>
            </a:r>
            <a:endParaRPr kumimoji="1" lang="zh-CN" altLang="en-US"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8" name="文本占位符 4">
            <a:extLst>
              <a:ext uri="{FF2B5EF4-FFF2-40B4-BE49-F238E27FC236}">
                <a16:creationId xmlns:a16="http://schemas.microsoft.com/office/drawing/2014/main" id="{0E6C6830-1FAA-B55C-5DDE-D26BE212D30D}"/>
              </a:ext>
            </a:extLst>
          </p:cNvPr>
          <p:cNvSpPr>
            <a:spLocks noGrp="1"/>
          </p:cNvSpPr>
          <p:nvPr/>
        </p:nvSpPr>
        <p:spPr>
          <a:xfrm>
            <a:off x="0" y="1112316"/>
            <a:ext cx="2989386" cy="628657"/>
          </a:xfrm>
          <a:prstGeom prst="rect">
            <a:avLst/>
          </a:prstGeom>
          <a:noFill/>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lgn="ctr">
              <a:lnSpc>
                <a:spcPct val="150000"/>
              </a:lnSpc>
              <a:spcBef>
                <a:spcPts val="0"/>
              </a:spcBef>
              <a:spcAft>
                <a:spcPts val="600"/>
              </a:spcAft>
            </a:pPr>
            <a:r>
              <a:rPr lang="en-US" altLang="zh-CN" sz="2000" noProof="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Objective functions</a:t>
            </a:r>
            <a:endParaRPr kumimoji="1" lang="zh-CN" altLang="en-US"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文本占位符 4">
            <a:extLst>
              <a:ext uri="{FF2B5EF4-FFF2-40B4-BE49-F238E27FC236}">
                <a16:creationId xmlns:a16="http://schemas.microsoft.com/office/drawing/2014/main" id="{664A14D4-9B18-084B-1219-1F7427849FC1}"/>
              </a:ext>
            </a:extLst>
          </p:cNvPr>
          <p:cNvSpPr>
            <a:spLocks noGrp="1"/>
          </p:cNvSpPr>
          <p:nvPr/>
        </p:nvSpPr>
        <p:spPr>
          <a:xfrm>
            <a:off x="3179593" y="1126384"/>
            <a:ext cx="2989386" cy="628657"/>
          </a:xfrm>
          <a:prstGeom prst="rect">
            <a:avLst/>
          </a:prstGeom>
          <a:noFill/>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lgn="ctr">
              <a:lnSpc>
                <a:spcPct val="150000"/>
              </a:lnSpc>
              <a:spcBef>
                <a:spcPts val="0"/>
              </a:spcBef>
              <a:spcAft>
                <a:spcPts val="600"/>
              </a:spcAft>
            </a:pPr>
            <a:r>
              <a:rPr lang="en-US" altLang="zh-CN" sz="200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Subjective perceptions</a:t>
            </a:r>
            <a:endParaRPr kumimoji="1" lang="zh-CN" altLang="en-US" sz="20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文本占位符 4">
            <a:extLst>
              <a:ext uri="{FF2B5EF4-FFF2-40B4-BE49-F238E27FC236}">
                <a16:creationId xmlns:a16="http://schemas.microsoft.com/office/drawing/2014/main" id="{3A81C619-32F7-9D2B-3251-1A0A0426BAED}"/>
              </a:ext>
            </a:extLst>
          </p:cNvPr>
          <p:cNvSpPr>
            <a:spLocks noGrp="1"/>
          </p:cNvSpPr>
          <p:nvPr/>
        </p:nvSpPr>
        <p:spPr>
          <a:xfrm>
            <a:off x="1770832" y="4450303"/>
            <a:ext cx="1755240" cy="1083253"/>
          </a:xfrm>
          <a:prstGeom prst="rect">
            <a:avLst/>
          </a:prstGeom>
          <a:noFill/>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lgn="ctr">
              <a:lnSpc>
                <a:spcPct val="150000"/>
              </a:lnSpc>
              <a:spcBef>
                <a:spcPts val="0"/>
              </a:spcBef>
              <a:spcAft>
                <a:spcPts val="600"/>
              </a:spcAft>
            </a:pPr>
            <a:r>
              <a:rPr lang="en-US" altLang="zh-CN" sz="2400" b="1"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a:t>
            </a:r>
            <a:endParaRPr kumimoji="1" lang="zh-CN" altLang="en-US" sz="2400" b="1"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文本占位符 4">
            <a:extLst>
              <a:ext uri="{FF2B5EF4-FFF2-40B4-BE49-F238E27FC236}">
                <a16:creationId xmlns:a16="http://schemas.microsoft.com/office/drawing/2014/main" id="{39B17130-D610-330A-490D-EAA9DA2B9A52}"/>
              </a:ext>
            </a:extLst>
          </p:cNvPr>
          <p:cNvSpPr>
            <a:spLocks noGrp="1"/>
          </p:cNvSpPr>
          <p:nvPr/>
        </p:nvSpPr>
        <p:spPr>
          <a:xfrm>
            <a:off x="8663940" y="6181854"/>
            <a:ext cx="3417667" cy="421780"/>
          </a:xfrm>
          <a:prstGeom prst="rect">
            <a:avLst/>
          </a:prstGeom>
          <a:noFill/>
        </p:spPr>
        <p:txBody>
          <a:bodyPr wrap="square" rtlCol="0" anchor="ctr">
            <a:no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kern="1200" smtClean="0">
                <a:solidFill>
                  <a:schemeClr val="tx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lgn="ctr">
              <a:lnSpc>
                <a:spcPct val="150000"/>
              </a:lnSpc>
              <a:spcBef>
                <a:spcPts val="0"/>
              </a:spcBef>
              <a:spcAft>
                <a:spcPts val="600"/>
              </a:spcAft>
            </a:pPr>
            <a:r>
              <a:rPr lang="zh-CN" altLang="en-US" sz="1800" noProof="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noProof="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Park, 2019; Kim et al., 2013</a:t>
            </a:r>
            <a:r>
              <a:rPr lang="zh-CN" altLang="en-US" sz="1800" noProof="0" dirty="0">
                <a:solidFill>
                  <a:srgbClr val="005BBB">
                    <a:lumMod val="75000"/>
                  </a:srgbClr>
                </a:solidFill>
                <a:latin typeface="Times New Roman" panose="02020603050405020304" pitchFamily="18" charset="0"/>
                <a:ea typeface="华文中宋" panose="02010600040101010101" pitchFamily="2" charset="-122"/>
                <a:cs typeface="Times New Roman" panose="02020603050405020304" pitchFamily="18" charset="0"/>
              </a:rPr>
              <a:t>）</a:t>
            </a:r>
            <a:endParaRPr kumimoji="1" lang="zh-CN" altLang="en-US" sz="1800" b="0" i="0" u="none" strike="noStrike" kern="1200" cap="none" spc="0" normalizeH="0" baseline="0" noProof="0" dirty="0">
              <a:ln>
                <a:noFill/>
              </a:ln>
              <a:solidFill>
                <a:srgbClr val="005BBB">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标题 11">
            <a:extLst>
              <a:ext uri="{FF2B5EF4-FFF2-40B4-BE49-F238E27FC236}">
                <a16:creationId xmlns:a16="http://schemas.microsoft.com/office/drawing/2014/main" id="{8819536B-62B7-2208-1A38-5D075F7B4D64}"/>
              </a:ext>
            </a:extLst>
          </p:cNvPr>
          <p:cNvSpPr txBox="1">
            <a:spLocks noChangeArrowheads="1"/>
          </p:cNvSpPr>
          <p:nvPr>
            <p:custDataLst>
              <p:tags r:id="rId1"/>
            </p:custDataLst>
          </p:nvPr>
        </p:nvSpPr>
        <p:spPr bwMode="auto">
          <a:xfrm>
            <a:off x="254802" y="83666"/>
            <a:ext cx="95694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9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rPr>
              <a:t>Literature review</a:t>
            </a:r>
            <a:endParaRPr kumimoji="0" lang="zh-CN" altLang="en-US" sz="3200" b="1" i="0" u="none" strike="noStrike" kern="1200" cap="none" spc="0" normalizeH="0" baseline="0" noProof="1">
              <a:ln>
                <a:noFill/>
              </a:ln>
              <a:solidFill>
                <a:srgbClr val="005BBB"/>
              </a:solidFill>
              <a:effectLst/>
              <a:uLnTx/>
              <a:uFillTx/>
              <a:latin typeface="+mj-lt"/>
              <a:ea typeface="华文中宋" panose="02010600040101010101" pitchFamily="2" charset="-122"/>
              <a:cs typeface="+mn-cs"/>
              <a:sym typeface="+mn-ea"/>
            </a:endParaRPr>
          </a:p>
        </p:txBody>
      </p:sp>
    </p:spTree>
    <p:extLst>
      <p:ext uri="{BB962C8B-B14F-4D97-AF65-F5344CB8AC3E}">
        <p14:creationId xmlns:p14="http://schemas.microsoft.com/office/powerpoint/2010/main" val="542901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TEXT_PART_ID_V2" val="c-4-1"/>
  <p:tag name="KSO_WM_UNIT_ISCONTENTSTITLE" val="0"/>
  <p:tag name="KSO_WM_UNIT_NOCLEAR" val="1"/>
  <p:tag name="KSO_WM_UNIT_SHOW_EDIT_AREA_INDICATION" val="0"/>
  <p:tag name="KSO_WM_UNIT_VALUE" val="46"/>
  <p:tag name="KSO_WM_UNIT_HIGHLIGHT" val="0"/>
  <p:tag name="KSO_WM_UNIT_COMPATIBLE" val="0"/>
  <p:tag name="KSO_WM_UNIT_DIAGRAM_ISNUMVISUAL" val="0"/>
  <p:tag name="KSO_WM_UNIT_DIAGRAM_IS_NEED_ADD_PATH_ANIM" val="0"/>
  <p:tag name="KSO_WM_UNIT_DIAGRAM_ISREFERUNIT" val="0"/>
  <p:tag name="KSO_WM_UNIT_TYPE" val="h_a"/>
  <p:tag name="KSO_WM_UNIT_INDEX" val="1_1"/>
  <p:tag name="KSO_WM_UNIT_ID" val="diagram20202574_1*h_a*1_1"/>
  <p:tag name="KSO_WM_TEMPLATE_CATEGORY" val="diagram"/>
  <p:tag name="KSO_WM_TEMPLATE_INDEX" val="20202574"/>
  <p:tag name="KSO_WM_UNIT_LAYERLEVEL" val="1_1"/>
  <p:tag name="KSO_WM_TAG_VERSION" val="1.0"/>
  <p:tag name="KSO_WM_BEAUTIFY_FLAG" val=""/>
  <p:tag name="KSO_WM_UNIT_PRESET_TEXT" val="单击此处添加小标题"/>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正文页">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正文页">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正文页">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正文页">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3219</TotalTime>
  <Words>994</Words>
  <Application>Microsoft Office PowerPoint</Application>
  <PresentationFormat>宽屏</PresentationFormat>
  <Paragraphs>265</Paragraphs>
  <Slides>17</Slides>
  <Notes>17</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17</vt:i4>
      </vt:variant>
    </vt:vector>
  </HeadingPairs>
  <TitlesOfParts>
    <vt:vector size="34" baseType="lpstr">
      <vt:lpstr>等线</vt:lpstr>
      <vt:lpstr>等线 Light</vt:lpstr>
      <vt:lpstr>仿宋_GB2312</vt:lpstr>
      <vt:lpstr>华文新魏</vt:lpstr>
      <vt:lpstr>华文中宋</vt:lpstr>
      <vt:lpstr>宋体</vt:lpstr>
      <vt:lpstr>微软雅黑</vt:lpstr>
      <vt:lpstr>微软雅黑 Light</vt:lpstr>
      <vt:lpstr>Arial</vt:lpstr>
      <vt:lpstr>Times</vt:lpstr>
      <vt:lpstr>Times New Roman</vt:lpstr>
      <vt:lpstr>Wingdings</vt:lpstr>
      <vt:lpstr>正文页</vt:lpstr>
      <vt:lpstr>1_正文页</vt:lpstr>
      <vt:lpstr>2_正文页</vt:lpstr>
      <vt:lpstr>1_Office 主题​​</vt:lpstr>
      <vt:lpstr>3_正文页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dc:creator>
  <cp:lastModifiedBy>yiting liu</cp:lastModifiedBy>
  <cp:revision>491</cp:revision>
  <dcterms:created xsi:type="dcterms:W3CDTF">2024-03-24T09:20:08Z</dcterms:created>
  <dcterms:modified xsi:type="dcterms:W3CDTF">2024-11-07T13:11:49Z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65C7B6747E4715529B8AFF65EA3BB55B_43</vt:lpwstr>
  </property>
  <property fmtid="{D5CDD505-2E9C-101B-9397-08002B2CF9AE}" pid="3" name="KSOProductBuildVer">
    <vt:lpwstr>2052-6.5.2.8766</vt:lpwstr>
  </property>
</Properties>
</file>