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Palanquin Dark"/>
      <p:regular r:id="rId22"/>
      <p:bold r:id="rId23"/>
    </p:embeddedFont>
    <p:embeddedFont>
      <p:font typeface="Oswald"/>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PalanquinDark-regular.fntdata"/><Relationship Id="rId21" Type="http://schemas.openxmlformats.org/officeDocument/2006/relationships/font" Target="fonts/Roboto-boldItalic.fntdata"/><Relationship Id="rId24" Type="http://schemas.openxmlformats.org/officeDocument/2006/relationships/font" Target="fonts/Oswald-regular.fntdata"/><Relationship Id="rId23" Type="http://schemas.openxmlformats.org/officeDocument/2006/relationships/font" Target="fonts/PalanquinDark-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2c177083a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2c177083a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important feature that is available is acceptance rates by school for international students. Currently acceptance rates that are available on websites are not specific to international students, acceptance rates for international students are different then they are for the domestic students. Providing acceptance rates will help students adjust their application strategies. The more students utilize this tool the better these metrics will become.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2c185e984bb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2c185e984bb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2c185e984bb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8" name="Google Shape;648;g2c185e984bb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2c14ca4bad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2c14ca4bad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2c04f94826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2c04f9482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2c04f94826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2c04f94826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2c04f94826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2c04f94826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bar chart visualizes the distribution of international students in the U.S. by nationality. We can know that the highest number of international students come from indonesia at the top of the chart, which is significantly more compared to others.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2c04f94826e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2c04f94826e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graph provides a benchmark for international students to aim for in their test preparations.</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2c05f7aa22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2c05f7aa22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information gathered by the users of this database will help future students make decisions on where they want to apply. The following slides show the dashboard graphs of the number of applicants to each state. </a:t>
            </a:r>
            <a:r>
              <a:rPr lang="en"/>
              <a:t>Depending on preference, a student could decide to apply where they will be among other international students, or they could choose to increase their chances of acceptance by applying to schools in states where there are less applicants.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2c05f7aa220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2c05f7aa220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2c05f7aa220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2c05f7aa220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20000" y="1744100"/>
            <a:ext cx="5094000" cy="2559900"/>
          </a:xfrm>
          <a:prstGeom prst="rect">
            <a:avLst/>
          </a:prstGeom>
        </p:spPr>
        <p:txBody>
          <a:bodyPr anchorCtr="0" anchor="b" bIns="91425" lIns="91425" spcFirstLastPara="1" rIns="91425" wrap="square" tIns="91425">
            <a:noAutofit/>
          </a:bodyPr>
          <a:lstStyle>
            <a:lvl1pPr lvl="0" algn="l">
              <a:spcBef>
                <a:spcPts val="0"/>
              </a:spcBef>
              <a:spcAft>
                <a:spcPts val="0"/>
              </a:spcAft>
              <a:buSzPts val="5000"/>
              <a:buNone/>
              <a:defRPr sz="5000"/>
            </a:lvl1pPr>
            <a:lvl2pPr lvl="1" algn="l">
              <a:spcBef>
                <a:spcPts val="0"/>
              </a:spcBef>
              <a:spcAft>
                <a:spcPts val="0"/>
              </a:spcAft>
              <a:buSzPts val="5200"/>
              <a:buNone/>
              <a:defRPr sz="5200"/>
            </a:lvl2pPr>
            <a:lvl3pPr lvl="2" algn="l">
              <a:spcBef>
                <a:spcPts val="0"/>
              </a:spcBef>
              <a:spcAft>
                <a:spcPts val="0"/>
              </a:spcAft>
              <a:buSzPts val="5200"/>
              <a:buNone/>
              <a:defRPr sz="5200"/>
            </a:lvl3pPr>
            <a:lvl4pPr lvl="3" algn="l">
              <a:spcBef>
                <a:spcPts val="0"/>
              </a:spcBef>
              <a:spcAft>
                <a:spcPts val="0"/>
              </a:spcAft>
              <a:buSzPts val="5200"/>
              <a:buNone/>
              <a:defRPr sz="5200"/>
            </a:lvl4pPr>
            <a:lvl5pPr lvl="4" algn="l">
              <a:spcBef>
                <a:spcPts val="0"/>
              </a:spcBef>
              <a:spcAft>
                <a:spcPts val="0"/>
              </a:spcAft>
              <a:buSzPts val="5200"/>
              <a:buNone/>
              <a:defRPr sz="5200"/>
            </a:lvl5pPr>
            <a:lvl6pPr lvl="5" algn="l">
              <a:spcBef>
                <a:spcPts val="0"/>
              </a:spcBef>
              <a:spcAft>
                <a:spcPts val="0"/>
              </a:spcAft>
              <a:buSzPts val="5200"/>
              <a:buNone/>
              <a:defRPr sz="5200"/>
            </a:lvl6pPr>
            <a:lvl7pPr lvl="6" algn="l">
              <a:spcBef>
                <a:spcPts val="0"/>
              </a:spcBef>
              <a:spcAft>
                <a:spcPts val="0"/>
              </a:spcAft>
              <a:buSzPts val="5200"/>
              <a:buNone/>
              <a:defRPr sz="5200"/>
            </a:lvl7pPr>
            <a:lvl8pPr lvl="7" algn="l">
              <a:spcBef>
                <a:spcPts val="0"/>
              </a:spcBef>
              <a:spcAft>
                <a:spcPts val="0"/>
              </a:spcAft>
              <a:buSzPts val="5200"/>
              <a:buNone/>
              <a:defRPr sz="5200"/>
            </a:lvl8pPr>
            <a:lvl9pPr lvl="8" algn="l">
              <a:spcBef>
                <a:spcPts val="0"/>
              </a:spcBef>
              <a:spcAft>
                <a:spcPts val="0"/>
              </a:spcAft>
              <a:buSzPts val="5200"/>
              <a:buNone/>
              <a:defRPr sz="5200"/>
            </a:lvl9pPr>
          </a:lstStyle>
          <a:p/>
        </p:txBody>
      </p:sp>
      <p:sp>
        <p:nvSpPr>
          <p:cNvPr id="10" name="Google Shape;10;p2"/>
          <p:cNvSpPr txBox="1"/>
          <p:nvPr>
            <p:ph idx="1" type="subTitle"/>
          </p:nvPr>
        </p:nvSpPr>
        <p:spPr>
          <a:xfrm>
            <a:off x="720000" y="4285945"/>
            <a:ext cx="4435800" cy="378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800"/>
              <a:buNone/>
              <a:defRPr/>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p:txBody>
      </p:sp>
      <p:grpSp>
        <p:nvGrpSpPr>
          <p:cNvPr id="11" name="Google Shape;11;p2"/>
          <p:cNvGrpSpPr/>
          <p:nvPr/>
        </p:nvGrpSpPr>
        <p:grpSpPr>
          <a:xfrm>
            <a:off x="-264625" y="123412"/>
            <a:ext cx="9177989" cy="4472622"/>
            <a:chOff x="-264625" y="244992"/>
            <a:chExt cx="9177989" cy="4472622"/>
          </a:xfrm>
        </p:grpSpPr>
        <p:grpSp>
          <p:nvGrpSpPr>
            <p:cNvPr id="12" name="Google Shape;12;p2"/>
            <p:cNvGrpSpPr/>
            <p:nvPr/>
          </p:nvGrpSpPr>
          <p:grpSpPr>
            <a:xfrm>
              <a:off x="7934613" y="4491190"/>
              <a:ext cx="978751" cy="226423"/>
              <a:chOff x="4114929" y="104250"/>
              <a:chExt cx="978751" cy="226423"/>
            </a:xfrm>
          </p:grpSpPr>
          <p:sp>
            <p:nvSpPr>
              <p:cNvPr id="13" name="Google Shape;13;p2"/>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 name="Google Shape;16;p2"/>
            <p:cNvGrpSpPr/>
            <p:nvPr/>
          </p:nvGrpSpPr>
          <p:grpSpPr>
            <a:xfrm>
              <a:off x="1214401" y="1331170"/>
              <a:ext cx="792366" cy="183988"/>
              <a:chOff x="7105414" y="4348920"/>
              <a:chExt cx="792366" cy="183988"/>
            </a:xfrm>
          </p:grpSpPr>
          <p:sp>
            <p:nvSpPr>
              <p:cNvPr id="17" name="Google Shape;17;p2"/>
              <p:cNvSpPr/>
              <p:nvPr/>
            </p:nvSpPr>
            <p:spPr>
              <a:xfrm>
                <a:off x="7105414" y="4407521"/>
                <a:ext cx="504748" cy="62634"/>
              </a:xfrm>
              <a:custGeom>
                <a:rect b="b" l="l" r="r" t="t"/>
                <a:pathLst>
                  <a:path extrusionOk="0" h="1569" w="12644">
                    <a:moveTo>
                      <a:pt x="1068" y="1"/>
                    </a:moveTo>
                    <a:cubicBezTo>
                      <a:pt x="1" y="1"/>
                      <a:pt x="1" y="1568"/>
                      <a:pt x="1068" y="1568"/>
                    </a:cubicBezTo>
                    <a:lnTo>
                      <a:pt x="11576" y="1568"/>
                    </a:lnTo>
                    <a:cubicBezTo>
                      <a:pt x="12643" y="1568"/>
                      <a:pt x="12643" y="1"/>
                      <a:pt x="115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7271877" y="4348920"/>
                <a:ext cx="503391" cy="63992"/>
              </a:xfrm>
              <a:custGeom>
                <a:rect b="b" l="l" r="r" t="t"/>
                <a:pathLst>
                  <a:path extrusionOk="0" h="1603" w="12610">
                    <a:moveTo>
                      <a:pt x="1034" y="1"/>
                    </a:moveTo>
                    <a:cubicBezTo>
                      <a:pt x="0" y="1"/>
                      <a:pt x="0" y="1602"/>
                      <a:pt x="1034" y="1602"/>
                    </a:cubicBezTo>
                    <a:lnTo>
                      <a:pt x="11542" y="1602"/>
                    </a:lnTo>
                    <a:cubicBezTo>
                      <a:pt x="12609" y="1602"/>
                      <a:pt x="12609" y="1"/>
                      <a:pt x="115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7394309" y="4469955"/>
                <a:ext cx="503471" cy="62954"/>
              </a:xfrm>
              <a:custGeom>
                <a:rect b="b" l="l" r="r" t="t"/>
                <a:pathLst>
                  <a:path extrusionOk="0" h="1577" w="12612">
                    <a:moveTo>
                      <a:pt x="1043" y="0"/>
                    </a:moveTo>
                    <a:cubicBezTo>
                      <a:pt x="0" y="0"/>
                      <a:pt x="0" y="1576"/>
                      <a:pt x="1043" y="1576"/>
                    </a:cubicBezTo>
                    <a:cubicBezTo>
                      <a:pt x="1073" y="1576"/>
                      <a:pt x="1104" y="1575"/>
                      <a:pt x="1136" y="1572"/>
                    </a:cubicBezTo>
                    <a:lnTo>
                      <a:pt x="11644" y="1572"/>
                    </a:lnTo>
                    <a:cubicBezTo>
                      <a:pt x="12611" y="1505"/>
                      <a:pt x="12611" y="71"/>
                      <a:pt x="11644" y="4"/>
                    </a:cubicBezTo>
                    <a:lnTo>
                      <a:pt x="1136" y="4"/>
                    </a:lnTo>
                    <a:cubicBezTo>
                      <a:pt x="1104" y="2"/>
                      <a:pt x="1073" y="0"/>
                      <a:pt x="10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 name="Google Shape;20;p2"/>
            <p:cNvGrpSpPr/>
            <p:nvPr/>
          </p:nvGrpSpPr>
          <p:grpSpPr>
            <a:xfrm>
              <a:off x="2840623" y="663585"/>
              <a:ext cx="629895" cy="125228"/>
              <a:chOff x="3248973" y="143035"/>
              <a:chExt cx="629895" cy="125228"/>
            </a:xfrm>
          </p:grpSpPr>
          <p:sp>
            <p:nvSpPr>
              <p:cNvPr id="21" name="Google Shape;21;p2"/>
              <p:cNvSpPr/>
              <p:nvPr/>
            </p:nvSpPr>
            <p:spPr>
              <a:xfrm>
                <a:off x="3375477" y="143035"/>
                <a:ext cx="503391" cy="62634"/>
              </a:xfrm>
              <a:custGeom>
                <a:rect b="b" l="l" r="r" t="t"/>
                <a:pathLst>
                  <a:path extrusionOk="0" h="1569" w="12610">
                    <a:moveTo>
                      <a:pt x="11607" y="0"/>
                    </a:moveTo>
                    <a:cubicBezTo>
                      <a:pt x="11597" y="0"/>
                      <a:pt x="11586" y="0"/>
                      <a:pt x="11575" y="1"/>
                    </a:cubicBezTo>
                    <a:lnTo>
                      <a:pt x="1068" y="1"/>
                    </a:lnTo>
                    <a:cubicBezTo>
                      <a:pt x="0" y="1"/>
                      <a:pt x="0" y="1569"/>
                      <a:pt x="1068" y="1569"/>
                    </a:cubicBezTo>
                    <a:lnTo>
                      <a:pt x="11575" y="1569"/>
                    </a:lnTo>
                    <a:cubicBezTo>
                      <a:pt x="12599" y="1569"/>
                      <a:pt x="12609" y="0"/>
                      <a:pt x="11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3248973" y="205628"/>
                <a:ext cx="504709" cy="62634"/>
              </a:xfrm>
              <a:custGeom>
                <a:rect b="b" l="l" r="r" t="t"/>
                <a:pathLst>
                  <a:path extrusionOk="0" h="1569" w="12643">
                    <a:moveTo>
                      <a:pt x="11608" y="0"/>
                    </a:moveTo>
                    <a:cubicBezTo>
                      <a:pt x="11597" y="0"/>
                      <a:pt x="11586" y="0"/>
                      <a:pt x="11575" y="1"/>
                    </a:cubicBezTo>
                    <a:lnTo>
                      <a:pt x="1068" y="1"/>
                    </a:lnTo>
                    <a:cubicBezTo>
                      <a:pt x="1" y="1"/>
                      <a:pt x="1" y="1568"/>
                      <a:pt x="1068" y="1568"/>
                    </a:cubicBezTo>
                    <a:lnTo>
                      <a:pt x="11575" y="1568"/>
                    </a:lnTo>
                    <a:cubicBezTo>
                      <a:pt x="12632" y="1568"/>
                      <a:pt x="12643" y="0"/>
                      <a:pt x="116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 name="Google Shape;23;p2"/>
            <p:cNvSpPr/>
            <p:nvPr/>
          </p:nvSpPr>
          <p:spPr>
            <a:xfrm>
              <a:off x="-179563" y="4010917"/>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 name="Google Shape;24;p2"/>
            <p:cNvGrpSpPr/>
            <p:nvPr/>
          </p:nvGrpSpPr>
          <p:grpSpPr>
            <a:xfrm>
              <a:off x="-264625" y="244992"/>
              <a:ext cx="524785" cy="125347"/>
              <a:chOff x="1675350" y="4136317"/>
              <a:chExt cx="524785" cy="125347"/>
            </a:xfrm>
          </p:grpSpPr>
          <p:sp>
            <p:nvSpPr>
              <p:cNvPr id="25" name="Google Shape;25;p2"/>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7" name="Google Shape;27;p2"/>
          <p:cNvGrpSpPr/>
          <p:nvPr/>
        </p:nvGrpSpPr>
        <p:grpSpPr>
          <a:xfrm>
            <a:off x="3793427" y="535048"/>
            <a:ext cx="6722932" cy="4347400"/>
            <a:chOff x="1552072" y="1022830"/>
            <a:chExt cx="5490797" cy="3550637"/>
          </a:xfrm>
        </p:grpSpPr>
        <p:sp>
          <p:nvSpPr>
            <p:cNvPr id="28" name="Google Shape;28;p2"/>
            <p:cNvSpPr/>
            <p:nvPr/>
          </p:nvSpPr>
          <p:spPr>
            <a:xfrm>
              <a:off x="1552072" y="1270695"/>
              <a:ext cx="2041161" cy="3302773"/>
            </a:xfrm>
            <a:custGeom>
              <a:rect b="b" l="l" r="r" t="t"/>
              <a:pathLst>
                <a:path extrusionOk="0" h="105360" w="65114">
                  <a:moveTo>
                    <a:pt x="8698" y="1"/>
                  </a:moveTo>
                  <a:cubicBezTo>
                    <a:pt x="7253" y="1"/>
                    <a:pt x="5781" y="585"/>
                    <a:pt x="4670" y="1490"/>
                  </a:cubicBezTo>
                  <a:cubicBezTo>
                    <a:pt x="4036" y="1990"/>
                    <a:pt x="4737" y="3291"/>
                    <a:pt x="5304" y="3892"/>
                  </a:cubicBezTo>
                  <a:cubicBezTo>
                    <a:pt x="5838" y="4492"/>
                    <a:pt x="6538" y="5192"/>
                    <a:pt x="6405" y="5993"/>
                  </a:cubicBezTo>
                  <a:cubicBezTo>
                    <a:pt x="5854" y="6218"/>
                    <a:pt x="5266" y="6331"/>
                    <a:pt x="4683" y="6331"/>
                  </a:cubicBezTo>
                  <a:cubicBezTo>
                    <a:pt x="4489" y="6331"/>
                    <a:pt x="4295" y="6318"/>
                    <a:pt x="4103" y="6293"/>
                  </a:cubicBezTo>
                  <a:cubicBezTo>
                    <a:pt x="3937" y="6268"/>
                    <a:pt x="3767" y="6257"/>
                    <a:pt x="3595" y="6257"/>
                  </a:cubicBezTo>
                  <a:cubicBezTo>
                    <a:pt x="3317" y="6257"/>
                    <a:pt x="3037" y="6285"/>
                    <a:pt x="2769" y="6327"/>
                  </a:cubicBezTo>
                  <a:cubicBezTo>
                    <a:pt x="2368" y="6460"/>
                    <a:pt x="2001" y="6927"/>
                    <a:pt x="2168" y="7327"/>
                  </a:cubicBezTo>
                  <a:cubicBezTo>
                    <a:pt x="1868" y="7828"/>
                    <a:pt x="1534" y="8095"/>
                    <a:pt x="1868" y="8562"/>
                  </a:cubicBezTo>
                  <a:cubicBezTo>
                    <a:pt x="2135" y="8928"/>
                    <a:pt x="2569" y="9229"/>
                    <a:pt x="2569" y="9696"/>
                  </a:cubicBezTo>
                  <a:cubicBezTo>
                    <a:pt x="2502" y="10063"/>
                    <a:pt x="2268" y="10363"/>
                    <a:pt x="1935" y="10496"/>
                  </a:cubicBezTo>
                  <a:cubicBezTo>
                    <a:pt x="1601" y="10630"/>
                    <a:pt x="1268" y="10763"/>
                    <a:pt x="967" y="10930"/>
                  </a:cubicBezTo>
                  <a:cubicBezTo>
                    <a:pt x="0" y="11530"/>
                    <a:pt x="0" y="12865"/>
                    <a:pt x="133" y="13999"/>
                  </a:cubicBezTo>
                  <a:cubicBezTo>
                    <a:pt x="734" y="14733"/>
                    <a:pt x="834" y="16034"/>
                    <a:pt x="534" y="16968"/>
                  </a:cubicBezTo>
                  <a:cubicBezTo>
                    <a:pt x="367" y="17268"/>
                    <a:pt x="300" y="17668"/>
                    <a:pt x="367" y="18035"/>
                  </a:cubicBezTo>
                  <a:cubicBezTo>
                    <a:pt x="500" y="18435"/>
                    <a:pt x="967" y="18569"/>
                    <a:pt x="1401" y="18669"/>
                  </a:cubicBezTo>
                  <a:cubicBezTo>
                    <a:pt x="1852" y="18790"/>
                    <a:pt x="2349" y="18903"/>
                    <a:pt x="2820" y="18903"/>
                  </a:cubicBezTo>
                  <a:cubicBezTo>
                    <a:pt x="3254" y="18903"/>
                    <a:pt x="3667" y="18807"/>
                    <a:pt x="4003" y="18535"/>
                  </a:cubicBezTo>
                  <a:cubicBezTo>
                    <a:pt x="4783" y="17871"/>
                    <a:pt x="5763" y="17644"/>
                    <a:pt x="6811" y="17644"/>
                  </a:cubicBezTo>
                  <a:cubicBezTo>
                    <a:pt x="8182" y="17644"/>
                    <a:pt x="9670" y="18033"/>
                    <a:pt x="10975" y="18335"/>
                  </a:cubicBezTo>
                  <a:cubicBezTo>
                    <a:pt x="11775" y="18502"/>
                    <a:pt x="12642" y="18802"/>
                    <a:pt x="13109" y="19469"/>
                  </a:cubicBezTo>
                  <a:cubicBezTo>
                    <a:pt x="13710" y="20370"/>
                    <a:pt x="13443" y="21638"/>
                    <a:pt x="12943" y="22605"/>
                  </a:cubicBezTo>
                  <a:cubicBezTo>
                    <a:pt x="12442" y="23572"/>
                    <a:pt x="11708" y="24406"/>
                    <a:pt x="11375" y="25474"/>
                  </a:cubicBezTo>
                  <a:cubicBezTo>
                    <a:pt x="11141" y="26474"/>
                    <a:pt x="11075" y="27508"/>
                    <a:pt x="11241" y="28509"/>
                  </a:cubicBezTo>
                  <a:cubicBezTo>
                    <a:pt x="11341" y="29777"/>
                    <a:pt x="11475" y="31111"/>
                    <a:pt x="12209" y="32145"/>
                  </a:cubicBezTo>
                  <a:cubicBezTo>
                    <a:pt x="13009" y="33346"/>
                    <a:pt x="13410" y="34747"/>
                    <a:pt x="13376" y="36181"/>
                  </a:cubicBezTo>
                  <a:cubicBezTo>
                    <a:pt x="13310" y="37249"/>
                    <a:pt x="12943" y="38283"/>
                    <a:pt x="13043" y="39350"/>
                  </a:cubicBezTo>
                  <a:cubicBezTo>
                    <a:pt x="13209" y="41285"/>
                    <a:pt x="14877" y="42719"/>
                    <a:pt x="16579" y="43653"/>
                  </a:cubicBezTo>
                  <a:cubicBezTo>
                    <a:pt x="18413" y="44621"/>
                    <a:pt x="19814" y="46222"/>
                    <a:pt x="20481" y="48190"/>
                  </a:cubicBezTo>
                  <a:cubicBezTo>
                    <a:pt x="20782" y="49157"/>
                    <a:pt x="20915" y="50158"/>
                    <a:pt x="21148" y="51159"/>
                  </a:cubicBezTo>
                  <a:cubicBezTo>
                    <a:pt x="21615" y="52860"/>
                    <a:pt x="22616" y="54361"/>
                    <a:pt x="24017" y="55462"/>
                  </a:cubicBezTo>
                  <a:cubicBezTo>
                    <a:pt x="25018" y="56262"/>
                    <a:pt x="26652" y="56529"/>
                    <a:pt x="27920" y="56763"/>
                  </a:cubicBezTo>
                  <a:cubicBezTo>
                    <a:pt x="28554" y="56896"/>
                    <a:pt x="29254" y="56996"/>
                    <a:pt x="29755" y="57430"/>
                  </a:cubicBezTo>
                  <a:cubicBezTo>
                    <a:pt x="29988" y="57630"/>
                    <a:pt x="30155" y="57897"/>
                    <a:pt x="30355" y="58130"/>
                  </a:cubicBezTo>
                  <a:cubicBezTo>
                    <a:pt x="31422" y="59164"/>
                    <a:pt x="33357" y="58731"/>
                    <a:pt x="34425" y="59765"/>
                  </a:cubicBezTo>
                  <a:cubicBezTo>
                    <a:pt x="34691" y="60032"/>
                    <a:pt x="34925" y="60332"/>
                    <a:pt x="35125" y="60665"/>
                  </a:cubicBezTo>
                  <a:cubicBezTo>
                    <a:pt x="35729" y="61390"/>
                    <a:pt x="36633" y="61814"/>
                    <a:pt x="37565" y="61814"/>
                  </a:cubicBezTo>
                  <a:cubicBezTo>
                    <a:pt x="37664" y="61814"/>
                    <a:pt x="37762" y="61809"/>
                    <a:pt x="37860" y="61800"/>
                  </a:cubicBezTo>
                  <a:lnTo>
                    <a:pt x="37860" y="61800"/>
                  </a:lnTo>
                  <a:cubicBezTo>
                    <a:pt x="37627" y="62600"/>
                    <a:pt x="38561" y="63501"/>
                    <a:pt x="38261" y="64268"/>
                  </a:cubicBezTo>
                  <a:cubicBezTo>
                    <a:pt x="38027" y="64868"/>
                    <a:pt x="37327" y="65169"/>
                    <a:pt x="36860" y="65602"/>
                  </a:cubicBezTo>
                  <a:cubicBezTo>
                    <a:pt x="36026" y="66370"/>
                    <a:pt x="35892" y="67670"/>
                    <a:pt x="36259" y="68771"/>
                  </a:cubicBezTo>
                  <a:cubicBezTo>
                    <a:pt x="36660" y="69839"/>
                    <a:pt x="37327" y="70806"/>
                    <a:pt x="38127" y="71607"/>
                  </a:cubicBezTo>
                  <a:cubicBezTo>
                    <a:pt x="39562" y="73174"/>
                    <a:pt x="41263" y="73942"/>
                    <a:pt x="42797" y="75409"/>
                  </a:cubicBezTo>
                  <a:cubicBezTo>
                    <a:pt x="44232" y="76744"/>
                    <a:pt x="44565" y="78945"/>
                    <a:pt x="44232" y="80880"/>
                  </a:cubicBezTo>
                  <a:cubicBezTo>
                    <a:pt x="43931" y="82815"/>
                    <a:pt x="43064" y="84616"/>
                    <a:pt x="42464" y="86484"/>
                  </a:cubicBezTo>
                  <a:cubicBezTo>
                    <a:pt x="41330" y="89986"/>
                    <a:pt x="41063" y="93823"/>
                    <a:pt x="42130" y="97325"/>
                  </a:cubicBezTo>
                  <a:cubicBezTo>
                    <a:pt x="43231" y="100861"/>
                    <a:pt x="45766" y="103963"/>
                    <a:pt x="49168" y="105331"/>
                  </a:cubicBezTo>
                  <a:cubicBezTo>
                    <a:pt x="49246" y="105350"/>
                    <a:pt x="49327" y="105360"/>
                    <a:pt x="49408" y="105360"/>
                  </a:cubicBezTo>
                  <a:cubicBezTo>
                    <a:pt x="49742" y="105360"/>
                    <a:pt x="50081" y="105199"/>
                    <a:pt x="50269" y="104931"/>
                  </a:cubicBezTo>
                  <a:cubicBezTo>
                    <a:pt x="50569" y="104630"/>
                    <a:pt x="50603" y="104163"/>
                    <a:pt x="50403" y="103796"/>
                  </a:cubicBezTo>
                  <a:cubicBezTo>
                    <a:pt x="49802" y="102662"/>
                    <a:pt x="48701" y="101695"/>
                    <a:pt x="47901" y="100694"/>
                  </a:cubicBezTo>
                  <a:cubicBezTo>
                    <a:pt x="47634" y="100394"/>
                    <a:pt x="47467" y="100027"/>
                    <a:pt x="47434" y="99627"/>
                  </a:cubicBezTo>
                  <a:cubicBezTo>
                    <a:pt x="47467" y="99160"/>
                    <a:pt x="47868" y="98826"/>
                    <a:pt x="48134" y="98493"/>
                  </a:cubicBezTo>
                  <a:cubicBezTo>
                    <a:pt x="48601" y="97959"/>
                    <a:pt x="48835" y="97258"/>
                    <a:pt x="48802" y="96558"/>
                  </a:cubicBezTo>
                  <a:cubicBezTo>
                    <a:pt x="48802" y="95924"/>
                    <a:pt x="48401" y="95290"/>
                    <a:pt x="48435" y="94656"/>
                  </a:cubicBezTo>
                  <a:cubicBezTo>
                    <a:pt x="48435" y="93989"/>
                    <a:pt x="48802" y="93389"/>
                    <a:pt x="49402" y="93122"/>
                  </a:cubicBezTo>
                  <a:cubicBezTo>
                    <a:pt x="49702" y="93055"/>
                    <a:pt x="49969" y="92989"/>
                    <a:pt x="50236" y="92922"/>
                  </a:cubicBezTo>
                  <a:cubicBezTo>
                    <a:pt x="51137" y="92522"/>
                    <a:pt x="51003" y="91154"/>
                    <a:pt x="51637" y="90420"/>
                  </a:cubicBezTo>
                  <a:cubicBezTo>
                    <a:pt x="51970" y="90120"/>
                    <a:pt x="52337" y="89886"/>
                    <a:pt x="52771" y="89753"/>
                  </a:cubicBezTo>
                  <a:cubicBezTo>
                    <a:pt x="54506" y="88919"/>
                    <a:pt x="55907" y="87285"/>
                    <a:pt x="56040" y="85383"/>
                  </a:cubicBezTo>
                  <a:cubicBezTo>
                    <a:pt x="56173" y="83882"/>
                    <a:pt x="55640" y="82047"/>
                    <a:pt x="56774" y="81047"/>
                  </a:cubicBezTo>
                  <a:cubicBezTo>
                    <a:pt x="57273" y="80610"/>
                    <a:pt x="57897" y="80516"/>
                    <a:pt x="58559" y="80516"/>
                  </a:cubicBezTo>
                  <a:cubicBezTo>
                    <a:pt x="59057" y="80516"/>
                    <a:pt x="59577" y="80569"/>
                    <a:pt x="60083" y="80569"/>
                  </a:cubicBezTo>
                  <a:cubicBezTo>
                    <a:pt x="60342" y="80569"/>
                    <a:pt x="60597" y="80555"/>
                    <a:pt x="60843" y="80513"/>
                  </a:cubicBezTo>
                  <a:cubicBezTo>
                    <a:pt x="61411" y="80413"/>
                    <a:pt x="61777" y="79913"/>
                    <a:pt x="62044" y="79379"/>
                  </a:cubicBezTo>
                  <a:cubicBezTo>
                    <a:pt x="62278" y="78879"/>
                    <a:pt x="62345" y="78278"/>
                    <a:pt x="62244" y="77711"/>
                  </a:cubicBezTo>
                  <a:cubicBezTo>
                    <a:pt x="62111" y="77044"/>
                    <a:pt x="61811" y="76377"/>
                    <a:pt x="61878" y="75676"/>
                  </a:cubicBezTo>
                  <a:cubicBezTo>
                    <a:pt x="61978" y="74676"/>
                    <a:pt x="62711" y="73942"/>
                    <a:pt x="63345" y="73174"/>
                  </a:cubicBezTo>
                  <a:cubicBezTo>
                    <a:pt x="64046" y="72240"/>
                    <a:pt x="64546" y="71173"/>
                    <a:pt x="64813" y="70039"/>
                  </a:cubicBezTo>
                  <a:cubicBezTo>
                    <a:pt x="65113" y="68738"/>
                    <a:pt x="64279" y="67203"/>
                    <a:pt x="63145" y="66570"/>
                  </a:cubicBezTo>
                  <a:cubicBezTo>
                    <a:pt x="62011" y="65936"/>
                    <a:pt x="60577" y="65903"/>
                    <a:pt x="59242" y="65869"/>
                  </a:cubicBezTo>
                  <a:cubicBezTo>
                    <a:pt x="57941" y="65836"/>
                    <a:pt x="56540" y="65736"/>
                    <a:pt x="55440" y="64969"/>
                  </a:cubicBezTo>
                  <a:cubicBezTo>
                    <a:pt x="54439" y="64268"/>
                    <a:pt x="53872" y="63101"/>
                    <a:pt x="53105" y="62167"/>
                  </a:cubicBezTo>
                  <a:cubicBezTo>
                    <a:pt x="51770" y="60632"/>
                    <a:pt x="49869" y="59698"/>
                    <a:pt x="48001" y="58831"/>
                  </a:cubicBezTo>
                  <a:cubicBezTo>
                    <a:pt x="47465" y="58601"/>
                    <a:pt x="46871" y="58352"/>
                    <a:pt x="46293" y="58352"/>
                  </a:cubicBezTo>
                  <a:cubicBezTo>
                    <a:pt x="46115" y="58352"/>
                    <a:pt x="45939" y="58376"/>
                    <a:pt x="45766" y="58431"/>
                  </a:cubicBezTo>
                  <a:cubicBezTo>
                    <a:pt x="45499" y="58564"/>
                    <a:pt x="45199" y="58664"/>
                    <a:pt x="44932" y="58764"/>
                  </a:cubicBezTo>
                  <a:cubicBezTo>
                    <a:pt x="44855" y="58780"/>
                    <a:pt x="44780" y="58787"/>
                    <a:pt x="44705" y="58787"/>
                  </a:cubicBezTo>
                  <a:cubicBezTo>
                    <a:pt x="43975" y="58787"/>
                    <a:pt x="43363" y="58093"/>
                    <a:pt x="42697" y="57730"/>
                  </a:cubicBezTo>
                  <a:cubicBezTo>
                    <a:pt x="42359" y="57546"/>
                    <a:pt x="41988" y="57463"/>
                    <a:pt x="41615" y="57463"/>
                  </a:cubicBezTo>
                  <a:cubicBezTo>
                    <a:pt x="40293" y="57463"/>
                    <a:pt x="38932" y="58505"/>
                    <a:pt x="38828" y="59832"/>
                  </a:cubicBezTo>
                  <a:cubicBezTo>
                    <a:pt x="38621" y="59903"/>
                    <a:pt x="38364" y="59939"/>
                    <a:pt x="38089" y="59939"/>
                  </a:cubicBezTo>
                  <a:cubicBezTo>
                    <a:pt x="37343" y="59939"/>
                    <a:pt x="36467" y="59676"/>
                    <a:pt x="36126" y="59164"/>
                  </a:cubicBezTo>
                  <a:cubicBezTo>
                    <a:pt x="35826" y="58664"/>
                    <a:pt x="35692" y="57930"/>
                    <a:pt x="35125" y="57697"/>
                  </a:cubicBezTo>
                  <a:cubicBezTo>
                    <a:pt x="34825" y="57597"/>
                    <a:pt x="34458" y="57630"/>
                    <a:pt x="34224" y="57430"/>
                  </a:cubicBezTo>
                  <a:cubicBezTo>
                    <a:pt x="33791" y="57063"/>
                    <a:pt x="34124" y="56429"/>
                    <a:pt x="34224" y="55895"/>
                  </a:cubicBezTo>
                  <a:cubicBezTo>
                    <a:pt x="34325" y="55061"/>
                    <a:pt x="33691" y="54261"/>
                    <a:pt x="32924" y="53894"/>
                  </a:cubicBezTo>
                  <a:cubicBezTo>
                    <a:pt x="32123" y="53594"/>
                    <a:pt x="31289" y="53460"/>
                    <a:pt x="30422" y="53460"/>
                  </a:cubicBezTo>
                  <a:cubicBezTo>
                    <a:pt x="30300" y="53470"/>
                    <a:pt x="30178" y="53475"/>
                    <a:pt x="30055" y="53475"/>
                  </a:cubicBezTo>
                  <a:cubicBezTo>
                    <a:pt x="29336" y="53475"/>
                    <a:pt x="28604" y="53312"/>
                    <a:pt x="27920" y="53027"/>
                  </a:cubicBezTo>
                  <a:cubicBezTo>
                    <a:pt x="26452" y="52293"/>
                    <a:pt x="25852" y="50291"/>
                    <a:pt x="26486" y="48757"/>
                  </a:cubicBezTo>
                  <a:cubicBezTo>
                    <a:pt x="27196" y="47272"/>
                    <a:pt x="28686" y="46319"/>
                    <a:pt x="30323" y="46319"/>
                  </a:cubicBezTo>
                  <a:cubicBezTo>
                    <a:pt x="30378" y="46319"/>
                    <a:pt x="30433" y="46320"/>
                    <a:pt x="30488" y="46322"/>
                  </a:cubicBezTo>
                  <a:cubicBezTo>
                    <a:pt x="32123" y="46389"/>
                    <a:pt x="33824" y="47556"/>
                    <a:pt x="33824" y="49191"/>
                  </a:cubicBezTo>
                  <a:cubicBezTo>
                    <a:pt x="33824" y="49460"/>
                    <a:pt x="34083" y="49575"/>
                    <a:pt x="34366" y="49575"/>
                  </a:cubicBezTo>
                  <a:cubicBezTo>
                    <a:pt x="34538" y="49575"/>
                    <a:pt x="34720" y="49533"/>
                    <a:pt x="34858" y="49457"/>
                  </a:cubicBezTo>
                  <a:cubicBezTo>
                    <a:pt x="35192" y="49224"/>
                    <a:pt x="35425" y="48857"/>
                    <a:pt x="35492" y="48423"/>
                  </a:cubicBezTo>
                  <a:cubicBezTo>
                    <a:pt x="35592" y="48023"/>
                    <a:pt x="35592" y="47589"/>
                    <a:pt x="35726" y="47223"/>
                  </a:cubicBezTo>
                  <a:cubicBezTo>
                    <a:pt x="36026" y="46289"/>
                    <a:pt x="36893" y="45655"/>
                    <a:pt x="37860" y="45655"/>
                  </a:cubicBezTo>
                  <a:cubicBezTo>
                    <a:pt x="38861" y="45655"/>
                    <a:pt x="39562" y="44654"/>
                    <a:pt x="40262" y="43987"/>
                  </a:cubicBezTo>
                  <a:cubicBezTo>
                    <a:pt x="41029" y="43286"/>
                    <a:pt x="41330" y="42252"/>
                    <a:pt x="41096" y="41252"/>
                  </a:cubicBezTo>
                  <a:cubicBezTo>
                    <a:pt x="40963" y="40751"/>
                    <a:pt x="40629" y="40218"/>
                    <a:pt x="40796" y="39717"/>
                  </a:cubicBezTo>
                  <a:cubicBezTo>
                    <a:pt x="40963" y="39350"/>
                    <a:pt x="41296" y="39050"/>
                    <a:pt x="41730" y="38917"/>
                  </a:cubicBezTo>
                  <a:cubicBezTo>
                    <a:pt x="42721" y="38514"/>
                    <a:pt x="43798" y="38313"/>
                    <a:pt x="44882" y="38313"/>
                  </a:cubicBezTo>
                  <a:cubicBezTo>
                    <a:pt x="44965" y="38313"/>
                    <a:pt x="45049" y="38314"/>
                    <a:pt x="45132" y="38316"/>
                  </a:cubicBezTo>
                  <a:cubicBezTo>
                    <a:pt x="45157" y="38317"/>
                    <a:pt x="45182" y="38317"/>
                    <a:pt x="45207" y="38317"/>
                  </a:cubicBezTo>
                  <a:cubicBezTo>
                    <a:pt x="46160" y="38317"/>
                    <a:pt x="46679" y="37694"/>
                    <a:pt x="47167" y="36848"/>
                  </a:cubicBezTo>
                  <a:cubicBezTo>
                    <a:pt x="47534" y="36215"/>
                    <a:pt x="47701" y="35414"/>
                    <a:pt x="48301" y="35014"/>
                  </a:cubicBezTo>
                  <a:cubicBezTo>
                    <a:pt x="48642" y="34761"/>
                    <a:pt x="49032" y="34685"/>
                    <a:pt x="49441" y="34685"/>
                  </a:cubicBezTo>
                  <a:cubicBezTo>
                    <a:pt x="50051" y="34685"/>
                    <a:pt x="50706" y="34853"/>
                    <a:pt x="51318" y="34853"/>
                  </a:cubicBezTo>
                  <a:cubicBezTo>
                    <a:pt x="51380" y="34853"/>
                    <a:pt x="51442" y="34851"/>
                    <a:pt x="51503" y="34847"/>
                  </a:cubicBezTo>
                  <a:cubicBezTo>
                    <a:pt x="53171" y="34647"/>
                    <a:pt x="54305" y="33046"/>
                    <a:pt x="53905" y="31411"/>
                  </a:cubicBezTo>
                  <a:cubicBezTo>
                    <a:pt x="53705" y="30677"/>
                    <a:pt x="53171" y="30077"/>
                    <a:pt x="52771" y="29443"/>
                  </a:cubicBezTo>
                  <a:cubicBezTo>
                    <a:pt x="52204" y="28576"/>
                    <a:pt x="51804" y="27608"/>
                    <a:pt x="51570" y="26574"/>
                  </a:cubicBezTo>
                  <a:cubicBezTo>
                    <a:pt x="51403" y="25607"/>
                    <a:pt x="51337" y="24573"/>
                    <a:pt x="50703" y="23839"/>
                  </a:cubicBezTo>
                  <a:cubicBezTo>
                    <a:pt x="49736" y="23872"/>
                    <a:pt x="48568" y="23839"/>
                    <a:pt x="47701" y="24306"/>
                  </a:cubicBezTo>
                  <a:cubicBezTo>
                    <a:pt x="47534" y="23305"/>
                    <a:pt x="47334" y="22271"/>
                    <a:pt x="46733" y="21471"/>
                  </a:cubicBezTo>
                  <a:cubicBezTo>
                    <a:pt x="46310" y="20906"/>
                    <a:pt x="45587" y="20523"/>
                    <a:pt x="44893" y="20523"/>
                  </a:cubicBezTo>
                  <a:cubicBezTo>
                    <a:pt x="44604" y="20523"/>
                    <a:pt x="44320" y="20590"/>
                    <a:pt x="44065" y="20737"/>
                  </a:cubicBezTo>
                  <a:cubicBezTo>
                    <a:pt x="43198" y="21237"/>
                    <a:pt x="43031" y="22405"/>
                    <a:pt x="43198" y="23372"/>
                  </a:cubicBezTo>
                  <a:cubicBezTo>
                    <a:pt x="43364" y="24339"/>
                    <a:pt x="43765" y="25273"/>
                    <a:pt x="43731" y="26241"/>
                  </a:cubicBezTo>
                  <a:cubicBezTo>
                    <a:pt x="43698" y="27227"/>
                    <a:pt x="43050" y="28310"/>
                    <a:pt x="42074" y="28310"/>
                  </a:cubicBezTo>
                  <a:cubicBezTo>
                    <a:pt x="42060" y="28310"/>
                    <a:pt x="42045" y="28309"/>
                    <a:pt x="42030" y="28309"/>
                  </a:cubicBezTo>
                  <a:cubicBezTo>
                    <a:pt x="41530" y="28242"/>
                    <a:pt x="41063" y="28009"/>
                    <a:pt x="40696" y="27608"/>
                  </a:cubicBezTo>
                  <a:cubicBezTo>
                    <a:pt x="40195" y="27075"/>
                    <a:pt x="39795" y="26408"/>
                    <a:pt x="39128" y="26107"/>
                  </a:cubicBezTo>
                  <a:cubicBezTo>
                    <a:pt x="38594" y="25941"/>
                    <a:pt x="38061" y="25807"/>
                    <a:pt x="37493" y="25740"/>
                  </a:cubicBezTo>
                  <a:cubicBezTo>
                    <a:pt x="35492" y="25307"/>
                    <a:pt x="34258" y="23305"/>
                    <a:pt x="34825" y="21337"/>
                  </a:cubicBezTo>
                  <a:cubicBezTo>
                    <a:pt x="35253" y="19760"/>
                    <a:pt x="36687" y="18740"/>
                    <a:pt x="38235" y="18740"/>
                  </a:cubicBezTo>
                  <a:cubicBezTo>
                    <a:pt x="38619" y="18740"/>
                    <a:pt x="39010" y="18803"/>
                    <a:pt x="39395" y="18936"/>
                  </a:cubicBezTo>
                  <a:cubicBezTo>
                    <a:pt x="41596" y="18135"/>
                    <a:pt x="42497" y="15366"/>
                    <a:pt x="41596" y="13198"/>
                  </a:cubicBezTo>
                  <a:cubicBezTo>
                    <a:pt x="40729" y="11030"/>
                    <a:pt x="38361" y="9662"/>
                    <a:pt x="36026" y="9562"/>
                  </a:cubicBezTo>
                  <a:cubicBezTo>
                    <a:pt x="35868" y="9570"/>
                    <a:pt x="35709" y="9574"/>
                    <a:pt x="35549" y="9574"/>
                  </a:cubicBezTo>
                  <a:cubicBezTo>
                    <a:pt x="35030" y="9574"/>
                    <a:pt x="34501" y="9531"/>
                    <a:pt x="33991" y="9429"/>
                  </a:cubicBezTo>
                  <a:cubicBezTo>
                    <a:pt x="32123" y="8962"/>
                    <a:pt x="31122" y="6894"/>
                    <a:pt x="29488" y="5860"/>
                  </a:cubicBezTo>
                  <a:cubicBezTo>
                    <a:pt x="29051" y="5573"/>
                    <a:pt x="28379" y="5515"/>
                    <a:pt x="27655" y="5515"/>
                  </a:cubicBezTo>
                  <a:cubicBezTo>
                    <a:pt x="27170" y="5515"/>
                    <a:pt x="26662" y="5541"/>
                    <a:pt x="26185" y="5541"/>
                  </a:cubicBezTo>
                  <a:cubicBezTo>
                    <a:pt x="25637" y="5541"/>
                    <a:pt x="25131" y="5507"/>
                    <a:pt x="24751" y="5359"/>
                  </a:cubicBezTo>
                  <a:cubicBezTo>
                    <a:pt x="24164" y="5146"/>
                    <a:pt x="23534" y="5039"/>
                    <a:pt x="22913" y="5039"/>
                  </a:cubicBezTo>
                  <a:cubicBezTo>
                    <a:pt x="22758" y="5039"/>
                    <a:pt x="22603" y="5046"/>
                    <a:pt x="22449" y="5059"/>
                  </a:cubicBezTo>
                  <a:cubicBezTo>
                    <a:pt x="21749" y="5726"/>
                    <a:pt x="20448" y="5893"/>
                    <a:pt x="19514" y="5960"/>
                  </a:cubicBezTo>
                  <a:cubicBezTo>
                    <a:pt x="18513" y="4992"/>
                    <a:pt x="17379" y="4158"/>
                    <a:pt x="16145" y="3525"/>
                  </a:cubicBezTo>
                  <a:cubicBezTo>
                    <a:pt x="15344" y="3091"/>
                    <a:pt x="14410" y="2691"/>
                    <a:pt x="14143" y="1790"/>
                  </a:cubicBezTo>
                  <a:cubicBezTo>
                    <a:pt x="13813" y="661"/>
                    <a:pt x="12140" y="77"/>
                    <a:pt x="10760" y="77"/>
                  </a:cubicBezTo>
                  <a:cubicBezTo>
                    <a:pt x="10469" y="77"/>
                    <a:pt x="10190" y="103"/>
                    <a:pt x="9940" y="156"/>
                  </a:cubicBezTo>
                  <a:cubicBezTo>
                    <a:pt x="9535" y="50"/>
                    <a:pt x="9117" y="1"/>
                    <a:pt x="86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3232423" y="1022830"/>
              <a:ext cx="799988" cy="912275"/>
            </a:xfrm>
            <a:custGeom>
              <a:rect b="b" l="l" r="r" t="t"/>
              <a:pathLst>
                <a:path extrusionOk="0" h="29102" w="25520">
                  <a:moveTo>
                    <a:pt x="9881" y="1"/>
                  </a:moveTo>
                  <a:cubicBezTo>
                    <a:pt x="9389" y="1"/>
                    <a:pt x="8904" y="67"/>
                    <a:pt x="8440" y="257"/>
                  </a:cubicBezTo>
                  <a:cubicBezTo>
                    <a:pt x="6172" y="1191"/>
                    <a:pt x="6839" y="3426"/>
                    <a:pt x="5371" y="4760"/>
                  </a:cubicBezTo>
                  <a:cubicBezTo>
                    <a:pt x="4137" y="5894"/>
                    <a:pt x="1769" y="4994"/>
                    <a:pt x="735" y="6561"/>
                  </a:cubicBezTo>
                  <a:cubicBezTo>
                    <a:pt x="1" y="7662"/>
                    <a:pt x="802" y="9163"/>
                    <a:pt x="1869" y="9964"/>
                  </a:cubicBezTo>
                  <a:cubicBezTo>
                    <a:pt x="2903" y="10764"/>
                    <a:pt x="4237" y="11198"/>
                    <a:pt x="5038" y="12266"/>
                  </a:cubicBezTo>
                  <a:cubicBezTo>
                    <a:pt x="6372" y="13900"/>
                    <a:pt x="6005" y="16335"/>
                    <a:pt x="5271" y="18303"/>
                  </a:cubicBezTo>
                  <a:cubicBezTo>
                    <a:pt x="4538" y="20305"/>
                    <a:pt x="3503" y="22306"/>
                    <a:pt x="3770" y="24408"/>
                  </a:cubicBezTo>
                  <a:cubicBezTo>
                    <a:pt x="3904" y="25408"/>
                    <a:pt x="4271" y="26342"/>
                    <a:pt x="4804" y="27176"/>
                  </a:cubicBezTo>
                  <a:cubicBezTo>
                    <a:pt x="5338" y="28010"/>
                    <a:pt x="6005" y="28811"/>
                    <a:pt x="6973" y="29044"/>
                  </a:cubicBezTo>
                  <a:cubicBezTo>
                    <a:pt x="7149" y="29083"/>
                    <a:pt x="7326" y="29102"/>
                    <a:pt x="7502" y="29102"/>
                  </a:cubicBezTo>
                  <a:cubicBezTo>
                    <a:pt x="8521" y="29102"/>
                    <a:pt x="9507" y="28488"/>
                    <a:pt x="10275" y="27777"/>
                  </a:cubicBezTo>
                  <a:cubicBezTo>
                    <a:pt x="11176" y="26943"/>
                    <a:pt x="11976" y="25942"/>
                    <a:pt x="13077" y="25408"/>
                  </a:cubicBezTo>
                  <a:cubicBezTo>
                    <a:pt x="14678" y="24608"/>
                    <a:pt x="16713" y="24908"/>
                    <a:pt x="18081" y="23807"/>
                  </a:cubicBezTo>
                  <a:cubicBezTo>
                    <a:pt x="19782" y="22439"/>
                    <a:pt x="19548" y="19838"/>
                    <a:pt x="20015" y="17703"/>
                  </a:cubicBezTo>
                  <a:cubicBezTo>
                    <a:pt x="20816" y="14100"/>
                    <a:pt x="23918" y="11432"/>
                    <a:pt x="25119" y="7962"/>
                  </a:cubicBezTo>
                  <a:cubicBezTo>
                    <a:pt x="25386" y="7295"/>
                    <a:pt x="25519" y="6595"/>
                    <a:pt x="25519" y="5861"/>
                  </a:cubicBezTo>
                  <a:cubicBezTo>
                    <a:pt x="25452" y="3526"/>
                    <a:pt x="23484" y="1591"/>
                    <a:pt x="21316" y="824"/>
                  </a:cubicBezTo>
                  <a:cubicBezTo>
                    <a:pt x="20052" y="392"/>
                    <a:pt x="18787" y="288"/>
                    <a:pt x="17519" y="288"/>
                  </a:cubicBezTo>
                  <a:cubicBezTo>
                    <a:pt x="16344" y="288"/>
                    <a:pt x="15167" y="377"/>
                    <a:pt x="13985" y="377"/>
                  </a:cubicBezTo>
                  <a:cubicBezTo>
                    <a:pt x="13682" y="377"/>
                    <a:pt x="13380" y="372"/>
                    <a:pt x="13077" y="357"/>
                  </a:cubicBezTo>
                  <a:cubicBezTo>
                    <a:pt x="12051" y="311"/>
                    <a:pt x="10946" y="1"/>
                    <a:pt x="98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3839969" y="1225523"/>
              <a:ext cx="3202899" cy="2761150"/>
            </a:xfrm>
            <a:custGeom>
              <a:rect b="b" l="l" r="r" t="t"/>
              <a:pathLst>
                <a:path extrusionOk="0" h="88082" w="102174">
                  <a:moveTo>
                    <a:pt x="93996" y="1"/>
                  </a:moveTo>
                  <a:cubicBezTo>
                    <a:pt x="93341" y="1"/>
                    <a:pt x="92670" y="105"/>
                    <a:pt x="91999" y="329"/>
                  </a:cubicBezTo>
                  <a:cubicBezTo>
                    <a:pt x="91366" y="529"/>
                    <a:pt x="90732" y="829"/>
                    <a:pt x="90098" y="1029"/>
                  </a:cubicBezTo>
                  <a:cubicBezTo>
                    <a:pt x="89518" y="1150"/>
                    <a:pt x="88925" y="1210"/>
                    <a:pt x="88328" y="1210"/>
                  </a:cubicBezTo>
                  <a:cubicBezTo>
                    <a:pt x="87930" y="1210"/>
                    <a:pt x="87530" y="1183"/>
                    <a:pt x="87129" y="1129"/>
                  </a:cubicBezTo>
                  <a:lnTo>
                    <a:pt x="81792" y="763"/>
                  </a:lnTo>
                  <a:cubicBezTo>
                    <a:pt x="81238" y="728"/>
                    <a:pt x="80675" y="693"/>
                    <a:pt x="80118" y="693"/>
                  </a:cubicBezTo>
                  <a:cubicBezTo>
                    <a:pt x="79068" y="693"/>
                    <a:pt x="78038" y="817"/>
                    <a:pt x="77122" y="1296"/>
                  </a:cubicBezTo>
                  <a:cubicBezTo>
                    <a:pt x="75054" y="2397"/>
                    <a:pt x="73887" y="5099"/>
                    <a:pt x="71585" y="5366"/>
                  </a:cubicBezTo>
                  <a:cubicBezTo>
                    <a:pt x="71452" y="5382"/>
                    <a:pt x="71321" y="5389"/>
                    <a:pt x="71192" y="5389"/>
                  </a:cubicBezTo>
                  <a:cubicBezTo>
                    <a:pt x="69689" y="5389"/>
                    <a:pt x="68361" y="4384"/>
                    <a:pt x="66948" y="3831"/>
                  </a:cubicBezTo>
                  <a:cubicBezTo>
                    <a:pt x="66069" y="3496"/>
                    <a:pt x="65153" y="3333"/>
                    <a:pt x="64242" y="3333"/>
                  </a:cubicBezTo>
                  <a:cubicBezTo>
                    <a:pt x="62530" y="3333"/>
                    <a:pt x="60837" y="3910"/>
                    <a:pt x="59443" y="4999"/>
                  </a:cubicBezTo>
                  <a:cubicBezTo>
                    <a:pt x="58676" y="4599"/>
                    <a:pt x="58909" y="3465"/>
                    <a:pt x="58642" y="2631"/>
                  </a:cubicBezTo>
                  <a:cubicBezTo>
                    <a:pt x="58375" y="1797"/>
                    <a:pt x="57441" y="1263"/>
                    <a:pt x="56541" y="1163"/>
                  </a:cubicBezTo>
                  <a:cubicBezTo>
                    <a:pt x="55607" y="1163"/>
                    <a:pt x="54706" y="1296"/>
                    <a:pt x="53872" y="1630"/>
                  </a:cubicBezTo>
                  <a:cubicBezTo>
                    <a:pt x="52004" y="2264"/>
                    <a:pt x="49869" y="3298"/>
                    <a:pt x="49669" y="5232"/>
                  </a:cubicBezTo>
                  <a:cubicBezTo>
                    <a:pt x="49636" y="5766"/>
                    <a:pt x="49769" y="6367"/>
                    <a:pt x="49536" y="6867"/>
                  </a:cubicBezTo>
                  <a:cubicBezTo>
                    <a:pt x="49202" y="7567"/>
                    <a:pt x="48302" y="7801"/>
                    <a:pt x="47735" y="8368"/>
                  </a:cubicBezTo>
                  <a:cubicBezTo>
                    <a:pt x="47101" y="9035"/>
                    <a:pt x="47001" y="10036"/>
                    <a:pt x="46967" y="10970"/>
                  </a:cubicBezTo>
                  <a:cubicBezTo>
                    <a:pt x="46934" y="11937"/>
                    <a:pt x="46934" y="12905"/>
                    <a:pt x="46400" y="13672"/>
                  </a:cubicBezTo>
                  <a:cubicBezTo>
                    <a:pt x="46029" y="14174"/>
                    <a:pt x="44669" y="14520"/>
                    <a:pt x="43588" y="14520"/>
                  </a:cubicBezTo>
                  <a:cubicBezTo>
                    <a:pt x="43019" y="14520"/>
                    <a:pt x="42527" y="14424"/>
                    <a:pt x="42297" y="14206"/>
                  </a:cubicBezTo>
                  <a:cubicBezTo>
                    <a:pt x="41909" y="13827"/>
                    <a:pt x="41449" y="13672"/>
                    <a:pt x="40959" y="13672"/>
                  </a:cubicBezTo>
                  <a:cubicBezTo>
                    <a:pt x="39807" y="13672"/>
                    <a:pt x="38487" y="14531"/>
                    <a:pt x="37527" y="15373"/>
                  </a:cubicBezTo>
                  <a:lnTo>
                    <a:pt x="33524" y="18942"/>
                  </a:lnTo>
                  <a:cubicBezTo>
                    <a:pt x="32524" y="19843"/>
                    <a:pt x="31456" y="20777"/>
                    <a:pt x="30122" y="21010"/>
                  </a:cubicBezTo>
                  <a:cubicBezTo>
                    <a:pt x="29976" y="21036"/>
                    <a:pt x="29827" y="21048"/>
                    <a:pt x="29677" y="21048"/>
                  </a:cubicBezTo>
                  <a:cubicBezTo>
                    <a:pt x="28462" y="21048"/>
                    <a:pt x="27213" y="20230"/>
                    <a:pt x="27153" y="19042"/>
                  </a:cubicBezTo>
                  <a:cubicBezTo>
                    <a:pt x="27405" y="18800"/>
                    <a:pt x="27726" y="18727"/>
                    <a:pt x="28077" y="18727"/>
                  </a:cubicBezTo>
                  <a:cubicBezTo>
                    <a:pt x="28614" y="18727"/>
                    <a:pt x="29220" y="18898"/>
                    <a:pt x="29749" y="18898"/>
                  </a:cubicBezTo>
                  <a:cubicBezTo>
                    <a:pt x="30115" y="18898"/>
                    <a:pt x="30444" y="18817"/>
                    <a:pt x="30689" y="18542"/>
                  </a:cubicBezTo>
                  <a:cubicBezTo>
                    <a:pt x="31423" y="17708"/>
                    <a:pt x="30355" y="16507"/>
                    <a:pt x="29388" y="15973"/>
                  </a:cubicBezTo>
                  <a:cubicBezTo>
                    <a:pt x="27620" y="14939"/>
                    <a:pt x="25819" y="13905"/>
                    <a:pt x="23817" y="13638"/>
                  </a:cubicBezTo>
                  <a:cubicBezTo>
                    <a:pt x="23534" y="13601"/>
                    <a:pt x="23246" y="13582"/>
                    <a:pt x="22957" y="13582"/>
                  </a:cubicBezTo>
                  <a:cubicBezTo>
                    <a:pt x="21199" y="13582"/>
                    <a:pt x="19402" y="14284"/>
                    <a:pt x="18514" y="15773"/>
                  </a:cubicBezTo>
                  <a:cubicBezTo>
                    <a:pt x="17613" y="17274"/>
                    <a:pt x="17780" y="19209"/>
                    <a:pt x="16879" y="20677"/>
                  </a:cubicBezTo>
                  <a:cubicBezTo>
                    <a:pt x="16345" y="21611"/>
                    <a:pt x="15445" y="22278"/>
                    <a:pt x="14811" y="23179"/>
                  </a:cubicBezTo>
                  <a:cubicBezTo>
                    <a:pt x="14177" y="24079"/>
                    <a:pt x="13910" y="25414"/>
                    <a:pt x="14678" y="26181"/>
                  </a:cubicBezTo>
                  <a:cubicBezTo>
                    <a:pt x="15311" y="26781"/>
                    <a:pt x="16345" y="26781"/>
                    <a:pt x="16979" y="27415"/>
                  </a:cubicBezTo>
                  <a:cubicBezTo>
                    <a:pt x="17446" y="27915"/>
                    <a:pt x="17613" y="28716"/>
                    <a:pt x="18213" y="28983"/>
                  </a:cubicBezTo>
                  <a:cubicBezTo>
                    <a:pt x="18328" y="29032"/>
                    <a:pt x="18444" y="29054"/>
                    <a:pt x="18560" y="29054"/>
                  </a:cubicBezTo>
                  <a:cubicBezTo>
                    <a:pt x="19158" y="29054"/>
                    <a:pt x="19742" y="28463"/>
                    <a:pt x="19881" y="27849"/>
                  </a:cubicBezTo>
                  <a:cubicBezTo>
                    <a:pt x="20048" y="27081"/>
                    <a:pt x="19815" y="26314"/>
                    <a:pt x="19681" y="25547"/>
                  </a:cubicBezTo>
                  <a:cubicBezTo>
                    <a:pt x="19314" y="23279"/>
                    <a:pt x="20448" y="20477"/>
                    <a:pt x="22750" y="20176"/>
                  </a:cubicBezTo>
                  <a:cubicBezTo>
                    <a:pt x="23250" y="20176"/>
                    <a:pt x="23451" y="20944"/>
                    <a:pt x="23217" y="21377"/>
                  </a:cubicBezTo>
                  <a:cubicBezTo>
                    <a:pt x="22984" y="21844"/>
                    <a:pt x="22517" y="22178"/>
                    <a:pt x="22283" y="22645"/>
                  </a:cubicBezTo>
                  <a:cubicBezTo>
                    <a:pt x="21849" y="23579"/>
                    <a:pt x="22316" y="24680"/>
                    <a:pt x="23284" y="24980"/>
                  </a:cubicBezTo>
                  <a:cubicBezTo>
                    <a:pt x="24284" y="25247"/>
                    <a:pt x="25919" y="25047"/>
                    <a:pt x="25786" y="26047"/>
                  </a:cubicBezTo>
                  <a:cubicBezTo>
                    <a:pt x="25652" y="27048"/>
                    <a:pt x="23684" y="26414"/>
                    <a:pt x="23017" y="27282"/>
                  </a:cubicBezTo>
                  <a:cubicBezTo>
                    <a:pt x="22650" y="27815"/>
                    <a:pt x="22984" y="28549"/>
                    <a:pt x="22984" y="29150"/>
                  </a:cubicBezTo>
                  <a:cubicBezTo>
                    <a:pt x="22950" y="30417"/>
                    <a:pt x="21583" y="31218"/>
                    <a:pt x="20348" y="31318"/>
                  </a:cubicBezTo>
                  <a:cubicBezTo>
                    <a:pt x="20194" y="31330"/>
                    <a:pt x="20039" y="31335"/>
                    <a:pt x="19886" y="31335"/>
                  </a:cubicBezTo>
                  <a:cubicBezTo>
                    <a:pt x="18933" y="31335"/>
                    <a:pt x="17994" y="31134"/>
                    <a:pt x="17042" y="31134"/>
                  </a:cubicBezTo>
                  <a:cubicBezTo>
                    <a:pt x="16888" y="31134"/>
                    <a:pt x="16734" y="31139"/>
                    <a:pt x="16579" y="31151"/>
                  </a:cubicBezTo>
                  <a:cubicBezTo>
                    <a:pt x="15345" y="31251"/>
                    <a:pt x="13977" y="32152"/>
                    <a:pt x="14044" y="33386"/>
                  </a:cubicBezTo>
                  <a:cubicBezTo>
                    <a:pt x="12309" y="34186"/>
                    <a:pt x="10508" y="34854"/>
                    <a:pt x="8673" y="35354"/>
                  </a:cubicBezTo>
                  <a:cubicBezTo>
                    <a:pt x="8773" y="36688"/>
                    <a:pt x="11309" y="36822"/>
                    <a:pt x="11309" y="38189"/>
                  </a:cubicBezTo>
                  <a:cubicBezTo>
                    <a:pt x="11309" y="38936"/>
                    <a:pt x="10409" y="39364"/>
                    <a:pt x="9638" y="39364"/>
                  </a:cubicBezTo>
                  <a:cubicBezTo>
                    <a:pt x="9583" y="39364"/>
                    <a:pt x="9528" y="39361"/>
                    <a:pt x="9474" y="39357"/>
                  </a:cubicBezTo>
                  <a:cubicBezTo>
                    <a:pt x="8868" y="39306"/>
                    <a:pt x="8243" y="39122"/>
                    <a:pt x="7643" y="39122"/>
                  </a:cubicBezTo>
                  <a:cubicBezTo>
                    <a:pt x="7450" y="39122"/>
                    <a:pt x="7259" y="39141"/>
                    <a:pt x="7072" y="39190"/>
                  </a:cubicBezTo>
                  <a:cubicBezTo>
                    <a:pt x="5705" y="39557"/>
                    <a:pt x="5238" y="41458"/>
                    <a:pt x="5971" y="42626"/>
                  </a:cubicBezTo>
                  <a:cubicBezTo>
                    <a:pt x="6672" y="43722"/>
                    <a:pt x="8012" y="44207"/>
                    <a:pt x="9305" y="44207"/>
                  </a:cubicBezTo>
                  <a:cubicBezTo>
                    <a:pt x="9429" y="44207"/>
                    <a:pt x="9552" y="44202"/>
                    <a:pt x="9674" y="44194"/>
                  </a:cubicBezTo>
                  <a:cubicBezTo>
                    <a:pt x="10241" y="44194"/>
                    <a:pt x="10808" y="43960"/>
                    <a:pt x="11208" y="43560"/>
                  </a:cubicBezTo>
                  <a:cubicBezTo>
                    <a:pt x="11542" y="43126"/>
                    <a:pt x="11575" y="42559"/>
                    <a:pt x="11709" y="42025"/>
                  </a:cubicBezTo>
                  <a:cubicBezTo>
                    <a:pt x="12042" y="40858"/>
                    <a:pt x="12976" y="39957"/>
                    <a:pt x="14177" y="39657"/>
                  </a:cubicBezTo>
                  <a:cubicBezTo>
                    <a:pt x="14844" y="39490"/>
                    <a:pt x="15645" y="39490"/>
                    <a:pt x="16012" y="38923"/>
                  </a:cubicBezTo>
                  <a:cubicBezTo>
                    <a:pt x="17546" y="39757"/>
                    <a:pt x="18547" y="41292"/>
                    <a:pt x="18747" y="43026"/>
                  </a:cubicBezTo>
                  <a:cubicBezTo>
                    <a:pt x="18874" y="43186"/>
                    <a:pt x="19037" y="43255"/>
                    <a:pt x="19208" y="43255"/>
                  </a:cubicBezTo>
                  <a:cubicBezTo>
                    <a:pt x="19713" y="43255"/>
                    <a:pt x="20290" y="42657"/>
                    <a:pt x="20215" y="42059"/>
                  </a:cubicBezTo>
                  <a:cubicBezTo>
                    <a:pt x="20115" y="41292"/>
                    <a:pt x="19414" y="40725"/>
                    <a:pt x="18881" y="40157"/>
                  </a:cubicBezTo>
                  <a:cubicBezTo>
                    <a:pt x="18314" y="39590"/>
                    <a:pt x="17847" y="38723"/>
                    <a:pt x="18280" y="38056"/>
                  </a:cubicBezTo>
                  <a:lnTo>
                    <a:pt x="18280" y="38056"/>
                  </a:lnTo>
                  <a:cubicBezTo>
                    <a:pt x="20915" y="38857"/>
                    <a:pt x="22917" y="40991"/>
                    <a:pt x="23517" y="43693"/>
                  </a:cubicBezTo>
                  <a:cubicBezTo>
                    <a:pt x="24451" y="43426"/>
                    <a:pt x="24918" y="42359"/>
                    <a:pt x="24418" y="41525"/>
                  </a:cubicBezTo>
                  <a:cubicBezTo>
                    <a:pt x="24515" y="41293"/>
                    <a:pt x="24716" y="41195"/>
                    <a:pt x="24945" y="41195"/>
                  </a:cubicBezTo>
                  <a:cubicBezTo>
                    <a:pt x="25343" y="41195"/>
                    <a:pt x="25829" y="41490"/>
                    <a:pt x="26019" y="41892"/>
                  </a:cubicBezTo>
                  <a:cubicBezTo>
                    <a:pt x="26319" y="42492"/>
                    <a:pt x="26286" y="43260"/>
                    <a:pt x="26720" y="43793"/>
                  </a:cubicBezTo>
                  <a:cubicBezTo>
                    <a:pt x="27145" y="44361"/>
                    <a:pt x="27830" y="44484"/>
                    <a:pt x="28582" y="44484"/>
                  </a:cubicBezTo>
                  <a:cubicBezTo>
                    <a:pt x="29161" y="44484"/>
                    <a:pt x="29780" y="44411"/>
                    <a:pt x="30349" y="44411"/>
                  </a:cubicBezTo>
                  <a:cubicBezTo>
                    <a:pt x="31129" y="44411"/>
                    <a:pt x="31817" y="44548"/>
                    <a:pt x="32190" y="45194"/>
                  </a:cubicBezTo>
                  <a:cubicBezTo>
                    <a:pt x="32882" y="46381"/>
                    <a:pt x="31359" y="47763"/>
                    <a:pt x="29971" y="47763"/>
                  </a:cubicBezTo>
                  <a:cubicBezTo>
                    <a:pt x="29955" y="47763"/>
                    <a:pt x="29938" y="47763"/>
                    <a:pt x="29922" y="47763"/>
                  </a:cubicBezTo>
                  <a:cubicBezTo>
                    <a:pt x="28521" y="47696"/>
                    <a:pt x="27253" y="46929"/>
                    <a:pt x="25852" y="46796"/>
                  </a:cubicBezTo>
                  <a:cubicBezTo>
                    <a:pt x="25684" y="46777"/>
                    <a:pt x="25517" y="46769"/>
                    <a:pt x="25350" y="46769"/>
                  </a:cubicBezTo>
                  <a:cubicBezTo>
                    <a:pt x="23995" y="46769"/>
                    <a:pt x="22682" y="47314"/>
                    <a:pt x="21316" y="47463"/>
                  </a:cubicBezTo>
                  <a:cubicBezTo>
                    <a:pt x="21144" y="47481"/>
                    <a:pt x="20968" y="47491"/>
                    <a:pt x="20791" y="47491"/>
                  </a:cubicBezTo>
                  <a:cubicBezTo>
                    <a:pt x="19376" y="47491"/>
                    <a:pt x="17843" y="46891"/>
                    <a:pt x="17546" y="45528"/>
                  </a:cubicBezTo>
                  <a:cubicBezTo>
                    <a:pt x="17546" y="45128"/>
                    <a:pt x="17446" y="44727"/>
                    <a:pt x="17279" y="44327"/>
                  </a:cubicBezTo>
                  <a:cubicBezTo>
                    <a:pt x="17026" y="43905"/>
                    <a:pt x="16512" y="43744"/>
                    <a:pt x="15997" y="43744"/>
                  </a:cubicBezTo>
                  <a:cubicBezTo>
                    <a:pt x="15901" y="43744"/>
                    <a:pt x="15806" y="43750"/>
                    <a:pt x="15712" y="43760"/>
                  </a:cubicBezTo>
                  <a:cubicBezTo>
                    <a:pt x="13722" y="43996"/>
                    <a:pt x="11691" y="45669"/>
                    <a:pt x="9894" y="45669"/>
                  </a:cubicBezTo>
                  <a:cubicBezTo>
                    <a:pt x="9401" y="45669"/>
                    <a:pt x="8925" y="45544"/>
                    <a:pt x="8473" y="45228"/>
                  </a:cubicBezTo>
                  <a:cubicBezTo>
                    <a:pt x="7139" y="47830"/>
                    <a:pt x="3837" y="48830"/>
                    <a:pt x="2002" y="51132"/>
                  </a:cubicBezTo>
                  <a:cubicBezTo>
                    <a:pt x="0" y="53634"/>
                    <a:pt x="167" y="57503"/>
                    <a:pt x="2102" y="60038"/>
                  </a:cubicBezTo>
                  <a:cubicBezTo>
                    <a:pt x="3806" y="62262"/>
                    <a:pt x="6586" y="63461"/>
                    <a:pt x="9379" y="63461"/>
                  </a:cubicBezTo>
                  <a:cubicBezTo>
                    <a:pt x="9812" y="63461"/>
                    <a:pt x="10245" y="63432"/>
                    <a:pt x="10675" y="63374"/>
                  </a:cubicBezTo>
                  <a:cubicBezTo>
                    <a:pt x="11086" y="63335"/>
                    <a:pt x="11521" y="63261"/>
                    <a:pt x="11952" y="63261"/>
                  </a:cubicBezTo>
                  <a:cubicBezTo>
                    <a:pt x="12254" y="63261"/>
                    <a:pt x="12554" y="63297"/>
                    <a:pt x="12843" y="63407"/>
                  </a:cubicBezTo>
                  <a:cubicBezTo>
                    <a:pt x="13510" y="63674"/>
                    <a:pt x="13944" y="64341"/>
                    <a:pt x="14511" y="64808"/>
                  </a:cubicBezTo>
                  <a:cubicBezTo>
                    <a:pt x="14845" y="65064"/>
                    <a:pt x="15296" y="65250"/>
                    <a:pt x="15705" y="65250"/>
                  </a:cubicBezTo>
                  <a:cubicBezTo>
                    <a:pt x="15990" y="65250"/>
                    <a:pt x="16254" y="65161"/>
                    <a:pt x="16446" y="64942"/>
                  </a:cubicBezTo>
                  <a:lnTo>
                    <a:pt x="16446" y="64942"/>
                  </a:lnTo>
                  <a:cubicBezTo>
                    <a:pt x="15912" y="66276"/>
                    <a:pt x="16079" y="67777"/>
                    <a:pt x="16846" y="69011"/>
                  </a:cubicBezTo>
                  <a:cubicBezTo>
                    <a:pt x="17680" y="70312"/>
                    <a:pt x="19214" y="71313"/>
                    <a:pt x="19181" y="72848"/>
                  </a:cubicBezTo>
                  <a:cubicBezTo>
                    <a:pt x="19181" y="73648"/>
                    <a:pt x="18680" y="74349"/>
                    <a:pt x="18480" y="75116"/>
                  </a:cubicBezTo>
                  <a:cubicBezTo>
                    <a:pt x="17480" y="78618"/>
                    <a:pt x="21616" y="81487"/>
                    <a:pt x="22283" y="85056"/>
                  </a:cubicBezTo>
                  <a:cubicBezTo>
                    <a:pt x="22450" y="86024"/>
                    <a:pt x="22450" y="87191"/>
                    <a:pt x="23284" y="87725"/>
                  </a:cubicBezTo>
                  <a:cubicBezTo>
                    <a:pt x="23651" y="87958"/>
                    <a:pt x="24118" y="88058"/>
                    <a:pt x="24551" y="88058"/>
                  </a:cubicBezTo>
                  <a:cubicBezTo>
                    <a:pt x="24768" y="88074"/>
                    <a:pt x="24989" y="88082"/>
                    <a:pt x="25213" y="88082"/>
                  </a:cubicBezTo>
                  <a:cubicBezTo>
                    <a:pt x="27403" y="88082"/>
                    <a:pt x="29832" y="87314"/>
                    <a:pt x="30255" y="85256"/>
                  </a:cubicBezTo>
                  <a:cubicBezTo>
                    <a:pt x="30322" y="84623"/>
                    <a:pt x="30355" y="83955"/>
                    <a:pt x="30322" y="83322"/>
                  </a:cubicBezTo>
                  <a:cubicBezTo>
                    <a:pt x="30389" y="81320"/>
                    <a:pt x="31556" y="79519"/>
                    <a:pt x="33324" y="78585"/>
                  </a:cubicBezTo>
                  <a:cubicBezTo>
                    <a:pt x="33791" y="78385"/>
                    <a:pt x="34258" y="78118"/>
                    <a:pt x="34692" y="77818"/>
                  </a:cubicBezTo>
                  <a:cubicBezTo>
                    <a:pt x="35526" y="76984"/>
                    <a:pt x="35326" y="75583"/>
                    <a:pt x="34892" y="74515"/>
                  </a:cubicBezTo>
                  <a:cubicBezTo>
                    <a:pt x="34492" y="73415"/>
                    <a:pt x="33858" y="72314"/>
                    <a:pt x="33991" y="71180"/>
                  </a:cubicBezTo>
                  <a:cubicBezTo>
                    <a:pt x="34258" y="69312"/>
                    <a:pt x="36226" y="68344"/>
                    <a:pt x="37761" y="67210"/>
                  </a:cubicBezTo>
                  <a:cubicBezTo>
                    <a:pt x="40062" y="65509"/>
                    <a:pt x="41563" y="62974"/>
                    <a:pt x="41997" y="60138"/>
                  </a:cubicBezTo>
                  <a:lnTo>
                    <a:pt x="41997" y="60138"/>
                  </a:lnTo>
                  <a:cubicBezTo>
                    <a:pt x="40884" y="60492"/>
                    <a:pt x="39641" y="60817"/>
                    <a:pt x="38479" y="60817"/>
                  </a:cubicBezTo>
                  <a:cubicBezTo>
                    <a:pt x="37447" y="60817"/>
                    <a:pt x="36479" y="60560"/>
                    <a:pt x="35726" y="59838"/>
                  </a:cubicBezTo>
                  <a:cubicBezTo>
                    <a:pt x="35226" y="59271"/>
                    <a:pt x="34792" y="58637"/>
                    <a:pt x="34525" y="57937"/>
                  </a:cubicBezTo>
                  <a:lnTo>
                    <a:pt x="31556" y="51732"/>
                  </a:lnTo>
                  <a:cubicBezTo>
                    <a:pt x="31390" y="51466"/>
                    <a:pt x="31323" y="51165"/>
                    <a:pt x="31390" y="50865"/>
                  </a:cubicBezTo>
                  <a:cubicBezTo>
                    <a:pt x="31487" y="50617"/>
                    <a:pt x="31671" y="50515"/>
                    <a:pt x="31891" y="50515"/>
                  </a:cubicBezTo>
                  <a:cubicBezTo>
                    <a:pt x="32351" y="50515"/>
                    <a:pt x="32964" y="50958"/>
                    <a:pt x="33258" y="51432"/>
                  </a:cubicBezTo>
                  <a:cubicBezTo>
                    <a:pt x="34859" y="53901"/>
                    <a:pt x="36293" y="56436"/>
                    <a:pt x="37527" y="59104"/>
                  </a:cubicBezTo>
                  <a:cubicBezTo>
                    <a:pt x="40096" y="58637"/>
                    <a:pt x="42531" y="57570"/>
                    <a:pt x="44632" y="56002"/>
                  </a:cubicBezTo>
                  <a:cubicBezTo>
                    <a:pt x="45299" y="55535"/>
                    <a:pt x="45933" y="54935"/>
                    <a:pt x="46167" y="54134"/>
                  </a:cubicBezTo>
                  <a:cubicBezTo>
                    <a:pt x="46400" y="53334"/>
                    <a:pt x="45967" y="52299"/>
                    <a:pt x="45166" y="52166"/>
                  </a:cubicBezTo>
                  <a:cubicBezTo>
                    <a:pt x="45086" y="52157"/>
                    <a:pt x="45003" y="52153"/>
                    <a:pt x="44918" y="52153"/>
                  </a:cubicBezTo>
                  <a:cubicBezTo>
                    <a:pt x="44687" y="52153"/>
                    <a:pt x="44443" y="52184"/>
                    <a:pt x="44199" y="52233"/>
                  </a:cubicBezTo>
                  <a:cubicBezTo>
                    <a:pt x="44081" y="52245"/>
                    <a:pt x="43964" y="52251"/>
                    <a:pt x="43848" y="52251"/>
                  </a:cubicBezTo>
                  <a:cubicBezTo>
                    <a:pt x="42088" y="52251"/>
                    <a:pt x="40520" y="50874"/>
                    <a:pt x="39362" y="49497"/>
                  </a:cubicBezTo>
                  <a:cubicBezTo>
                    <a:pt x="39709" y="49110"/>
                    <a:pt x="40169" y="48963"/>
                    <a:pt x="40671" y="48963"/>
                  </a:cubicBezTo>
                  <a:cubicBezTo>
                    <a:pt x="41421" y="48963"/>
                    <a:pt x="42265" y="49291"/>
                    <a:pt x="42964" y="49631"/>
                  </a:cubicBezTo>
                  <a:cubicBezTo>
                    <a:pt x="45066" y="50598"/>
                    <a:pt x="47301" y="51299"/>
                    <a:pt x="49603" y="51699"/>
                  </a:cubicBezTo>
                  <a:cubicBezTo>
                    <a:pt x="50170" y="51766"/>
                    <a:pt x="50737" y="51899"/>
                    <a:pt x="51270" y="52133"/>
                  </a:cubicBezTo>
                  <a:cubicBezTo>
                    <a:pt x="51604" y="52333"/>
                    <a:pt x="51938" y="52566"/>
                    <a:pt x="52238" y="52867"/>
                  </a:cubicBezTo>
                  <a:cubicBezTo>
                    <a:pt x="54873" y="55302"/>
                    <a:pt x="56808" y="58437"/>
                    <a:pt x="57808" y="61906"/>
                  </a:cubicBezTo>
                  <a:cubicBezTo>
                    <a:pt x="57892" y="61926"/>
                    <a:pt x="57973" y="61935"/>
                    <a:pt x="58053" y="61935"/>
                  </a:cubicBezTo>
                  <a:cubicBezTo>
                    <a:pt x="58922" y="61935"/>
                    <a:pt x="59518" y="60819"/>
                    <a:pt x="59610" y="59872"/>
                  </a:cubicBezTo>
                  <a:cubicBezTo>
                    <a:pt x="59676" y="58837"/>
                    <a:pt x="59576" y="57637"/>
                    <a:pt x="60310" y="56936"/>
                  </a:cubicBezTo>
                  <a:cubicBezTo>
                    <a:pt x="60877" y="56402"/>
                    <a:pt x="61845" y="56302"/>
                    <a:pt x="62345" y="55702"/>
                  </a:cubicBezTo>
                  <a:cubicBezTo>
                    <a:pt x="63012" y="54901"/>
                    <a:pt x="62645" y="53567"/>
                    <a:pt x="63412" y="52867"/>
                  </a:cubicBezTo>
                  <a:cubicBezTo>
                    <a:pt x="63651" y="52645"/>
                    <a:pt x="63928" y="52550"/>
                    <a:pt x="64217" y="52550"/>
                  </a:cubicBezTo>
                  <a:cubicBezTo>
                    <a:pt x="65062" y="52550"/>
                    <a:pt x="66008" y="53364"/>
                    <a:pt x="66381" y="54234"/>
                  </a:cubicBezTo>
                  <a:cubicBezTo>
                    <a:pt x="66882" y="55435"/>
                    <a:pt x="67082" y="56869"/>
                    <a:pt x="68116" y="57570"/>
                  </a:cubicBezTo>
                  <a:lnTo>
                    <a:pt x="69850" y="57336"/>
                  </a:lnTo>
                  <a:cubicBezTo>
                    <a:pt x="69884" y="60238"/>
                    <a:pt x="70851" y="63040"/>
                    <a:pt x="72652" y="65342"/>
                  </a:cubicBezTo>
                  <a:cubicBezTo>
                    <a:pt x="73620" y="64808"/>
                    <a:pt x="73186" y="63341"/>
                    <a:pt x="72586" y="62407"/>
                  </a:cubicBezTo>
                  <a:cubicBezTo>
                    <a:pt x="71952" y="61506"/>
                    <a:pt x="71385" y="60138"/>
                    <a:pt x="72252" y="59438"/>
                  </a:cubicBezTo>
                  <a:cubicBezTo>
                    <a:pt x="73453" y="59438"/>
                    <a:pt x="74020" y="61106"/>
                    <a:pt x="75154" y="61406"/>
                  </a:cubicBezTo>
                  <a:cubicBezTo>
                    <a:pt x="75263" y="61434"/>
                    <a:pt x="75370" y="61447"/>
                    <a:pt x="75476" y="61447"/>
                  </a:cubicBezTo>
                  <a:cubicBezTo>
                    <a:pt x="76503" y="61447"/>
                    <a:pt x="77337" y="60193"/>
                    <a:pt x="77156" y="59104"/>
                  </a:cubicBezTo>
                  <a:cubicBezTo>
                    <a:pt x="76922" y="57937"/>
                    <a:pt x="75921" y="57070"/>
                    <a:pt x="74887" y="56502"/>
                  </a:cubicBezTo>
                  <a:cubicBezTo>
                    <a:pt x="73953" y="55468"/>
                    <a:pt x="75288" y="53834"/>
                    <a:pt x="76655" y="53567"/>
                  </a:cubicBezTo>
                  <a:cubicBezTo>
                    <a:pt x="77095" y="53494"/>
                    <a:pt x="77544" y="53483"/>
                    <a:pt x="77992" y="53483"/>
                  </a:cubicBezTo>
                  <a:cubicBezTo>
                    <a:pt x="78181" y="53483"/>
                    <a:pt x="78370" y="53485"/>
                    <a:pt x="78558" y="53485"/>
                  </a:cubicBezTo>
                  <a:cubicBezTo>
                    <a:pt x="79343" y="53485"/>
                    <a:pt x="80108" y="53451"/>
                    <a:pt x="80791" y="53100"/>
                  </a:cubicBezTo>
                  <a:cubicBezTo>
                    <a:pt x="82293" y="52366"/>
                    <a:pt x="82760" y="50398"/>
                    <a:pt x="82459" y="48764"/>
                  </a:cubicBezTo>
                  <a:cubicBezTo>
                    <a:pt x="82126" y="47129"/>
                    <a:pt x="81158" y="45695"/>
                    <a:pt x="80358" y="44227"/>
                  </a:cubicBezTo>
                  <a:cubicBezTo>
                    <a:pt x="79691" y="42993"/>
                    <a:pt x="79357" y="41025"/>
                    <a:pt x="80658" y="40491"/>
                  </a:cubicBezTo>
                  <a:cubicBezTo>
                    <a:pt x="81025" y="40358"/>
                    <a:pt x="81425" y="40324"/>
                    <a:pt x="81792" y="40324"/>
                  </a:cubicBezTo>
                  <a:cubicBezTo>
                    <a:pt x="86762" y="40124"/>
                    <a:pt x="90865" y="34854"/>
                    <a:pt x="89898" y="29983"/>
                  </a:cubicBezTo>
                  <a:cubicBezTo>
                    <a:pt x="89731" y="29049"/>
                    <a:pt x="89298" y="28182"/>
                    <a:pt x="88697" y="27482"/>
                  </a:cubicBezTo>
                  <a:cubicBezTo>
                    <a:pt x="87496" y="26281"/>
                    <a:pt x="85495" y="25981"/>
                    <a:pt x="84628" y="24580"/>
                  </a:cubicBezTo>
                  <a:cubicBezTo>
                    <a:pt x="83527" y="22812"/>
                    <a:pt x="84861" y="20477"/>
                    <a:pt x="86596" y="19343"/>
                  </a:cubicBezTo>
                  <a:cubicBezTo>
                    <a:pt x="88330" y="18208"/>
                    <a:pt x="90432" y="17708"/>
                    <a:pt x="92066" y="16407"/>
                  </a:cubicBezTo>
                  <a:cubicBezTo>
                    <a:pt x="92466" y="16407"/>
                    <a:pt x="92700" y="16007"/>
                    <a:pt x="92800" y="15573"/>
                  </a:cubicBezTo>
                  <a:cubicBezTo>
                    <a:pt x="92800" y="15306"/>
                    <a:pt x="92800" y="15039"/>
                    <a:pt x="92800" y="14773"/>
                  </a:cubicBezTo>
                  <a:cubicBezTo>
                    <a:pt x="92779" y="13697"/>
                    <a:pt x="93644" y="13032"/>
                    <a:pt x="94527" y="13032"/>
                  </a:cubicBezTo>
                  <a:cubicBezTo>
                    <a:pt x="95067" y="13032"/>
                    <a:pt x="95614" y="13281"/>
                    <a:pt x="95969" y="13839"/>
                  </a:cubicBezTo>
                  <a:cubicBezTo>
                    <a:pt x="96469" y="14606"/>
                    <a:pt x="96269" y="15607"/>
                    <a:pt x="95902" y="16474"/>
                  </a:cubicBezTo>
                  <a:cubicBezTo>
                    <a:pt x="95535" y="17308"/>
                    <a:pt x="95035" y="18142"/>
                    <a:pt x="94968" y="19009"/>
                  </a:cubicBezTo>
                  <a:cubicBezTo>
                    <a:pt x="94868" y="19910"/>
                    <a:pt x="95369" y="21010"/>
                    <a:pt x="96269" y="21110"/>
                  </a:cubicBezTo>
                  <a:cubicBezTo>
                    <a:pt x="96322" y="21117"/>
                    <a:pt x="96374" y="21120"/>
                    <a:pt x="96425" y="21120"/>
                  </a:cubicBezTo>
                  <a:cubicBezTo>
                    <a:pt x="97467" y="21120"/>
                    <a:pt x="98107" y="19858"/>
                    <a:pt x="98171" y="18809"/>
                  </a:cubicBezTo>
                  <a:cubicBezTo>
                    <a:pt x="98271" y="17675"/>
                    <a:pt x="98037" y="16474"/>
                    <a:pt x="98638" y="15506"/>
                  </a:cubicBezTo>
                  <a:cubicBezTo>
                    <a:pt x="99538" y="14072"/>
                    <a:pt x="102073" y="13739"/>
                    <a:pt x="102140" y="12037"/>
                  </a:cubicBezTo>
                  <a:cubicBezTo>
                    <a:pt x="102173" y="10670"/>
                    <a:pt x="100472" y="9869"/>
                    <a:pt x="100139" y="8535"/>
                  </a:cubicBezTo>
                  <a:cubicBezTo>
                    <a:pt x="100072" y="7968"/>
                    <a:pt x="100105" y="7401"/>
                    <a:pt x="100205" y="6867"/>
                  </a:cubicBezTo>
                  <a:cubicBezTo>
                    <a:pt x="100571" y="3066"/>
                    <a:pt x="97538" y="1"/>
                    <a:pt x="9399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58" name="Shape 158"/>
        <p:cNvGrpSpPr/>
        <p:nvPr/>
      </p:nvGrpSpPr>
      <p:grpSpPr>
        <a:xfrm>
          <a:off x="0" y="0"/>
          <a:ext cx="0" cy="0"/>
          <a:chOff x="0" y="0"/>
          <a:chExt cx="0" cy="0"/>
        </a:xfrm>
      </p:grpSpPr>
      <p:sp>
        <p:nvSpPr>
          <p:cNvPr id="159" name="Google Shape;159;p11"/>
          <p:cNvSpPr txBox="1"/>
          <p:nvPr>
            <p:ph hasCustomPrompt="1" type="title"/>
          </p:nvPr>
        </p:nvSpPr>
        <p:spPr>
          <a:xfrm>
            <a:off x="5260200" y="1649250"/>
            <a:ext cx="3163800" cy="1107300"/>
          </a:xfrm>
          <a:prstGeom prst="rect">
            <a:avLst/>
          </a:prstGeom>
        </p:spPr>
        <p:txBody>
          <a:bodyPr anchorCtr="0" anchor="b" bIns="91425" lIns="91425" spcFirstLastPara="1" rIns="91425" wrap="square" tIns="91425">
            <a:noAutofit/>
          </a:bodyPr>
          <a:lstStyle>
            <a:lvl1pPr lvl="0" algn="r">
              <a:spcBef>
                <a:spcPts val="0"/>
              </a:spcBef>
              <a:spcAft>
                <a:spcPts val="0"/>
              </a:spcAft>
              <a:buSzPts val="7000"/>
              <a:buNone/>
              <a:defRPr sz="7000"/>
            </a:lvl1pPr>
            <a:lvl2pPr lvl="1" algn="r">
              <a:spcBef>
                <a:spcPts val="0"/>
              </a:spcBef>
              <a:spcAft>
                <a:spcPts val="0"/>
              </a:spcAft>
              <a:buSzPts val="7000"/>
              <a:buNone/>
              <a:defRPr sz="7000"/>
            </a:lvl2pPr>
            <a:lvl3pPr lvl="2" algn="r">
              <a:spcBef>
                <a:spcPts val="0"/>
              </a:spcBef>
              <a:spcAft>
                <a:spcPts val="0"/>
              </a:spcAft>
              <a:buSzPts val="7000"/>
              <a:buNone/>
              <a:defRPr sz="7000"/>
            </a:lvl3pPr>
            <a:lvl4pPr lvl="3" algn="r">
              <a:spcBef>
                <a:spcPts val="0"/>
              </a:spcBef>
              <a:spcAft>
                <a:spcPts val="0"/>
              </a:spcAft>
              <a:buSzPts val="7000"/>
              <a:buNone/>
              <a:defRPr sz="7000"/>
            </a:lvl4pPr>
            <a:lvl5pPr lvl="4" algn="r">
              <a:spcBef>
                <a:spcPts val="0"/>
              </a:spcBef>
              <a:spcAft>
                <a:spcPts val="0"/>
              </a:spcAft>
              <a:buSzPts val="7000"/>
              <a:buNone/>
              <a:defRPr sz="7000"/>
            </a:lvl5pPr>
            <a:lvl6pPr lvl="5" algn="r">
              <a:spcBef>
                <a:spcPts val="0"/>
              </a:spcBef>
              <a:spcAft>
                <a:spcPts val="0"/>
              </a:spcAft>
              <a:buSzPts val="7000"/>
              <a:buNone/>
              <a:defRPr sz="7000"/>
            </a:lvl6pPr>
            <a:lvl7pPr lvl="6" algn="r">
              <a:spcBef>
                <a:spcPts val="0"/>
              </a:spcBef>
              <a:spcAft>
                <a:spcPts val="0"/>
              </a:spcAft>
              <a:buSzPts val="7000"/>
              <a:buNone/>
              <a:defRPr sz="7000"/>
            </a:lvl7pPr>
            <a:lvl8pPr lvl="7" algn="r">
              <a:spcBef>
                <a:spcPts val="0"/>
              </a:spcBef>
              <a:spcAft>
                <a:spcPts val="0"/>
              </a:spcAft>
              <a:buSzPts val="7000"/>
              <a:buNone/>
              <a:defRPr sz="7000"/>
            </a:lvl8pPr>
            <a:lvl9pPr lvl="8" algn="r">
              <a:spcBef>
                <a:spcPts val="0"/>
              </a:spcBef>
              <a:spcAft>
                <a:spcPts val="0"/>
              </a:spcAft>
              <a:buSzPts val="7000"/>
              <a:buNone/>
              <a:defRPr sz="7000"/>
            </a:lvl9pPr>
          </a:lstStyle>
          <a:p>
            <a:r>
              <a:t>xx%</a:t>
            </a:r>
          </a:p>
        </p:txBody>
      </p:sp>
      <p:sp>
        <p:nvSpPr>
          <p:cNvPr id="160" name="Google Shape;160;p11"/>
          <p:cNvSpPr txBox="1"/>
          <p:nvPr>
            <p:ph idx="1" type="subTitle"/>
          </p:nvPr>
        </p:nvSpPr>
        <p:spPr>
          <a:xfrm flipH="1">
            <a:off x="5260200" y="2753000"/>
            <a:ext cx="3163800" cy="650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a:lvl1pPr>
            <a:lvl2pPr lvl="1" rtl="0" algn="ctr">
              <a:lnSpc>
                <a:spcPct val="100000"/>
              </a:lnSpc>
              <a:spcBef>
                <a:spcPts val="0"/>
              </a:spcBef>
              <a:spcAft>
                <a:spcPts val="0"/>
              </a:spcAft>
              <a:buNone/>
              <a:defRPr/>
            </a:lvl2pPr>
            <a:lvl3pPr lvl="2" rtl="0" algn="ctr">
              <a:lnSpc>
                <a:spcPct val="100000"/>
              </a:lnSpc>
              <a:spcBef>
                <a:spcPts val="1600"/>
              </a:spcBef>
              <a:spcAft>
                <a:spcPts val="0"/>
              </a:spcAft>
              <a:buNone/>
              <a:defRPr/>
            </a:lvl3pPr>
            <a:lvl4pPr lvl="3" rtl="0" algn="ctr">
              <a:lnSpc>
                <a:spcPct val="100000"/>
              </a:lnSpc>
              <a:spcBef>
                <a:spcPts val="1600"/>
              </a:spcBef>
              <a:spcAft>
                <a:spcPts val="0"/>
              </a:spcAft>
              <a:buNone/>
              <a:defRPr/>
            </a:lvl4pPr>
            <a:lvl5pPr lvl="4" rtl="0" algn="ctr">
              <a:lnSpc>
                <a:spcPct val="100000"/>
              </a:lnSpc>
              <a:spcBef>
                <a:spcPts val="1600"/>
              </a:spcBef>
              <a:spcAft>
                <a:spcPts val="0"/>
              </a:spcAft>
              <a:buNone/>
              <a:defRPr/>
            </a:lvl5pPr>
            <a:lvl6pPr lvl="5" rtl="0" algn="ctr">
              <a:lnSpc>
                <a:spcPct val="100000"/>
              </a:lnSpc>
              <a:spcBef>
                <a:spcPts val="1600"/>
              </a:spcBef>
              <a:spcAft>
                <a:spcPts val="0"/>
              </a:spcAft>
              <a:buNone/>
              <a:defRPr/>
            </a:lvl6pPr>
            <a:lvl7pPr lvl="6" rtl="0" algn="ctr">
              <a:lnSpc>
                <a:spcPct val="100000"/>
              </a:lnSpc>
              <a:spcBef>
                <a:spcPts val="1600"/>
              </a:spcBef>
              <a:spcAft>
                <a:spcPts val="0"/>
              </a:spcAft>
              <a:buNone/>
              <a:defRPr/>
            </a:lvl7pPr>
            <a:lvl8pPr lvl="7" rtl="0" algn="ctr">
              <a:lnSpc>
                <a:spcPct val="100000"/>
              </a:lnSpc>
              <a:spcBef>
                <a:spcPts val="1600"/>
              </a:spcBef>
              <a:spcAft>
                <a:spcPts val="0"/>
              </a:spcAft>
              <a:buNone/>
              <a:defRPr/>
            </a:lvl8pPr>
            <a:lvl9pPr lvl="8" rtl="0" algn="ctr">
              <a:lnSpc>
                <a:spcPct val="100000"/>
              </a:lnSpc>
              <a:spcBef>
                <a:spcPts val="1600"/>
              </a:spcBef>
              <a:spcAft>
                <a:spcPts val="1600"/>
              </a:spcAft>
              <a:buNone/>
              <a:defRPr/>
            </a:lvl9pPr>
          </a:lstStyle>
          <a:p/>
        </p:txBody>
      </p:sp>
      <p:sp>
        <p:nvSpPr>
          <p:cNvPr id="161" name="Google Shape;161;p11"/>
          <p:cNvSpPr/>
          <p:nvPr/>
        </p:nvSpPr>
        <p:spPr>
          <a:xfrm>
            <a:off x="-3468344" y="-7029456"/>
            <a:ext cx="7189888" cy="11633851"/>
          </a:xfrm>
          <a:custGeom>
            <a:rect b="b" l="l" r="r" t="t"/>
            <a:pathLst>
              <a:path extrusionOk="0" h="105360" w="65114">
                <a:moveTo>
                  <a:pt x="8698" y="1"/>
                </a:moveTo>
                <a:cubicBezTo>
                  <a:pt x="7253" y="1"/>
                  <a:pt x="5781" y="585"/>
                  <a:pt x="4670" y="1490"/>
                </a:cubicBezTo>
                <a:cubicBezTo>
                  <a:pt x="4036" y="1990"/>
                  <a:pt x="4737" y="3291"/>
                  <a:pt x="5304" y="3892"/>
                </a:cubicBezTo>
                <a:cubicBezTo>
                  <a:pt x="5838" y="4492"/>
                  <a:pt x="6538" y="5192"/>
                  <a:pt x="6405" y="5993"/>
                </a:cubicBezTo>
                <a:cubicBezTo>
                  <a:pt x="5854" y="6218"/>
                  <a:pt x="5266" y="6331"/>
                  <a:pt x="4683" y="6331"/>
                </a:cubicBezTo>
                <a:cubicBezTo>
                  <a:pt x="4489" y="6331"/>
                  <a:pt x="4295" y="6318"/>
                  <a:pt x="4103" y="6293"/>
                </a:cubicBezTo>
                <a:cubicBezTo>
                  <a:pt x="3937" y="6268"/>
                  <a:pt x="3767" y="6257"/>
                  <a:pt x="3595" y="6257"/>
                </a:cubicBezTo>
                <a:cubicBezTo>
                  <a:pt x="3317" y="6257"/>
                  <a:pt x="3037" y="6285"/>
                  <a:pt x="2769" y="6327"/>
                </a:cubicBezTo>
                <a:cubicBezTo>
                  <a:pt x="2368" y="6460"/>
                  <a:pt x="2001" y="6927"/>
                  <a:pt x="2168" y="7327"/>
                </a:cubicBezTo>
                <a:cubicBezTo>
                  <a:pt x="1868" y="7828"/>
                  <a:pt x="1534" y="8095"/>
                  <a:pt x="1868" y="8562"/>
                </a:cubicBezTo>
                <a:cubicBezTo>
                  <a:pt x="2135" y="8928"/>
                  <a:pt x="2569" y="9229"/>
                  <a:pt x="2569" y="9696"/>
                </a:cubicBezTo>
                <a:cubicBezTo>
                  <a:pt x="2502" y="10063"/>
                  <a:pt x="2268" y="10363"/>
                  <a:pt x="1935" y="10496"/>
                </a:cubicBezTo>
                <a:cubicBezTo>
                  <a:pt x="1601" y="10630"/>
                  <a:pt x="1268" y="10763"/>
                  <a:pt x="967" y="10930"/>
                </a:cubicBezTo>
                <a:cubicBezTo>
                  <a:pt x="0" y="11530"/>
                  <a:pt x="0" y="12865"/>
                  <a:pt x="133" y="13999"/>
                </a:cubicBezTo>
                <a:cubicBezTo>
                  <a:pt x="734" y="14733"/>
                  <a:pt x="834" y="16034"/>
                  <a:pt x="534" y="16968"/>
                </a:cubicBezTo>
                <a:cubicBezTo>
                  <a:pt x="367" y="17268"/>
                  <a:pt x="300" y="17668"/>
                  <a:pt x="367" y="18035"/>
                </a:cubicBezTo>
                <a:cubicBezTo>
                  <a:pt x="500" y="18435"/>
                  <a:pt x="967" y="18569"/>
                  <a:pt x="1401" y="18669"/>
                </a:cubicBezTo>
                <a:cubicBezTo>
                  <a:pt x="1852" y="18790"/>
                  <a:pt x="2349" y="18903"/>
                  <a:pt x="2820" y="18903"/>
                </a:cubicBezTo>
                <a:cubicBezTo>
                  <a:pt x="3254" y="18903"/>
                  <a:pt x="3667" y="18807"/>
                  <a:pt x="4003" y="18535"/>
                </a:cubicBezTo>
                <a:cubicBezTo>
                  <a:pt x="4783" y="17871"/>
                  <a:pt x="5763" y="17644"/>
                  <a:pt x="6811" y="17644"/>
                </a:cubicBezTo>
                <a:cubicBezTo>
                  <a:pt x="8182" y="17644"/>
                  <a:pt x="9670" y="18033"/>
                  <a:pt x="10975" y="18335"/>
                </a:cubicBezTo>
                <a:cubicBezTo>
                  <a:pt x="11775" y="18502"/>
                  <a:pt x="12642" y="18802"/>
                  <a:pt x="13109" y="19469"/>
                </a:cubicBezTo>
                <a:cubicBezTo>
                  <a:pt x="13710" y="20370"/>
                  <a:pt x="13443" y="21638"/>
                  <a:pt x="12943" y="22605"/>
                </a:cubicBezTo>
                <a:cubicBezTo>
                  <a:pt x="12442" y="23572"/>
                  <a:pt x="11708" y="24406"/>
                  <a:pt x="11375" y="25474"/>
                </a:cubicBezTo>
                <a:cubicBezTo>
                  <a:pt x="11141" y="26474"/>
                  <a:pt x="11075" y="27508"/>
                  <a:pt x="11241" y="28509"/>
                </a:cubicBezTo>
                <a:cubicBezTo>
                  <a:pt x="11341" y="29777"/>
                  <a:pt x="11475" y="31111"/>
                  <a:pt x="12209" y="32145"/>
                </a:cubicBezTo>
                <a:cubicBezTo>
                  <a:pt x="13009" y="33346"/>
                  <a:pt x="13410" y="34747"/>
                  <a:pt x="13376" y="36181"/>
                </a:cubicBezTo>
                <a:cubicBezTo>
                  <a:pt x="13310" y="37249"/>
                  <a:pt x="12943" y="38283"/>
                  <a:pt x="13043" y="39350"/>
                </a:cubicBezTo>
                <a:cubicBezTo>
                  <a:pt x="13209" y="41285"/>
                  <a:pt x="14877" y="42719"/>
                  <a:pt x="16579" y="43653"/>
                </a:cubicBezTo>
                <a:cubicBezTo>
                  <a:pt x="18413" y="44621"/>
                  <a:pt x="19814" y="46222"/>
                  <a:pt x="20481" y="48190"/>
                </a:cubicBezTo>
                <a:cubicBezTo>
                  <a:pt x="20782" y="49157"/>
                  <a:pt x="20915" y="50158"/>
                  <a:pt x="21148" y="51159"/>
                </a:cubicBezTo>
                <a:cubicBezTo>
                  <a:pt x="21615" y="52860"/>
                  <a:pt x="22616" y="54361"/>
                  <a:pt x="24017" y="55462"/>
                </a:cubicBezTo>
                <a:cubicBezTo>
                  <a:pt x="25018" y="56262"/>
                  <a:pt x="26652" y="56529"/>
                  <a:pt x="27920" y="56763"/>
                </a:cubicBezTo>
                <a:cubicBezTo>
                  <a:pt x="28554" y="56896"/>
                  <a:pt x="29254" y="56996"/>
                  <a:pt x="29755" y="57430"/>
                </a:cubicBezTo>
                <a:cubicBezTo>
                  <a:pt x="29988" y="57630"/>
                  <a:pt x="30155" y="57897"/>
                  <a:pt x="30355" y="58130"/>
                </a:cubicBezTo>
                <a:cubicBezTo>
                  <a:pt x="31422" y="59164"/>
                  <a:pt x="33357" y="58731"/>
                  <a:pt x="34425" y="59765"/>
                </a:cubicBezTo>
                <a:cubicBezTo>
                  <a:pt x="34691" y="60032"/>
                  <a:pt x="34925" y="60332"/>
                  <a:pt x="35125" y="60665"/>
                </a:cubicBezTo>
                <a:cubicBezTo>
                  <a:pt x="35729" y="61390"/>
                  <a:pt x="36633" y="61814"/>
                  <a:pt x="37565" y="61814"/>
                </a:cubicBezTo>
                <a:cubicBezTo>
                  <a:pt x="37664" y="61814"/>
                  <a:pt x="37762" y="61809"/>
                  <a:pt x="37860" y="61800"/>
                </a:cubicBezTo>
                <a:lnTo>
                  <a:pt x="37860" y="61800"/>
                </a:lnTo>
                <a:cubicBezTo>
                  <a:pt x="37627" y="62600"/>
                  <a:pt x="38561" y="63501"/>
                  <a:pt x="38261" y="64268"/>
                </a:cubicBezTo>
                <a:cubicBezTo>
                  <a:pt x="38027" y="64868"/>
                  <a:pt x="37327" y="65169"/>
                  <a:pt x="36860" y="65602"/>
                </a:cubicBezTo>
                <a:cubicBezTo>
                  <a:pt x="36026" y="66370"/>
                  <a:pt x="35892" y="67670"/>
                  <a:pt x="36259" y="68771"/>
                </a:cubicBezTo>
                <a:cubicBezTo>
                  <a:pt x="36660" y="69839"/>
                  <a:pt x="37327" y="70806"/>
                  <a:pt x="38127" y="71607"/>
                </a:cubicBezTo>
                <a:cubicBezTo>
                  <a:pt x="39562" y="73174"/>
                  <a:pt x="41263" y="73942"/>
                  <a:pt x="42797" y="75409"/>
                </a:cubicBezTo>
                <a:cubicBezTo>
                  <a:pt x="44232" y="76744"/>
                  <a:pt x="44565" y="78945"/>
                  <a:pt x="44232" y="80880"/>
                </a:cubicBezTo>
                <a:cubicBezTo>
                  <a:pt x="43931" y="82815"/>
                  <a:pt x="43064" y="84616"/>
                  <a:pt x="42464" y="86484"/>
                </a:cubicBezTo>
                <a:cubicBezTo>
                  <a:pt x="41330" y="89986"/>
                  <a:pt x="41063" y="93823"/>
                  <a:pt x="42130" y="97325"/>
                </a:cubicBezTo>
                <a:cubicBezTo>
                  <a:pt x="43231" y="100861"/>
                  <a:pt x="45766" y="103963"/>
                  <a:pt x="49168" y="105331"/>
                </a:cubicBezTo>
                <a:cubicBezTo>
                  <a:pt x="49246" y="105350"/>
                  <a:pt x="49327" y="105360"/>
                  <a:pt x="49408" y="105360"/>
                </a:cubicBezTo>
                <a:cubicBezTo>
                  <a:pt x="49742" y="105360"/>
                  <a:pt x="50081" y="105199"/>
                  <a:pt x="50269" y="104931"/>
                </a:cubicBezTo>
                <a:cubicBezTo>
                  <a:pt x="50569" y="104630"/>
                  <a:pt x="50603" y="104163"/>
                  <a:pt x="50403" y="103796"/>
                </a:cubicBezTo>
                <a:cubicBezTo>
                  <a:pt x="49802" y="102662"/>
                  <a:pt x="48701" y="101695"/>
                  <a:pt x="47901" y="100694"/>
                </a:cubicBezTo>
                <a:cubicBezTo>
                  <a:pt x="47634" y="100394"/>
                  <a:pt x="47467" y="100027"/>
                  <a:pt x="47434" y="99627"/>
                </a:cubicBezTo>
                <a:cubicBezTo>
                  <a:pt x="47467" y="99160"/>
                  <a:pt x="47868" y="98826"/>
                  <a:pt x="48134" y="98493"/>
                </a:cubicBezTo>
                <a:cubicBezTo>
                  <a:pt x="48601" y="97959"/>
                  <a:pt x="48835" y="97258"/>
                  <a:pt x="48802" y="96558"/>
                </a:cubicBezTo>
                <a:cubicBezTo>
                  <a:pt x="48802" y="95924"/>
                  <a:pt x="48401" y="95290"/>
                  <a:pt x="48435" y="94656"/>
                </a:cubicBezTo>
                <a:cubicBezTo>
                  <a:pt x="48435" y="93989"/>
                  <a:pt x="48802" y="93389"/>
                  <a:pt x="49402" y="93122"/>
                </a:cubicBezTo>
                <a:cubicBezTo>
                  <a:pt x="49702" y="93055"/>
                  <a:pt x="49969" y="92989"/>
                  <a:pt x="50236" y="92922"/>
                </a:cubicBezTo>
                <a:cubicBezTo>
                  <a:pt x="51137" y="92522"/>
                  <a:pt x="51003" y="91154"/>
                  <a:pt x="51637" y="90420"/>
                </a:cubicBezTo>
                <a:cubicBezTo>
                  <a:pt x="51970" y="90120"/>
                  <a:pt x="52337" y="89886"/>
                  <a:pt x="52771" y="89753"/>
                </a:cubicBezTo>
                <a:cubicBezTo>
                  <a:pt x="54506" y="88919"/>
                  <a:pt x="55907" y="87285"/>
                  <a:pt x="56040" y="85383"/>
                </a:cubicBezTo>
                <a:cubicBezTo>
                  <a:pt x="56173" y="83882"/>
                  <a:pt x="55640" y="82047"/>
                  <a:pt x="56774" y="81047"/>
                </a:cubicBezTo>
                <a:cubicBezTo>
                  <a:pt x="57273" y="80610"/>
                  <a:pt x="57897" y="80516"/>
                  <a:pt x="58559" y="80516"/>
                </a:cubicBezTo>
                <a:cubicBezTo>
                  <a:pt x="59057" y="80516"/>
                  <a:pt x="59577" y="80569"/>
                  <a:pt x="60083" y="80569"/>
                </a:cubicBezTo>
                <a:cubicBezTo>
                  <a:pt x="60342" y="80569"/>
                  <a:pt x="60597" y="80555"/>
                  <a:pt x="60843" y="80513"/>
                </a:cubicBezTo>
                <a:cubicBezTo>
                  <a:pt x="61411" y="80413"/>
                  <a:pt x="61777" y="79913"/>
                  <a:pt x="62044" y="79379"/>
                </a:cubicBezTo>
                <a:cubicBezTo>
                  <a:pt x="62278" y="78879"/>
                  <a:pt x="62345" y="78278"/>
                  <a:pt x="62244" y="77711"/>
                </a:cubicBezTo>
                <a:cubicBezTo>
                  <a:pt x="62111" y="77044"/>
                  <a:pt x="61811" y="76377"/>
                  <a:pt x="61878" y="75676"/>
                </a:cubicBezTo>
                <a:cubicBezTo>
                  <a:pt x="61978" y="74676"/>
                  <a:pt x="62711" y="73942"/>
                  <a:pt x="63345" y="73174"/>
                </a:cubicBezTo>
                <a:cubicBezTo>
                  <a:pt x="64046" y="72240"/>
                  <a:pt x="64546" y="71173"/>
                  <a:pt x="64813" y="70039"/>
                </a:cubicBezTo>
                <a:cubicBezTo>
                  <a:pt x="65113" y="68738"/>
                  <a:pt x="64279" y="67203"/>
                  <a:pt x="63145" y="66570"/>
                </a:cubicBezTo>
                <a:cubicBezTo>
                  <a:pt x="62011" y="65936"/>
                  <a:pt x="60577" y="65903"/>
                  <a:pt x="59242" y="65869"/>
                </a:cubicBezTo>
                <a:cubicBezTo>
                  <a:pt x="57941" y="65836"/>
                  <a:pt x="56540" y="65736"/>
                  <a:pt x="55440" y="64969"/>
                </a:cubicBezTo>
                <a:cubicBezTo>
                  <a:pt x="54439" y="64268"/>
                  <a:pt x="53872" y="63101"/>
                  <a:pt x="53105" y="62167"/>
                </a:cubicBezTo>
                <a:cubicBezTo>
                  <a:pt x="51770" y="60632"/>
                  <a:pt x="49869" y="59698"/>
                  <a:pt x="48001" y="58831"/>
                </a:cubicBezTo>
                <a:cubicBezTo>
                  <a:pt x="47465" y="58601"/>
                  <a:pt x="46871" y="58352"/>
                  <a:pt x="46293" y="58352"/>
                </a:cubicBezTo>
                <a:cubicBezTo>
                  <a:pt x="46115" y="58352"/>
                  <a:pt x="45939" y="58376"/>
                  <a:pt x="45766" y="58431"/>
                </a:cubicBezTo>
                <a:cubicBezTo>
                  <a:pt x="45499" y="58564"/>
                  <a:pt x="45199" y="58664"/>
                  <a:pt x="44932" y="58764"/>
                </a:cubicBezTo>
                <a:cubicBezTo>
                  <a:pt x="44855" y="58780"/>
                  <a:pt x="44780" y="58787"/>
                  <a:pt x="44705" y="58787"/>
                </a:cubicBezTo>
                <a:cubicBezTo>
                  <a:pt x="43975" y="58787"/>
                  <a:pt x="43363" y="58093"/>
                  <a:pt x="42697" y="57730"/>
                </a:cubicBezTo>
                <a:cubicBezTo>
                  <a:pt x="42359" y="57546"/>
                  <a:pt x="41988" y="57463"/>
                  <a:pt x="41615" y="57463"/>
                </a:cubicBezTo>
                <a:cubicBezTo>
                  <a:pt x="40293" y="57463"/>
                  <a:pt x="38932" y="58505"/>
                  <a:pt x="38828" y="59832"/>
                </a:cubicBezTo>
                <a:cubicBezTo>
                  <a:pt x="38621" y="59903"/>
                  <a:pt x="38364" y="59939"/>
                  <a:pt x="38089" y="59939"/>
                </a:cubicBezTo>
                <a:cubicBezTo>
                  <a:pt x="37343" y="59939"/>
                  <a:pt x="36467" y="59676"/>
                  <a:pt x="36126" y="59164"/>
                </a:cubicBezTo>
                <a:cubicBezTo>
                  <a:pt x="35826" y="58664"/>
                  <a:pt x="35692" y="57930"/>
                  <a:pt x="35125" y="57697"/>
                </a:cubicBezTo>
                <a:cubicBezTo>
                  <a:pt x="34825" y="57597"/>
                  <a:pt x="34458" y="57630"/>
                  <a:pt x="34224" y="57430"/>
                </a:cubicBezTo>
                <a:cubicBezTo>
                  <a:pt x="33791" y="57063"/>
                  <a:pt x="34124" y="56429"/>
                  <a:pt x="34224" y="55895"/>
                </a:cubicBezTo>
                <a:cubicBezTo>
                  <a:pt x="34325" y="55061"/>
                  <a:pt x="33691" y="54261"/>
                  <a:pt x="32924" y="53894"/>
                </a:cubicBezTo>
                <a:cubicBezTo>
                  <a:pt x="32123" y="53594"/>
                  <a:pt x="31289" y="53460"/>
                  <a:pt x="30422" y="53460"/>
                </a:cubicBezTo>
                <a:cubicBezTo>
                  <a:pt x="30300" y="53470"/>
                  <a:pt x="30178" y="53475"/>
                  <a:pt x="30055" y="53475"/>
                </a:cubicBezTo>
                <a:cubicBezTo>
                  <a:pt x="29336" y="53475"/>
                  <a:pt x="28604" y="53312"/>
                  <a:pt x="27920" y="53027"/>
                </a:cubicBezTo>
                <a:cubicBezTo>
                  <a:pt x="26452" y="52293"/>
                  <a:pt x="25852" y="50291"/>
                  <a:pt x="26486" y="48757"/>
                </a:cubicBezTo>
                <a:cubicBezTo>
                  <a:pt x="27196" y="47272"/>
                  <a:pt x="28686" y="46319"/>
                  <a:pt x="30323" y="46319"/>
                </a:cubicBezTo>
                <a:cubicBezTo>
                  <a:pt x="30378" y="46319"/>
                  <a:pt x="30433" y="46320"/>
                  <a:pt x="30488" y="46322"/>
                </a:cubicBezTo>
                <a:cubicBezTo>
                  <a:pt x="32123" y="46389"/>
                  <a:pt x="33824" y="47556"/>
                  <a:pt x="33824" y="49191"/>
                </a:cubicBezTo>
                <a:cubicBezTo>
                  <a:pt x="33824" y="49460"/>
                  <a:pt x="34083" y="49575"/>
                  <a:pt x="34366" y="49575"/>
                </a:cubicBezTo>
                <a:cubicBezTo>
                  <a:pt x="34538" y="49575"/>
                  <a:pt x="34720" y="49533"/>
                  <a:pt x="34858" y="49457"/>
                </a:cubicBezTo>
                <a:cubicBezTo>
                  <a:pt x="35192" y="49224"/>
                  <a:pt x="35425" y="48857"/>
                  <a:pt x="35492" y="48423"/>
                </a:cubicBezTo>
                <a:cubicBezTo>
                  <a:pt x="35592" y="48023"/>
                  <a:pt x="35592" y="47589"/>
                  <a:pt x="35726" y="47223"/>
                </a:cubicBezTo>
                <a:cubicBezTo>
                  <a:pt x="36026" y="46289"/>
                  <a:pt x="36893" y="45655"/>
                  <a:pt x="37860" y="45655"/>
                </a:cubicBezTo>
                <a:cubicBezTo>
                  <a:pt x="38861" y="45655"/>
                  <a:pt x="39562" y="44654"/>
                  <a:pt x="40262" y="43987"/>
                </a:cubicBezTo>
                <a:cubicBezTo>
                  <a:pt x="41029" y="43286"/>
                  <a:pt x="41330" y="42252"/>
                  <a:pt x="41096" y="41252"/>
                </a:cubicBezTo>
                <a:cubicBezTo>
                  <a:pt x="40963" y="40751"/>
                  <a:pt x="40629" y="40218"/>
                  <a:pt x="40796" y="39717"/>
                </a:cubicBezTo>
                <a:cubicBezTo>
                  <a:pt x="40963" y="39350"/>
                  <a:pt x="41296" y="39050"/>
                  <a:pt x="41730" y="38917"/>
                </a:cubicBezTo>
                <a:cubicBezTo>
                  <a:pt x="42721" y="38514"/>
                  <a:pt x="43798" y="38313"/>
                  <a:pt x="44882" y="38313"/>
                </a:cubicBezTo>
                <a:cubicBezTo>
                  <a:pt x="44965" y="38313"/>
                  <a:pt x="45049" y="38314"/>
                  <a:pt x="45132" y="38316"/>
                </a:cubicBezTo>
                <a:cubicBezTo>
                  <a:pt x="45157" y="38317"/>
                  <a:pt x="45182" y="38317"/>
                  <a:pt x="45207" y="38317"/>
                </a:cubicBezTo>
                <a:cubicBezTo>
                  <a:pt x="46160" y="38317"/>
                  <a:pt x="46679" y="37694"/>
                  <a:pt x="47167" y="36848"/>
                </a:cubicBezTo>
                <a:cubicBezTo>
                  <a:pt x="47534" y="36215"/>
                  <a:pt x="47701" y="35414"/>
                  <a:pt x="48301" y="35014"/>
                </a:cubicBezTo>
                <a:cubicBezTo>
                  <a:pt x="48642" y="34761"/>
                  <a:pt x="49032" y="34685"/>
                  <a:pt x="49441" y="34685"/>
                </a:cubicBezTo>
                <a:cubicBezTo>
                  <a:pt x="50051" y="34685"/>
                  <a:pt x="50706" y="34853"/>
                  <a:pt x="51318" y="34853"/>
                </a:cubicBezTo>
                <a:cubicBezTo>
                  <a:pt x="51380" y="34853"/>
                  <a:pt x="51442" y="34851"/>
                  <a:pt x="51503" y="34847"/>
                </a:cubicBezTo>
                <a:cubicBezTo>
                  <a:pt x="53171" y="34647"/>
                  <a:pt x="54305" y="33046"/>
                  <a:pt x="53905" y="31411"/>
                </a:cubicBezTo>
                <a:cubicBezTo>
                  <a:pt x="53705" y="30677"/>
                  <a:pt x="53171" y="30077"/>
                  <a:pt x="52771" y="29443"/>
                </a:cubicBezTo>
                <a:cubicBezTo>
                  <a:pt x="52204" y="28576"/>
                  <a:pt x="51804" y="27608"/>
                  <a:pt x="51570" y="26574"/>
                </a:cubicBezTo>
                <a:cubicBezTo>
                  <a:pt x="51403" y="25607"/>
                  <a:pt x="51337" y="24573"/>
                  <a:pt x="50703" y="23839"/>
                </a:cubicBezTo>
                <a:cubicBezTo>
                  <a:pt x="49736" y="23872"/>
                  <a:pt x="48568" y="23839"/>
                  <a:pt x="47701" y="24306"/>
                </a:cubicBezTo>
                <a:cubicBezTo>
                  <a:pt x="47534" y="23305"/>
                  <a:pt x="47334" y="22271"/>
                  <a:pt x="46733" y="21471"/>
                </a:cubicBezTo>
                <a:cubicBezTo>
                  <a:pt x="46310" y="20906"/>
                  <a:pt x="45587" y="20523"/>
                  <a:pt x="44893" y="20523"/>
                </a:cubicBezTo>
                <a:cubicBezTo>
                  <a:pt x="44604" y="20523"/>
                  <a:pt x="44320" y="20590"/>
                  <a:pt x="44065" y="20737"/>
                </a:cubicBezTo>
                <a:cubicBezTo>
                  <a:pt x="43198" y="21237"/>
                  <a:pt x="43031" y="22405"/>
                  <a:pt x="43198" y="23372"/>
                </a:cubicBezTo>
                <a:cubicBezTo>
                  <a:pt x="43364" y="24339"/>
                  <a:pt x="43765" y="25273"/>
                  <a:pt x="43731" y="26241"/>
                </a:cubicBezTo>
                <a:cubicBezTo>
                  <a:pt x="43698" y="27227"/>
                  <a:pt x="43050" y="28310"/>
                  <a:pt x="42074" y="28310"/>
                </a:cubicBezTo>
                <a:cubicBezTo>
                  <a:pt x="42060" y="28310"/>
                  <a:pt x="42045" y="28309"/>
                  <a:pt x="42030" y="28309"/>
                </a:cubicBezTo>
                <a:cubicBezTo>
                  <a:pt x="41530" y="28242"/>
                  <a:pt x="41063" y="28009"/>
                  <a:pt x="40696" y="27608"/>
                </a:cubicBezTo>
                <a:cubicBezTo>
                  <a:pt x="40195" y="27075"/>
                  <a:pt x="39795" y="26408"/>
                  <a:pt x="39128" y="26107"/>
                </a:cubicBezTo>
                <a:cubicBezTo>
                  <a:pt x="38594" y="25941"/>
                  <a:pt x="38061" y="25807"/>
                  <a:pt x="37493" y="25740"/>
                </a:cubicBezTo>
                <a:cubicBezTo>
                  <a:pt x="35492" y="25307"/>
                  <a:pt x="34258" y="23305"/>
                  <a:pt x="34825" y="21337"/>
                </a:cubicBezTo>
                <a:cubicBezTo>
                  <a:pt x="35253" y="19760"/>
                  <a:pt x="36687" y="18740"/>
                  <a:pt x="38235" y="18740"/>
                </a:cubicBezTo>
                <a:cubicBezTo>
                  <a:pt x="38619" y="18740"/>
                  <a:pt x="39010" y="18803"/>
                  <a:pt x="39395" y="18936"/>
                </a:cubicBezTo>
                <a:cubicBezTo>
                  <a:pt x="41596" y="18135"/>
                  <a:pt x="42497" y="15366"/>
                  <a:pt x="41596" y="13198"/>
                </a:cubicBezTo>
                <a:cubicBezTo>
                  <a:pt x="40729" y="11030"/>
                  <a:pt x="38361" y="9662"/>
                  <a:pt x="36026" y="9562"/>
                </a:cubicBezTo>
                <a:cubicBezTo>
                  <a:pt x="35868" y="9570"/>
                  <a:pt x="35709" y="9574"/>
                  <a:pt x="35549" y="9574"/>
                </a:cubicBezTo>
                <a:cubicBezTo>
                  <a:pt x="35030" y="9574"/>
                  <a:pt x="34501" y="9531"/>
                  <a:pt x="33991" y="9429"/>
                </a:cubicBezTo>
                <a:cubicBezTo>
                  <a:pt x="32123" y="8962"/>
                  <a:pt x="31122" y="6894"/>
                  <a:pt x="29488" y="5860"/>
                </a:cubicBezTo>
                <a:cubicBezTo>
                  <a:pt x="29051" y="5573"/>
                  <a:pt x="28379" y="5515"/>
                  <a:pt x="27655" y="5515"/>
                </a:cubicBezTo>
                <a:cubicBezTo>
                  <a:pt x="27170" y="5515"/>
                  <a:pt x="26662" y="5541"/>
                  <a:pt x="26185" y="5541"/>
                </a:cubicBezTo>
                <a:cubicBezTo>
                  <a:pt x="25637" y="5541"/>
                  <a:pt x="25131" y="5507"/>
                  <a:pt x="24751" y="5359"/>
                </a:cubicBezTo>
                <a:cubicBezTo>
                  <a:pt x="24164" y="5146"/>
                  <a:pt x="23534" y="5039"/>
                  <a:pt x="22913" y="5039"/>
                </a:cubicBezTo>
                <a:cubicBezTo>
                  <a:pt x="22758" y="5039"/>
                  <a:pt x="22603" y="5046"/>
                  <a:pt x="22449" y="5059"/>
                </a:cubicBezTo>
                <a:cubicBezTo>
                  <a:pt x="21749" y="5726"/>
                  <a:pt x="20448" y="5893"/>
                  <a:pt x="19514" y="5960"/>
                </a:cubicBezTo>
                <a:cubicBezTo>
                  <a:pt x="18513" y="4992"/>
                  <a:pt x="17379" y="4158"/>
                  <a:pt x="16145" y="3525"/>
                </a:cubicBezTo>
                <a:cubicBezTo>
                  <a:pt x="15344" y="3091"/>
                  <a:pt x="14410" y="2691"/>
                  <a:pt x="14143" y="1790"/>
                </a:cubicBezTo>
                <a:cubicBezTo>
                  <a:pt x="13813" y="661"/>
                  <a:pt x="12140" y="77"/>
                  <a:pt x="10760" y="77"/>
                </a:cubicBezTo>
                <a:cubicBezTo>
                  <a:pt x="10469" y="77"/>
                  <a:pt x="10190" y="103"/>
                  <a:pt x="9940" y="156"/>
                </a:cubicBezTo>
                <a:cubicBezTo>
                  <a:pt x="9535" y="50"/>
                  <a:pt x="9117" y="1"/>
                  <a:pt x="86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2" name="Google Shape;162;p11"/>
          <p:cNvGrpSpPr/>
          <p:nvPr/>
        </p:nvGrpSpPr>
        <p:grpSpPr>
          <a:xfrm>
            <a:off x="367468" y="806329"/>
            <a:ext cx="5981051" cy="3530843"/>
            <a:chOff x="367468" y="822412"/>
            <a:chExt cx="5981051" cy="3530843"/>
          </a:xfrm>
        </p:grpSpPr>
        <p:grpSp>
          <p:nvGrpSpPr>
            <p:cNvPr id="163" name="Google Shape;163;p11"/>
            <p:cNvGrpSpPr/>
            <p:nvPr/>
          </p:nvGrpSpPr>
          <p:grpSpPr>
            <a:xfrm>
              <a:off x="5369769" y="4126832"/>
              <a:ext cx="978751" cy="226423"/>
              <a:chOff x="4114929" y="104250"/>
              <a:chExt cx="978751" cy="226423"/>
            </a:xfrm>
          </p:grpSpPr>
          <p:sp>
            <p:nvSpPr>
              <p:cNvPr id="164" name="Google Shape;164;p11"/>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 name="Google Shape;167;p11"/>
            <p:cNvGrpSpPr/>
            <p:nvPr/>
          </p:nvGrpSpPr>
          <p:grpSpPr>
            <a:xfrm>
              <a:off x="4175817" y="822412"/>
              <a:ext cx="792366" cy="183988"/>
              <a:chOff x="6214836" y="4359395"/>
              <a:chExt cx="792366" cy="183988"/>
            </a:xfrm>
          </p:grpSpPr>
          <p:sp>
            <p:nvSpPr>
              <p:cNvPr id="168" name="Google Shape;168;p11"/>
              <p:cNvSpPr/>
              <p:nvPr/>
            </p:nvSpPr>
            <p:spPr>
              <a:xfrm>
                <a:off x="6214836" y="4417997"/>
                <a:ext cx="504748" cy="62634"/>
              </a:xfrm>
              <a:custGeom>
                <a:rect b="b" l="l" r="r" t="t"/>
                <a:pathLst>
                  <a:path extrusionOk="0" h="1569" w="12644">
                    <a:moveTo>
                      <a:pt x="1068" y="1"/>
                    </a:moveTo>
                    <a:cubicBezTo>
                      <a:pt x="1" y="1"/>
                      <a:pt x="1" y="1568"/>
                      <a:pt x="1068" y="1568"/>
                    </a:cubicBezTo>
                    <a:lnTo>
                      <a:pt x="11576" y="1568"/>
                    </a:lnTo>
                    <a:cubicBezTo>
                      <a:pt x="12643" y="1568"/>
                      <a:pt x="12643" y="1"/>
                      <a:pt x="115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1"/>
              <p:cNvSpPr/>
              <p:nvPr/>
            </p:nvSpPr>
            <p:spPr>
              <a:xfrm>
                <a:off x="6381299" y="4359395"/>
                <a:ext cx="503391" cy="63992"/>
              </a:xfrm>
              <a:custGeom>
                <a:rect b="b" l="l" r="r" t="t"/>
                <a:pathLst>
                  <a:path extrusionOk="0" h="1603" w="12610">
                    <a:moveTo>
                      <a:pt x="1034" y="1"/>
                    </a:moveTo>
                    <a:cubicBezTo>
                      <a:pt x="0" y="1"/>
                      <a:pt x="0" y="1602"/>
                      <a:pt x="1034" y="1602"/>
                    </a:cubicBezTo>
                    <a:lnTo>
                      <a:pt x="11542" y="1602"/>
                    </a:lnTo>
                    <a:cubicBezTo>
                      <a:pt x="12609" y="1602"/>
                      <a:pt x="12609" y="1"/>
                      <a:pt x="115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1"/>
              <p:cNvSpPr/>
              <p:nvPr/>
            </p:nvSpPr>
            <p:spPr>
              <a:xfrm>
                <a:off x="6503731" y="4480430"/>
                <a:ext cx="503471" cy="62954"/>
              </a:xfrm>
              <a:custGeom>
                <a:rect b="b" l="l" r="r" t="t"/>
                <a:pathLst>
                  <a:path extrusionOk="0" h="1577" w="12612">
                    <a:moveTo>
                      <a:pt x="1043" y="0"/>
                    </a:moveTo>
                    <a:cubicBezTo>
                      <a:pt x="0" y="0"/>
                      <a:pt x="0" y="1576"/>
                      <a:pt x="1043" y="1576"/>
                    </a:cubicBezTo>
                    <a:cubicBezTo>
                      <a:pt x="1073" y="1576"/>
                      <a:pt x="1104" y="1575"/>
                      <a:pt x="1136" y="1572"/>
                    </a:cubicBezTo>
                    <a:lnTo>
                      <a:pt x="11644" y="1572"/>
                    </a:lnTo>
                    <a:cubicBezTo>
                      <a:pt x="12611" y="1505"/>
                      <a:pt x="12611" y="71"/>
                      <a:pt x="11644" y="4"/>
                    </a:cubicBezTo>
                    <a:lnTo>
                      <a:pt x="1136" y="4"/>
                    </a:lnTo>
                    <a:cubicBezTo>
                      <a:pt x="1104" y="2"/>
                      <a:pt x="1073" y="0"/>
                      <a:pt x="10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1" name="Google Shape;171;p11"/>
            <p:cNvSpPr/>
            <p:nvPr/>
          </p:nvSpPr>
          <p:spPr>
            <a:xfrm>
              <a:off x="4917280" y="2535299"/>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2" name="Google Shape;172;p11"/>
            <p:cNvGrpSpPr/>
            <p:nvPr/>
          </p:nvGrpSpPr>
          <p:grpSpPr>
            <a:xfrm>
              <a:off x="367468" y="2509070"/>
              <a:ext cx="524785" cy="125347"/>
              <a:chOff x="1675350" y="4136317"/>
              <a:chExt cx="524785" cy="125347"/>
            </a:xfrm>
          </p:grpSpPr>
          <p:sp>
            <p:nvSpPr>
              <p:cNvPr id="173" name="Google Shape;173;p11"/>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1"/>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75" name="Shape 17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76" name="Shape 176"/>
        <p:cNvGrpSpPr/>
        <p:nvPr/>
      </p:nvGrpSpPr>
      <p:grpSpPr>
        <a:xfrm>
          <a:off x="0" y="0"/>
          <a:ext cx="0" cy="0"/>
          <a:chOff x="0" y="0"/>
          <a:chExt cx="0" cy="0"/>
        </a:xfrm>
      </p:grpSpPr>
      <p:sp>
        <p:nvSpPr>
          <p:cNvPr id="177" name="Google Shape;177;p13"/>
          <p:cNvSpPr txBox="1"/>
          <p:nvPr>
            <p:ph hasCustomPrompt="1" type="title"/>
          </p:nvPr>
        </p:nvSpPr>
        <p:spPr>
          <a:xfrm>
            <a:off x="1418150" y="2114746"/>
            <a:ext cx="885900" cy="650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4800"/>
              <a:buNone/>
              <a:defRPr sz="4800"/>
            </a:lvl1pPr>
            <a:lvl2pPr lvl="1" rtl="0" algn="ctr">
              <a:lnSpc>
                <a:spcPct val="100000"/>
              </a:lnSpc>
              <a:spcBef>
                <a:spcPts val="0"/>
              </a:spcBef>
              <a:spcAft>
                <a:spcPts val="0"/>
              </a:spcAft>
              <a:buSzPts val="4800"/>
              <a:buNone/>
              <a:defRPr sz="4800"/>
            </a:lvl2pPr>
            <a:lvl3pPr lvl="2" rtl="0" algn="ctr">
              <a:lnSpc>
                <a:spcPct val="100000"/>
              </a:lnSpc>
              <a:spcBef>
                <a:spcPts val="0"/>
              </a:spcBef>
              <a:spcAft>
                <a:spcPts val="0"/>
              </a:spcAft>
              <a:buSzPts val="4800"/>
              <a:buNone/>
              <a:defRPr sz="4800"/>
            </a:lvl3pPr>
            <a:lvl4pPr lvl="3" rtl="0" algn="ctr">
              <a:lnSpc>
                <a:spcPct val="100000"/>
              </a:lnSpc>
              <a:spcBef>
                <a:spcPts val="0"/>
              </a:spcBef>
              <a:spcAft>
                <a:spcPts val="0"/>
              </a:spcAft>
              <a:buSzPts val="4800"/>
              <a:buNone/>
              <a:defRPr sz="4800"/>
            </a:lvl4pPr>
            <a:lvl5pPr lvl="4" rtl="0" algn="ctr">
              <a:lnSpc>
                <a:spcPct val="100000"/>
              </a:lnSpc>
              <a:spcBef>
                <a:spcPts val="0"/>
              </a:spcBef>
              <a:spcAft>
                <a:spcPts val="0"/>
              </a:spcAft>
              <a:buSzPts val="4800"/>
              <a:buNone/>
              <a:defRPr sz="4800"/>
            </a:lvl5pPr>
            <a:lvl6pPr lvl="5" rtl="0" algn="ctr">
              <a:lnSpc>
                <a:spcPct val="100000"/>
              </a:lnSpc>
              <a:spcBef>
                <a:spcPts val="0"/>
              </a:spcBef>
              <a:spcAft>
                <a:spcPts val="0"/>
              </a:spcAft>
              <a:buSzPts val="4800"/>
              <a:buNone/>
              <a:defRPr sz="4800"/>
            </a:lvl6pPr>
            <a:lvl7pPr lvl="6" rtl="0" algn="ctr">
              <a:lnSpc>
                <a:spcPct val="100000"/>
              </a:lnSpc>
              <a:spcBef>
                <a:spcPts val="0"/>
              </a:spcBef>
              <a:spcAft>
                <a:spcPts val="0"/>
              </a:spcAft>
              <a:buSzPts val="4800"/>
              <a:buNone/>
              <a:defRPr sz="4800"/>
            </a:lvl7pPr>
            <a:lvl8pPr lvl="7" rtl="0" algn="ctr">
              <a:lnSpc>
                <a:spcPct val="100000"/>
              </a:lnSpc>
              <a:spcBef>
                <a:spcPts val="0"/>
              </a:spcBef>
              <a:spcAft>
                <a:spcPts val="0"/>
              </a:spcAft>
              <a:buSzPts val="4800"/>
              <a:buNone/>
              <a:defRPr sz="4800"/>
            </a:lvl8pPr>
            <a:lvl9pPr lvl="8" rtl="0" algn="ctr">
              <a:lnSpc>
                <a:spcPct val="100000"/>
              </a:lnSpc>
              <a:spcBef>
                <a:spcPts val="0"/>
              </a:spcBef>
              <a:spcAft>
                <a:spcPts val="0"/>
              </a:spcAft>
              <a:buSzPts val="4800"/>
              <a:buNone/>
              <a:defRPr sz="4800"/>
            </a:lvl9pPr>
          </a:lstStyle>
          <a:p>
            <a:r>
              <a:t>xx%</a:t>
            </a:r>
          </a:p>
        </p:txBody>
      </p:sp>
      <p:sp>
        <p:nvSpPr>
          <p:cNvPr id="178" name="Google Shape;178;p13"/>
          <p:cNvSpPr txBox="1"/>
          <p:nvPr>
            <p:ph idx="1" type="subTitle"/>
          </p:nvPr>
        </p:nvSpPr>
        <p:spPr>
          <a:xfrm>
            <a:off x="770450" y="3063025"/>
            <a:ext cx="2181300" cy="37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None/>
              <a:defRPr b="1" sz="2000">
                <a:latin typeface="Oswald"/>
                <a:ea typeface="Oswald"/>
                <a:cs typeface="Oswald"/>
                <a:sym typeface="Oswald"/>
              </a:defRPr>
            </a:lvl1pPr>
            <a:lvl2pPr lvl="1">
              <a:lnSpc>
                <a:spcPct val="100000"/>
              </a:lnSpc>
              <a:spcBef>
                <a:spcPts val="0"/>
              </a:spcBef>
              <a:spcAft>
                <a:spcPts val="0"/>
              </a:spcAft>
              <a:buNone/>
              <a:defRPr b="1" sz="2000">
                <a:latin typeface="Oswald"/>
                <a:ea typeface="Oswald"/>
                <a:cs typeface="Oswald"/>
                <a:sym typeface="Oswald"/>
              </a:defRPr>
            </a:lvl2pPr>
            <a:lvl3pPr lvl="2">
              <a:lnSpc>
                <a:spcPct val="100000"/>
              </a:lnSpc>
              <a:spcBef>
                <a:spcPts val="0"/>
              </a:spcBef>
              <a:spcAft>
                <a:spcPts val="0"/>
              </a:spcAft>
              <a:buNone/>
              <a:defRPr b="1" sz="2000">
                <a:latin typeface="Oswald"/>
                <a:ea typeface="Oswald"/>
                <a:cs typeface="Oswald"/>
                <a:sym typeface="Oswald"/>
              </a:defRPr>
            </a:lvl3pPr>
            <a:lvl4pPr lvl="3">
              <a:lnSpc>
                <a:spcPct val="100000"/>
              </a:lnSpc>
              <a:spcBef>
                <a:spcPts val="0"/>
              </a:spcBef>
              <a:spcAft>
                <a:spcPts val="0"/>
              </a:spcAft>
              <a:buNone/>
              <a:defRPr b="1" sz="2000">
                <a:latin typeface="Oswald"/>
                <a:ea typeface="Oswald"/>
                <a:cs typeface="Oswald"/>
                <a:sym typeface="Oswald"/>
              </a:defRPr>
            </a:lvl4pPr>
            <a:lvl5pPr lvl="4">
              <a:lnSpc>
                <a:spcPct val="100000"/>
              </a:lnSpc>
              <a:spcBef>
                <a:spcPts val="0"/>
              </a:spcBef>
              <a:spcAft>
                <a:spcPts val="0"/>
              </a:spcAft>
              <a:buNone/>
              <a:defRPr b="1" sz="2000">
                <a:latin typeface="Oswald"/>
                <a:ea typeface="Oswald"/>
                <a:cs typeface="Oswald"/>
                <a:sym typeface="Oswald"/>
              </a:defRPr>
            </a:lvl5pPr>
            <a:lvl6pPr lvl="5">
              <a:lnSpc>
                <a:spcPct val="100000"/>
              </a:lnSpc>
              <a:spcBef>
                <a:spcPts val="0"/>
              </a:spcBef>
              <a:spcAft>
                <a:spcPts val="0"/>
              </a:spcAft>
              <a:buNone/>
              <a:defRPr b="1" sz="2000">
                <a:latin typeface="Oswald"/>
                <a:ea typeface="Oswald"/>
                <a:cs typeface="Oswald"/>
                <a:sym typeface="Oswald"/>
              </a:defRPr>
            </a:lvl6pPr>
            <a:lvl7pPr lvl="6">
              <a:lnSpc>
                <a:spcPct val="100000"/>
              </a:lnSpc>
              <a:spcBef>
                <a:spcPts val="0"/>
              </a:spcBef>
              <a:spcAft>
                <a:spcPts val="0"/>
              </a:spcAft>
              <a:buNone/>
              <a:defRPr b="1" sz="2000">
                <a:latin typeface="Oswald"/>
                <a:ea typeface="Oswald"/>
                <a:cs typeface="Oswald"/>
                <a:sym typeface="Oswald"/>
              </a:defRPr>
            </a:lvl7pPr>
            <a:lvl8pPr lvl="7">
              <a:lnSpc>
                <a:spcPct val="100000"/>
              </a:lnSpc>
              <a:spcBef>
                <a:spcPts val="0"/>
              </a:spcBef>
              <a:spcAft>
                <a:spcPts val="0"/>
              </a:spcAft>
              <a:buNone/>
              <a:defRPr b="1" sz="2000">
                <a:latin typeface="Oswald"/>
                <a:ea typeface="Oswald"/>
                <a:cs typeface="Oswald"/>
                <a:sym typeface="Oswald"/>
              </a:defRPr>
            </a:lvl8pPr>
            <a:lvl9pPr lvl="8">
              <a:lnSpc>
                <a:spcPct val="100000"/>
              </a:lnSpc>
              <a:spcBef>
                <a:spcPts val="0"/>
              </a:spcBef>
              <a:spcAft>
                <a:spcPts val="0"/>
              </a:spcAft>
              <a:buNone/>
              <a:defRPr b="1" sz="2000">
                <a:latin typeface="Oswald"/>
                <a:ea typeface="Oswald"/>
                <a:cs typeface="Oswald"/>
                <a:sym typeface="Oswald"/>
              </a:defRPr>
            </a:lvl9pPr>
          </a:lstStyle>
          <a:p/>
        </p:txBody>
      </p:sp>
      <p:sp>
        <p:nvSpPr>
          <p:cNvPr id="179" name="Google Shape;179;p13"/>
          <p:cNvSpPr txBox="1"/>
          <p:nvPr>
            <p:ph idx="2" type="subTitle"/>
          </p:nvPr>
        </p:nvSpPr>
        <p:spPr>
          <a:xfrm>
            <a:off x="770450" y="3434478"/>
            <a:ext cx="2181300" cy="92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80" name="Google Shape;180;p13"/>
          <p:cNvSpPr txBox="1"/>
          <p:nvPr>
            <p:ph hasCustomPrompt="1" idx="3" type="title"/>
          </p:nvPr>
        </p:nvSpPr>
        <p:spPr>
          <a:xfrm>
            <a:off x="4129050" y="2114746"/>
            <a:ext cx="885900" cy="650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4800"/>
              <a:buNone/>
              <a:defRPr sz="4800"/>
            </a:lvl1pPr>
            <a:lvl2pPr lvl="1" rtl="0" algn="ctr">
              <a:lnSpc>
                <a:spcPct val="100000"/>
              </a:lnSpc>
              <a:spcBef>
                <a:spcPts val="0"/>
              </a:spcBef>
              <a:spcAft>
                <a:spcPts val="0"/>
              </a:spcAft>
              <a:buSzPts val="4800"/>
              <a:buNone/>
              <a:defRPr sz="4800"/>
            </a:lvl2pPr>
            <a:lvl3pPr lvl="2" rtl="0" algn="ctr">
              <a:lnSpc>
                <a:spcPct val="100000"/>
              </a:lnSpc>
              <a:spcBef>
                <a:spcPts val="0"/>
              </a:spcBef>
              <a:spcAft>
                <a:spcPts val="0"/>
              </a:spcAft>
              <a:buSzPts val="4800"/>
              <a:buNone/>
              <a:defRPr sz="4800"/>
            </a:lvl3pPr>
            <a:lvl4pPr lvl="3" rtl="0" algn="ctr">
              <a:lnSpc>
                <a:spcPct val="100000"/>
              </a:lnSpc>
              <a:spcBef>
                <a:spcPts val="0"/>
              </a:spcBef>
              <a:spcAft>
                <a:spcPts val="0"/>
              </a:spcAft>
              <a:buSzPts val="4800"/>
              <a:buNone/>
              <a:defRPr sz="4800"/>
            </a:lvl4pPr>
            <a:lvl5pPr lvl="4" rtl="0" algn="ctr">
              <a:lnSpc>
                <a:spcPct val="100000"/>
              </a:lnSpc>
              <a:spcBef>
                <a:spcPts val="0"/>
              </a:spcBef>
              <a:spcAft>
                <a:spcPts val="0"/>
              </a:spcAft>
              <a:buSzPts val="4800"/>
              <a:buNone/>
              <a:defRPr sz="4800"/>
            </a:lvl5pPr>
            <a:lvl6pPr lvl="5" rtl="0" algn="ctr">
              <a:lnSpc>
                <a:spcPct val="100000"/>
              </a:lnSpc>
              <a:spcBef>
                <a:spcPts val="0"/>
              </a:spcBef>
              <a:spcAft>
                <a:spcPts val="0"/>
              </a:spcAft>
              <a:buSzPts val="4800"/>
              <a:buNone/>
              <a:defRPr sz="4800"/>
            </a:lvl6pPr>
            <a:lvl7pPr lvl="6" rtl="0" algn="ctr">
              <a:lnSpc>
                <a:spcPct val="100000"/>
              </a:lnSpc>
              <a:spcBef>
                <a:spcPts val="0"/>
              </a:spcBef>
              <a:spcAft>
                <a:spcPts val="0"/>
              </a:spcAft>
              <a:buSzPts val="4800"/>
              <a:buNone/>
              <a:defRPr sz="4800"/>
            </a:lvl7pPr>
            <a:lvl8pPr lvl="7" rtl="0" algn="ctr">
              <a:lnSpc>
                <a:spcPct val="100000"/>
              </a:lnSpc>
              <a:spcBef>
                <a:spcPts val="0"/>
              </a:spcBef>
              <a:spcAft>
                <a:spcPts val="0"/>
              </a:spcAft>
              <a:buSzPts val="4800"/>
              <a:buNone/>
              <a:defRPr sz="4800"/>
            </a:lvl8pPr>
            <a:lvl9pPr lvl="8" rtl="0" algn="ctr">
              <a:lnSpc>
                <a:spcPct val="100000"/>
              </a:lnSpc>
              <a:spcBef>
                <a:spcPts val="0"/>
              </a:spcBef>
              <a:spcAft>
                <a:spcPts val="0"/>
              </a:spcAft>
              <a:buSzPts val="4800"/>
              <a:buNone/>
              <a:defRPr sz="4800"/>
            </a:lvl9pPr>
          </a:lstStyle>
          <a:p>
            <a:r>
              <a:t>xx%</a:t>
            </a:r>
          </a:p>
        </p:txBody>
      </p:sp>
      <p:sp>
        <p:nvSpPr>
          <p:cNvPr id="181" name="Google Shape;181;p13"/>
          <p:cNvSpPr txBox="1"/>
          <p:nvPr>
            <p:ph idx="4" type="subTitle"/>
          </p:nvPr>
        </p:nvSpPr>
        <p:spPr>
          <a:xfrm>
            <a:off x="3481350" y="3063025"/>
            <a:ext cx="2181300" cy="37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1" sz="2000">
                <a:latin typeface="Oswald"/>
                <a:ea typeface="Oswald"/>
                <a:cs typeface="Oswald"/>
                <a:sym typeface="Oswald"/>
              </a:defRPr>
            </a:lvl1pPr>
            <a:lvl2pPr lvl="1" rtl="0">
              <a:lnSpc>
                <a:spcPct val="100000"/>
              </a:lnSpc>
              <a:spcBef>
                <a:spcPts val="0"/>
              </a:spcBef>
              <a:spcAft>
                <a:spcPts val="0"/>
              </a:spcAft>
              <a:buNone/>
              <a:defRPr b="1" sz="2000">
                <a:latin typeface="Oswald"/>
                <a:ea typeface="Oswald"/>
                <a:cs typeface="Oswald"/>
                <a:sym typeface="Oswald"/>
              </a:defRPr>
            </a:lvl2pPr>
            <a:lvl3pPr lvl="2" rtl="0">
              <a:lnSpc>
                <a:spcPct val="100000"/>
              </a:lnSpc>
              <a:spcBef>
                <a:spcPts val="0"/>
              </a:spcBef>
              <a:spcAft>
                <a:spcPts val="0"/>
              </a:spcAft>
              <a:buNone/>
              <a:defRPr b="1" sz="2000">
                <a:latin typeface="Oswald"/>
                <a:ea typeface="Oswald"/>
                <a:cs typeface="Oswald"/>
                <a:sym typeface="Oswald"/>
              </a:defRPr>
            </a:lvl3pPr>
            <a:lvl4pPr lvl="3" rtl="0">
              <a:lnSpc>
                <a:spcPct val="100000"/>
              </a:lnSpc>
              <a:spcBef>
                <a:spcPts val="0"/>
              </a:spcBef>
              <a:spcAft>
                <a:spcPts val="0"/>
              </a:spcAft>
              <a:buNone/>
              <a:defRPr b="1" sz="2000">
                <a:latin typeface="Oswald"/>
                <a:ea typeface="Oswald"/>
                <a:cs typeface="Oswald"/>
                <a:sym typeface="Oswald"/>
              </a:defRPr>
            </a:lvl4pPr>
            <a:lvl5pPr lvl="4" rtl="0">
              <a:lnSpc>
                <a:spcPct val="100000"/>
              </a:lnSpc>
              <a:spcBef>
                <a:spcPts val="0"/>
              </a:spcBef>
              <a:spcAft>
                <a:spcPts val="0"/>
              </a:spcAft>
              <a:buNone/>
              <a:defRPr b="1" sz="2000">
                <a:latin typeface="Oswald"/>
                <a:ea typeface="Oswald"/>
                <a:cs typeface="Oswald"/>
                <a:sym typeface="Oswald"/>
              </a:defRPr>
            </a:lvl5pPr>
            <a:lvl6pPr lvl="5" rtl="0">
              <a:lnSpc>
                <a:spcPct val="100000"/>
              </a:lnSpc>
              <a:spcBef>
                <a:spcPts val="0"/>
              </a:spcBef>
              <a:spcAft>
                <a:spcPts val="0"/>
              </a:spcAft>
              <a:buNone/>
              <a:defRPr b="1" sz="2000">
                <a:latin typeface="Oswald"/>
                <a:ea typeface="Oswald"/>
                <a:cs typeface="Oswald"/>
                <a:sym typeface="Oswald"/>
              </a:defRPr>
            </a:lvl6pPr>
            <a:lvl7pPr lvl="6" rtl="0">
              <a:lnSpc>
                <a:spcPct val="100000"/>
              </a:lnSpc>
              <a:spcBef>
                <a:spcPts val="0"/>
              </a:spcBef>
              <a:spcAft>
                <a:spcPts val="0"/>
              </a:spcAft>
              <a:buNone/>
              <a:defRPr b="1" sz="2000">
                <a:latin typeface="Oswald"/>
                <a:ea typeface="Oswald"/>
                <a:cs typeface="Oswald"/>
                <a:sym typeface="Oswald"/>
              </a:defRPr>
            </a:lvl7pPr>
            <a:lvl8pPr lvl="7" rtl="0">
              <a:lnSpc>
                <a:spcPct val="100000"/>
              </a:lnSpc>
              <a:spcBef>
                <a:spcPts val="0"/>
              </a:spcBef>
              <a:spcAft>
                <a:spcPts val="0"/>
              </a:spcAft>
              <a:buNone/>
              <a:defRPr b="1" sz="2000">
                <a:latin typeface="Oswald"/>
                <a:ea typeface="Oswald"/>
                <a:cs typeface="Oswald"/>
                <a:sym typeface="Oswald"/>
              </a:defRPr>
            </a:lvl8pPr>
            <a:lvl9pPr lvl="8" rtl="0">
              <a:lnSpc>
                <a:spcPct val="100000"/>
              </a:lnSpc>
              <a:spcBef>
                <a:spcPts val="0"/>
              </a:spcBef>
              <a:spcAft>
                <a:spcPts val="0"/>
              </a:spcAft>
              <a:buNone/>
              <a:defRPr b="1" sz="2000">
                <a:latin typeface="Oswald"/>
                <a:ea typeface="Oswald"/>
                <a:cs typeface="Oswald"/>
                <a:sym typeface="Oswald"/>
              </a:defRPr>
            </a:lvl9pPr>
          </a:lstStyle>
          <a:p/>
        </p:txBody>
      </p:sp>
      <p:sp>
        <p:nvSpPr>
          <p:cNvPr id="182" name="Google Shape;182;p13"/>
          <p:cNvSpPr txBox="1"/>
          <p:nvPr>
            <p:ph idx="5" type="subTitle"/>
          </p:nvPr>
        </p:nvSpPr>
        <p:spPr>
          <a:xfrm>
            <a:off x="3481350" y="3434478"/>
            <a:ext cx="2181300" cy="92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83" name="Google Shape;183;p13"/>
          <p:cNvSpPr txBox="1"/>
          <p:nvPr>
            <p:ph hasCustomPrompt="1" idx="6" type="title"/>
          </p:nvPr>
        </p:nvSpPr>
        <p:spPr>
          <a:xfrm>
            <a:off x="6839950" y="2114746"/>
            <a:ext cx="885900" cy="650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4800"/>
              <a:buNone/>
              <a:defRPr sz="4800"/>
            </a:lvl1pPr>
            <a:lvl2pPr lvl="1" rtl="0" algn="ctr">
              <a:lnSpc>
                <a:spcPct val="100000"/>
              </a:lnSpc>
              <a:spcBef>
                <a:spcPts val="0"/>
              </a:spcBef>
              <a:spcAft>
                <a:spcPts val="0"/>
              </a:spcAft>
              <a:buSzPts val="4800"/>
              <a:buNone/>
              <a:defRPr sz="4800"/>
            </a:lvl2pPr>
            <a:lvl3pPr lvl="2" rtl="0" algn="ctr">
              <a:lnSpc>
                <a:spcPct val="100000"/>
              </a:lnSpc>
              <a:spcBef>
                <a:spcPts val="0"/>
              </a:spcBef>
              <a:spcAft>
                <a:spcPts val="0"/>
              </a:spcAft>
              <a:buSzPts val="4800"/>
              <a:buNone/>
              <a:defRPr sz="4800"/>
            </a:lvl3pPr>
            <a:lvl4pPr lvl="3" rtl="0" algn="ctr">
              <a:lnSpc>
                <a:spcPct val="100000"/>
              </a:lnSpc>
              <a:spcBef>
                <a:spcPts val="0"/>
              </a:spcBef>
              <a:spcAft>
                <a:spcPts val="0"/>
              </a:spcAft>
              <a:buSzPts val="4800"/>
              <a:buNone/>
              <a:defRPr sz="4800"/>
            </a:lvl4pPr>
            <a:lvl5pPr lvl="4" rtl="0" algn="ctr">
              <a:lnSpc>
                <a:spcPct val="100000"/>
              </a:lnSpc>
              <a:spcBef>
                <a:spcPts val="0"/>
              </a:spcBef>
              <a:spcAft>
                <a:spcPts val="0"/>
              </a:spcAft>
              <a:buSzPts val="4800"/>
              <a:buNone/>
              <a:defRPr sz="4800"/>
            </a:lvl5pPr>
            <a:lvl6pPr lvl="5" rtl="0" algn="ctr">
              <a:lnSpc>
                <a:spcPct val="100000"/>
              </a:lnSpc>
              <a:spcBef>
                <a:spcPts val="0"/>
              </a:spcBef>
              <a:spcAft>
                <a:spcPts val="0"/>
              </a:spcAft>
              <a:buSzPts val="4800"/>
              <a:buNone/>
              <a:defRPr sz="4800"/>
            </a:lvl6pPr>
            <a:lvl7pPr lvl="6" rtl="0" algn="ctr">
              <a:lnSpc>
                <a:spcPct val="100000"/>
              </a:lnSpc>
              <a:spcBef>
                <a:spcPts val="0"/>
              </a:spcBef>
              <a:spcAft>
                <a:spcPts val="0"/>
              </a:spcAft>
              <a:buSzPts val="4800"/>
              <a:buNone/>
              <a:defRPr sz="4800"/>
            </a:lvl7pPr>
            <a:lvl8pPr lvl="7" rtl="0" algn="ctr">
              <a:lnSpc>
                <a:spcPct val="100000"/>
              </a:lnSpc>
              <a:spcBef>
                <a:spcPts val="0"/>
              </a:spcBef>
              <a:spcAft>
                <a:spcPts val="0"/>
              </a:spcAft>
              <a:buSzPts val="4800"/>
              <a:buNone/>
              <a:defRPr sz="4800"/>
            </a:lvl8pPr>
            <a:lvl9pPr lvl="8" rtl="0" algn="ctr">
              <a:lnSpc>
                <a:spcPct val="100000"/>
              </a:lnSpc>
              <a:spcBef>
                <a:spcPts val="0"/>
              </a:spcBef>
              <a:spcAft>
                <a:spcPts val="0"/>
              </a:spcAft>
              <a:buSzPts val="4800"/>
              <a:buNone/>
              <a:defRPr sz="4800"/>
            </a:lvl9pPr>
          </a:lstStyle>
          <a:p>
            <a:r>
              <a:t>xx%</a:t>
            </a:r>
          </a:p>
        </p:txBody>
      </p:sp>
      <p:sp>
        <p:nvSpPr>
          <p:cNvPr id="184" name="Google Shape;184;p13"/>
          <p:cNvSpPr txBox="1"/>
          <p:nvPr>
            <p:ph idx="7" type="subTitle"/>
          </p:nvPr>
        </p:nvSpPr>
        <p:spPr>
          <a:xfrm>
            <a:off x="6192250" y="3063025"/>
            <a:ext cx="2181300" cy="37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1" sz="2000">
                <a:latin typeface="Oswald"/>
                <a:ea typeface="Oswald"/>
                <a:cs typeface="Oswald"/>
                <a:sym typeface="Oswald"/>
              </a:defRPr>
            </a:lvl1pPr>
            <a:lvl2pPr lvl="1" rtl="0">
              <a:lnSpc>
                <a:spcPct val="100000"/>
              </a:lnSpc>
              <a:spcBef>
                <a:spcPts val="0"/>
              </a:spcBef>
              <a:spcAft>
                <a:spcPts val="0"/>
              </a:spcAft>
              <a:buNone/>
              <a:defRPr b="1" sz="2000">
                <a:latin typeface="Oswald"/>
                <a:ea typeface="Oswald"/>
                <a:cs typeface="Oswald"/>
                <a:sym typeface="Oswald"/>
              </a:defRPr>
            </a:lvl2pPr>
            <a:lvl3pPr lvl="2" rtl="0">
              <a:lnSpc>
                <a:spcPct val="100000"/>
              </a:lnSpc>
              <a:spcBef>
                <a:spcPts val="0"/>
              </a:spcBef>
              <a:spcAft>
                <a:spcPts val="0"/>
              </a:spcAft>
              <a:buNone/>
              <a:defRPr b="1" sz="2000">
                <a:latin typeface="Oswald"/>
                <a:ea typeface="Oswald"/>
                <a:cs typeface="Oswald"/>
                <a:sym typeface="Oswald"/>
              </a:defRPr>
            </a:lvl3pPr>
            <a:lvl4pPr lvl="3" rtl="0">
              <a:lnSpc>
                <a:spcPct val="100000"/>
              </a:lnSpc>
              <a:spcBef>
                <a:spcPts val="0"/>
              </a:spcBef>
              <a:spcAft>
                <a:spcPts val="0"/>
              </a:spcAft>
              <a:buNone/>
              <a:defRPr b="1" sz="2000">
                <a:latin typeface="Oswald"/>
                <a:ea typeface="Oswald"/>
                <a:cs typeface="Oswald"/>
                <a:sym typeface="Oswald"/>
              </a:defRPr>
            </a:lvl4pPr>
            <a:lvl5pPr lvl="4" rtl="0">
              <a:lnSpc>
                <a:spcPct val="100000"/>
              </a:lnSpc>
              <a:spcBef>
                <a:spcPts val="0"/>
              </a:spcBef>
              <a:spcAft>
                <a:spcPts val="0"/>
              </a:spcAft>
              <a:buNone/>
              <a:defRPr b="1" sz="2000">
                <a:latin typeface="Oswald"/>
                <a:ea typeface="Oswald"/>
                <a:cs typeface="Oswald"/>
                <a:sym typeface="Oswald"/>
              </a:defRPr>
            </a:lvl5pPr>
            <a:lvl6pPr lvl="5" rtl="0">
              <a:lnSpc>
                <a:spcPct val="100000"/>
              </a:lnSpc>
              <a:spcBef>
                <a:spcPts val="0"/>
              </a:spcBef>
              <a:spcAft>
                <a:spcPts val="0"/>
              </a:spcAft>
              <a:buNone/>
              <a:defRPr b="1" sz="2000">
                <a:latin typeface="Oswald"/>
                <a:ea typeface="Oswald"/>
                <a:cs typeface="Oswald"/>
                <a:sym typeface="Oswald"/>
              </a:defRPr>
            </a:lvl6pPr>
            <a:lvl7pPr lvl="6" rtl="0">
              <a:lnSpc>
                <a:spcPct val="100000"/>
              </a:lnSpc>
              <a:spcBef>
                <a:spcPts val="0"/>
              </a:spcBef>
              <a:spcAft>
                <a:spcPts val="0"/>
              </a:spcAft>
              <a:buNone/>
              <a:defRPr b="1" sz="2000">
                <a:latin typeface="Oswald"/>
                <a:ea typeface="Oswald"/>
                <a:cs typeface="Oswald"/>
                <a:sym typeface="Oswald"/>
              </a:defRPr>
            </a:lvl7pPr>
            <a:lvl8pPr lvl="7" rtl="0">
              <a:lnSpc>
                <a:spcPct val="100000"/>
              </a:lnSpc>
              <a:spcBef>
                <a:spcPts val="0"/>
              </a:spcBef>
              <a:spcAft>
                <a:spcPts val="0"/>
              </a:spcAft>
              <a:buNone/>
              <a:defRPr b="1" sz="2000">
                <a:latin typeface="Oswald"/>
                <a:ea typeface="Oswald"/>
                <a:cs typeface="Oswald"/>
                <a:sym typeface="Oswald"/>
              </a:defRPr>
            </a:lvl8pPr>
            <a:lvl9pPr lvl="8" rtl="0">
              <a:lnSpc>
                <a:spcPct val="100000"/>
              </a:lnSpc>
              <a:spcBef>
                <a:spcPts val="0"/>
              </a:spcBef>
              <a:spcAft>
                <a:spcPts val="0"/>
              </a:spcAft>
              <a:buNone/>
              <a:defRPr b="1" sz="2000">
                <a:latin typeface="Oswald"/>
                <a:ea typeface="Oswald"/>
                <a:cs typeface="Oswald"/>
                <a:sym typeface="Oswald"/>
              </a:defRPr>
            </a:lvl9pPr>
          </a:lstStyle>
          <a:p/>
        </p:txBody>
      </p:sp>
      <p:sp>
        <p:nvSpPr>
          <p:cNvPr id="185" name="Google Shape;185;p13"/>
          <p:cNvSpPr txBox="1"/>
          <p:nvPr>
            <p:ph idx="8" type="subTitle"/>
          </p:nvPr>
        </p:nvSpPr>
        <p:spPr>
          <a:xfrm>
            <a:off x="6192250" y="3434478"/>
            <a:ext cx="2181300" cy="92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86" name="Google Shape;186;p13"/>
          <p:cNvSpPr txBox="1"/>
          <p:nvPr>
            <p:ph idx="9" type="title"/>
          </p:nvPr>
        </p:nvSpPr>
        <p:spPr>
          <a:xfrm>
            <a:off x="720000" y="387600"/>
            <a:ext cx="7704000" cy="6126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p:txBody>
      </p:sp>
      <p:grpSp>
        <p:nvGrpSpPr>
          <p:cNvPr id="187" name="Google Shape;187;p13"/>
          <p:cNvGrpSpPr/>
          <p:nvPr/>
        </p:nvGrpSpPr>
        <p:grpSpPr>
          <a:xfrm>
            <a:off x="-397994" y="259239"/>
            <a:ext cx="9177989" cy="4472622"/>
            <a:chOff x="-16994" y="335439"/>
            <a:chExt cx="9177989" cy="4472622"/>
          </a:xfrm>
        </p:grpSpPr>
        <p:grpSp>
          <p:nvGrpSpPr>
            <p:cNvPr id="188" name="Google Shape;188;p13"/>
            <p:cNvGrpSpPr/>
            <p:nvPr/>
          </p:nvGrpSpPr>
          <p:grpSpPr>
            <a:xfrm flipH="1">
              <a:off x="-16994" y="4581638"/>
              <a:ext cx="978751" cy="226423"/>
              <a:chOff x="4114929" y="104250"/>
              <a:chExt cx="978751" cy="226423"/>
            </a:xfrm>
          </p:grpSpPr>
          <p:sp>
            <p:nvSpPr>
              <p:cNvPr id="189" name="Google Shape;189;p13"/>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3"/>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3"/>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 name="Google Shape;192;p13"/>
            <p:cNvGrpSpPr/>
            <p:nvPr/>
          </p:nvGrpSpPr>
          <p:grpSpPr>
            <a:xfrm flipH="1">
              <a:off x="7780180" y="1432093"/>
              <a:ext cx="792366" cy="183988"/>
              <a:chOff x="6214836" y="4359395"/>
              <a:chExt cx="792366" cy="183988"/>
            </a:xfrm>
          </p:grpSpPr>
          <p:sp>
            <p:nvSpPr>
              <p:cNvPr id="193" name="Google Shape;193;p13"/>
              <p:cNvSpPr/>
              <p:nvPr/>
            </p:nvSpPr>
            <p:spPr>
              <a:xfrm>
                <a:off x="6214836" y="4417997"/>
                <a:ext cx="504748" cy="62634"/>
              </a:xfrm>
              <a:custGeom>
                <a:rect b="b" l="l" r="r" t="t"/>
                <a:pathLst>
                  <a:path extrusionOk="0" h="1569" w="12644">
                    <a:moveTo>
                      <a:pt x="1068" y="1"/>
                    </a:moveTo>
                    <a:cubicBezTo>
                      <a:pt x="1" y="1"/>
                      <a:pt x="1" y="1568"/>
                      <a:pt x="1068" y="1568"/>
                    </a:cubicBezTo>
                    <a:lnTo>
                      <a:pt x="11576" y="1568"/>
                    </a:lnTo>
                    <a:cubicBezTo>
                      <a:pt x="12643" y="1568"/>
                      <a:pt x="12643" y="1"/>
                      <a:pt x="115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3"/>
              <p:cNvSpPr/>
              <p:nvPr/>
            </p:nvSpPr>
            <p:spPr>
              <a:xfrm>
                <a:off x="6381299" y="4359395"/>
                <a:ext cx="503391" cy="63992"/>
              </a:xfrm>
              <a:custGeom>
                <a:rect b="b" l="l" r="r" t="t"/>
                <a:pathLst>
                  <a:path extrusionOk="0" h="1603" w="12610">
                    <a:moveTo>
                      <a:pt x="1034" y="1"/>
                    </a:moveTo>
                    <a:cubicBezTo>
                      <a:pt x="0" y="1"/>
                      <a:pt x="0" y="1602"/>
                      <a:pt x="1034" y="1602"/>
                    </a:cubicBezTo>
                    <a:lnTo>
                      <a:pt x="11542" y="1602"/>
                    </a:lnTo>
                    <a:cubicBezTo>
                      <a:pt x="12609" y="1602"/>
                      <a:pt x="12609" y="1"/>
                      <a:pt x="115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3"/>
              <p:cNvSpPr/>
              <p:nvPr/>
            </p:nvSpPr>
            <p:spPr>
              <a:xfrm>
                <a:off x="6503731" y="4480430"/>
                <a:ext cx="503471" cy="62954"/>
              </a:xfrm>
              <a:custGeom>
                <a:rect b="b" l="l" r="r" t="t"/>
                <a:pathLst>
                  <a:path extrusionOk="0" h="1577" w="12612">
                    <a:moveTo>
                      <a:pt x="1043" y="0"/>
                    </a:moveTo>
                    <a:cubicBezTo>
                      <a:pt x="0" y="0"/>
                      <a:pt x="0" y="1576"/>
                      <a:pt x="1043" y="1576"/>
                    </a:cubicBezTo>
                    <a:cubicBezTo>
                      <a:pt x="1073" y="1576"/>
                      <a:pt x="1104" y="1575"/>
                      <a:pt x="1136" y="1572"/>
                    </a:cubicBezTo>
                    <a:lnTo>
                      <a:pt x="11644" y="1572"/>
                    </a:lnTo>
                    <a:cubicBezTo>
                      <a:pt x="12611" y="1505"/>
                      <a:pt x="12611" y="71"/>
                      <a:pt x="11644" y="4"/>
                    </a:cubicBezTo>
                    <a:lnTo>
                      <a:pt x="1136" y="4"/>
                    </a:lnTo>
                    <a:cubicBezTo>
                      <a:pt x="1104" y="2"/>
                      <a:pt x="1073" y="0"/>
                      <a:pt x="10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 name="Google Shape;196;p13"/>
            <p:cNvGrpSpPr/>
            <p:nvPr/>
          </p:nvGrpSpPr>
          <p:grpSpPr>
            <a:xfrm flipH="1">
              <a:off x="6316430" y="764508"/>
              <a:ext cx="629895" cy="125228"/>
              <a:chOff x="2358395" y="153510"/>
              <a:chExt cx="629895" cy="125228"/>
            </a:xfrm>
          </p:grpSpPr>
          <p:sp>
            <p:nvSpPr>
              <p:cNvPr id="197" name="Google Shape;197;p13"/>
              <p:cNvSpPr/>
              <p:nvPr/>
            </p:nvSpPr>
            <p:spPr>
              <a:xfrm>
                <a:off x="2484899" y="153510"/>
                <a:ext cx="503391" cy="62634"/>
              </a:xfrm>
              <a:custGeom>
                <a:rect b="b" l="l" r="r" t="t"/>
                <a:pathLst>
                  <a:path extrusionOk="0" h="1569" w="12610">
                    <a:moveTo>
                      <a:pt x="11607" y="0"/>
                    </a:moveTo>
                    <a:cubicBezTo>
                      <a:pt x="11597" y="0"/>
                      <a:pt x="11586" y="0"/>
                      <a:pt x="11575" y="1"/>
                    </a:cubicBezTo>
                    <a:lnTo>
                      <a:pt x="1068" y="1"/>
                    </a:lnTo>
                    <a:cubicBezTo>
                      <a:pt x="0" y="1"/>
                      <a:pt x="0" y="1569"/>
                      <a:pt x="1068" y="1569"/>
                    </a:cubicBezTo>
                    <a:lnTo>
                      <a:pt x="11575" y="1569"/>
                    </a:lnTo>
                    <a:cubicBezTo>
                      <a:pt x="12599" y="1569"/>
                      <a:pt x="12609" y="0"/>
                      <a:pt x="11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3"/>
              <p:cNvSpPr/>
              <p:nvPr/>
            </p:nvSpPr>
            <p:spPr>
              <a:xfrm>
                <a:off x="2358395" y="216103"/>
                <a:ext cx="504709" cy="62634"/>
              </a:xfrm>
              <a:custGeom>
                <a:rect b="b" l="l" r="r" t="t"/>
                <a:pathLst>
                  <a:path extrusionOk="0" h="1569" w="12643">
                    <a:moveTo>
                      <a:pt x="11608" y="0"/>
                    </a:moveTo>
                    <a:cubicBezTo>
                      <a:pt x="11597" y="0"/>
                      <a:pt x="11586" y="0"/>
                      <a:pt x="11575" y="1"/>
                    </a:cubicBezTo>
                    <a:lnTo>
                      <a:pt x="1068" y="1"/>
                    </a:lnTo>
                    <a:cubicBezTo>
                      <a:pt x="1" y="1"/>
                      <a:pt x="1" y="1568"/>
                      <a:pt x="1068" y="1568"/>
                    </a:cubicBezTo>
                    <a:lnTo>
                      <a:pt x="11575" y="1568"/>
                    </a:lnTo>
                    <a:cubicBezTo>
                      <a:pt x="12632" y="1568"/>
                      <a:pt x="12643" y="0"/>
                      <a:pt x="116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9" name="Google Shape;199;p13"/>
            <p:cNvSpPr/>
            <p:nvPr/>
          </p:nvSpPr>
          <p:spPr>
            <a:xfrm flipH="1">
              <a:off x="8552605" y="4568533"/>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0" name="Google Shape;200;p13"/>
            <p:cNvGrpSpPr/>
            <p:nvPr/>
          </p:nvGrpSpPr>
          <p:grpSpPr>
            <a:xfrm flipH="1">
              <a:off x="8636209" y="335439"/>
              <a:ext cx="524785" cy="125347"/>
              <a:chOff x="1675350" y="4136317"/>
              <a:chExt cx="524785" cy="125347"/>
            </a:xfrm>
          </p:grpSpPr>
          <p:sp>
            <p:nvSpPr>
              <p:cNvPr id="201" name="Google Shape;201;p13"/>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3"/>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CUSTOM_21">
    <p:spTree>
      <p:nvGrpSpPr>
        <p:cNvPr id="203" name="Shape 203"/>
        <p:cNvGrpSpPr/>
        <p:nvPr/>
      </p:nvGrpSpPr>
      <p:grpSpPr>
        <a:xfrm>
          <a:off x="0" y="0"/>
          <a:ext cx="0" cy="0"/>
          <a:chOff x="0" y="0"/>
          <a:chExt cx="0" cy="0"/>
        </a:xfrm>
      </p:grpSpPr>
      <p:sp>
        <p:nvSpPr>
          <p:cNvPr id="204" name="Google Shape;204;p14"/>
          <p:cNvSpPr txBox="1"/>
          <p:nvPr>
            <p:ph idx="1" type="subTitle"/>
          </p:nvPr>
        </p:nvSpPr>
        <p:spPr>
          <a:xfrm>
            <a:off x="720000" y="2610875"/>
            <a:ext cx="3953700" cy="100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205" name="Google Shape;205;p14"/>
          <p:cNvSpPr txBox="1"/>
          <p:nvPr>
            <p:ph type="title"/>
          </p:nvPr>
        </p:nvSpPr>
        <p:spPr>
          <a:xfrm>
            <a:off x="720000" y="1443699"/>
            <a:ext cx="3953700" cy="1091700"/>
          </a:xfrm>
          <a:prstGeom prst="rect">
            <a:avLst/>
          </a:prstGeom>
        </p:spPr>
        <p:txBody>
          <a:bodyPr anchorCtr="0" anchor="t" bIns="91425" lIns="91425" spcFirstLastPara="1" rIns="91425" wrap="square" tIns="91425">
            <a:noAutofit/>
          </a:bodyPr>
          <a:lstStyle>
            <a:lvl1pPr lvl="0" rtl="0">
              <a:spcBef>
                <a:spcPts val="0"/>
              </a:spcBef>
              <a:spcAft>
                <a:spcPts val="0"/>
              </a:spcAft>
              <a:buSzPts val="7000"/>
              <a:buNone/>
              <a:defRPr sz="7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206" name="Google Shape;206;p14"/>
          <p:cNvGrpSpPr/>
          <p:nvPr/>
        </p:nvGrpSpPr>
        <p:grpSpPr>
          <a:xfrm>
            <a:off x="-286338" y="538978"/>
            <a:ext cx="8972736" cy="4065545"/>
            <a:chOff x="-286338" y="372891"/>
            <a:chExt cx="8972736" cy="4065545"/>
          </a:xfrm>
        </p:grpSpPr>
        <p:grpSp>
          <p:nvGrpSpPr>
            <p:cNvPr id="207" name="Google Shape;207;p14"/>
            <p:cNvGrpSpPr/>
            <p:nvPr/>
          </p:nvGrpSpPr>
          <p:grpSpPr>
            <a:xfrm>
              <a:off x="5246138" y="4212013"/>
              <a:ext cx="978751" cy="226423"/>
              <a:chOff x="4114929" y="211877"/>
              <a:chExt cx="978751" cy="226423"/>
            </a:xfrm>
          </p:grpSpPr>
          <p:sp>
            <p:nvSpPr>
              <p:cNvPr id="208" name="Google Shape;208;p14"/>
              <p:cNvSpPr/>
              <p:nvPr/>
            </p:nvSpPr>
            <p:spPr>
              <a:xfrm>
                <a:off x="4114929" y="283771"/>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4"/>
              <p:cNvSpPr/>
              <p:nvPr/>
            </p:nvSpPr>
            <p:spPr>
              <a:xfrm>
                <a:off x="4318677" y="211877"/>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4"/>
              <p:cNvSpPr/>
              <p:nvPr/>
            </p:nvSpPr>
            <p:spPr>
              <a:xfrm>
                <a:off x="4473124" y="361014"/>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1" name="Google Shape;211;p14"/>
            <p:cNvGrpSpPr/>
            <p:nvPr/>
          </p:nvGrpSpPr>
          <p:grpSpPr>
            <a:xfrm>
              <a:off x="323811" y="372891"/>
              <a:ext cx="792366" cy="183988"/>
              <a:chOff x="6214836" y="3902195"/>
              <a:chExt cx="792366" cy="183988"/>
            </a:xfrm>
          </p:grpSpPr>
          <p:sp>
            <p:nvSpPr>
              <p:cNvPr id="212" name="Google Shape;212;p14"/>
              <p:cNvSpPr/>
              <p:nvPr/>
            </p:nvSpPr>
            <p:spPr>
              <a:xfrm>
                <a:off x="6214836" y="3960797"/>
                <a:ext cx="504748" cy="62634"/>
              </a:xfrm>
              <a:custGeom>
                <a:rect b="b" l="l" r="r" t="t"/>
                <a:pathLst>
                  <a:path extrusionOk="0" h="1569" w="12644">
                    <a:moveTo>
                      <a:pt x="1068" y="1"/>
                    </a:moveTo>
                    <a:cubicBezTo>
                      <a:pt x="1" y="1"/>
                      <a:pt x="1" y="1568"/>
                      <a:pt x="1068" y="1568"/>
                    </a:cubicBezTo>
                    <a:lnTo>
                      <a:pt x="11576" y="1568"/>
                    </a:lnTo>
                    <a:cubicBezTo>
                      <a:pt x="12643" y="1568"/>
                      <a:pt x="12643" y="1"/>
                      <a:pt x="115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4"/>
              <p:cNvSpPr/>
              <p:nvPr/>
            </p:nvSpPr>
            <p:spPr>
              <a:xfrm>
                <a:off x="6381299" y="3902195"/>
                <a:ext cx="503391" cy="63992"/>
              </a:xfrm>
              <a:custGeom>
                <a:rect b="b" l="l" r="r" t="t"/>
                <a:pathLst>
                  <a:path extrusionOk="0" h="1603" w="12610">
                    <a:moveTo>
                      <a:pt x="1034" y="1"/>
                    </a:moveTo>
                    <a:cubicBezTo>
                      <a:pt x="0" y="1"/>
                      <a:pt x="0" y="1602"/>
                      <a:pt x="1034" y="1602"/>
                    </a:cubicBezTo>
                    <a:lnTo>
                      <a:pt x="11542" y="1602"/>
                    </a:lnTo>
                    <a:cubicBezTo>
                      <a:pt x="12609" y="1602"/>
                      <a:pt x="12609" y="1"/>
                      <a:pt x="115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4"/>
              <p:cNvSpPr/>
              <p:nvPr/>
            </p:nvSpPr>
            <p:spPr>
              <a:xfrm>
                <a:off x="6503731" y="4023230"/>
                <a:ext cx="503471" cy="62954"/>
              </a:xfrm>
              <a:custGeom>
                <a:rect b="b" l="l" r="r" t="t"/>
                <a:pathLst>
                  <a:path extrusionOk="0" h="1577" w="12612">
                    <a:moveTo>
                      <a:pt x="1043" y="0"/>
                    </a:moveTo>
                    <a:cubicBezTo>
                      <a:pt x="0" y="0"/>
                      <a:pt x="0" y="1576"/>
                      <a:pt x="1043" y="1576"/>
                    </a:cubicBezTo>
                    <a:cubicBezTo>
                      <a:pt x="1073" y="1576"/>
                      <a:pt x="1104" y="1575"/>
                      <a:pt x="1136" y="1572"/>
                    </a:cubicBezTo>
                    <a:lnTo>
                      <a:pt x="11644" y="1572"/>
                    </a:lnTo>
                    <a:cubicBezTo>
                      <a:pt x="12611" y="1505"/>
                      <a:pt x="12611" y="71"/>
                      <a:pt x="11644" y="4"/>
                    </a:cubicBezTo>
                    <a:lnTo>
                      <a:pt x="1136" y="4"/>
                    </a:lnTo>
                    <a:cubicBezTo>
                      <a:pt x="1104" y="2"/>
                      <a:pt x="1073" y="0"/>
                      <a:pt x="10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 name="Google Shape;215;p14"/>
            <p:cNvGrpSpPr/>
            <p:nvPr/>
          </p:nvGrpSpPr>
          <p:grpSpPr>
            <a:xfrm>
              <a:off x="3942095" y="1010793"/>
              <a:ext cx="629895" cy="125228"/>
              <a:chOff x="2358395" y="686910"/>
              <a:chExt cx="629895" cy="125228"/>
            </a:xfrm>
          </p:grpSpPr>
          <p:sp>
            <p:nvSpPr>
              <p:cNvPr id="216" name="Google Shape;216;p14"/>
              <p:cNvSpPr/>
              <p:nvPr/>
            </p:nvSpPr>
            <p:spPr>
              <a:xfrm>
                <a:off x="2484899" y="686910"/>
                <a:ext cx="503391" cy="62634"/>
              </a:xfrm>
              <a:custGeom>
                <a:rect b="b" l="l" r="r" t="t"/>
                <a:pathLst>
                  <a:path extrusionOk="0" h="1569" w="12610">
                    <a:moveTo>
                      <a:pt x="11607" y="0"/>
                    </a:moveTo>
                    <a:cubicBezTo>
                      <a:pt x="11597" y="0"/>
                      <a:pt x="11586" y="0"/>
                      <a:pt x="11575" y="1"/>
                    </a:cubicBezTo>
                    <a:lnTo>
                      <a:pt x="1068" y="1"/>
                    </a:lnTo>
                    <a:cubicBezTo>
                      <a:pt x="0" y="1"/>
                      <a:pt x="0" y="1569"/>
                      <a:pt x="1068" y="1569"/>
                    </a:cubicBezTo>
                    <a:lnTo>
                      <a:pt x="11575" y="1569"/>
                    </a:lnTo>
                    <a:cubicBezTo>
                      <a:pt x="12599" y="1569"/>
                      <a:pt x="12609" y="0"/>
                      <a:pt x="11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4"/>
              <p:cNvSpPr/>
              <p:nvPr/>
            </p:nvSpPr>
            <p:spPr>
              <a:xfrm>
                <a:off x="2358395" y="749503"/>
                <a:ext cx="504709" cy="62634"/>
              </a:xfrm>
              <a:custGeom>
                <a:rect b="b" l="l" r="r" t="t"/>
                <a:pathLst>
                  <a:path extrusionOk="0" h="1569" w="12643">
                    <a:moveTo>
                      <a:pt x="11608" y="0"/>
                    </a:moveTo>
                    <a:cubicBezTo>
                      <a:pt x="11597" y="0"/>
                      <a:pt x="11586" y="0"/>
                      <a:pt x="11575" y="1"/>
                    </a:cubicBezTo>
                    <a:lnTo>
                      <a:pt x="1068" y="1"/>
                    </a:lnTo>
                    <a:cubicBezTo>
                      <a:pt x="1" y="1"/>
                      <a:pt x="1" y="1568"/>
                      <a:pt x="1068" y="1568"/>
                    </a:cubicBezTo>
                    <a:lnTo>
                      <a:pt x="11575" y="1568"/>
                    </a:lnTo>
                    <a:cubicBezTo>
                      <a:pt x="12632" y="1568"/>
                      <a:pt x="12643" y="0"/>
                      <a:pt x="116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8" name="Google Shape;218;p14"/>
            <p:cNvSpPr/>
            <p:nvPr/>
          </p:nvSpPr>
          <p:spPr>
            <a:xfrm>
              <a:off x="-286338" y="3618887"/>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9" name="Google Shape;219;p14"/>
            <p:cNvGrpSpPr/>
            <p:nvPr/>
          </p:nvGrpSpPr>
          <p:grpSpPr>
            <a:xfrm>
              <a:off x="8161613" y="2341427"/>
              <a:ext cx="524785" cy="125347"/>
              <a:chOff x="1675350" y="3968657"/>
              <a:chExt cx="524785" cy="125347"/>
            </a:xfrm>
          </p:grpSpPr>
          <p:sp>
            <p:nvSpPr>
              <p:cNvPr id="220" name="Google Shape;220;p14"/>
              <p:cNvSpPr/>
              <p:nvPr/>
            </p:nvSpPr>
            <p:spPr>
              <a:xfrm>
                <a:off x="1675350" y="403105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4"/>
              <p:cNvSpPr/>
              <p:nvPr/>
            </p:nvSpPr>
            <p:spPr>
              <a:xfrm>
                <a:off x="1821933" y="396865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22" name="Google Shape;222;p14"/>
          <p:cNvGrpSpPr/>
          <p:nvPr/>
        </p:nvGrpSpPr>
        <p:grpSpPr>
          <a:xfrm>
            <a:off x="5181599" y="-119894"/>
            <a:ext cx="4127533" cy="5908616"/>
            <a:chOff x="1552072" y="1022830"/>
            <a:chExt cx="2480340" cy="3550637"/>
          </a:xfrm>
        </p:grpSpPr>
        <p:sp>
          <p:nvSpPr>
            <p:cNvPr id="223" name="Google Shape;223;p14"/>
            <p:cNvSpPr/>
            <p:nvPr/>
          </p:nvSpPr>
          <p:spPr>
            <a:xfrm>
              <a:off x="1552072" y="1270695"/>
              <a:ext cx="2041161" cy="3302773"/>
            </a:xfrm>
            <a:custGeom>
              <a:rect b="b" l="l" r="r" t="t"/>
              <a:pathLst>
                <a:path extrusionOk="0" h="105360" w="65114">
                  <a:moveTo>
                    <a:pt x="8698" y="1"/>
                  </a:moveTo>
                  <a:cubicBezTo>
                    <a:pt x="7253" y="1"/>
                    <a:pt x="5781" y="585"/>
                    <a:pt x="4670" y="1490"/>
                  </a:cubicBezTo>
                  <a:cubicBezTo>
                    <a:pt x="4036" y="1990"/>
                    <a:pt x="4737" y="3291"/>
                    <a:pt x="5304" y="3892"/>
                  </a:cubicBezTo>
                  <a:cubicBezTo>
                    <a:pt x="5838" y="4492"/>
                    <a:pt x="6538" y="5192"/>
                    <a:pt x="6405" y="5993"/>
                  </a:cubicBezTo>
                  <a:cubicBezTo>
                    <a:pt x="5854" y="6218"/>
                    <a:pt x="5266" y="6331"/>
                    <a:pt x="4683" y="6331"/>
                  </a:cubicBezTo>
                  <a:cubicBezTo>
                    <a:pt x="4489" y="6331"/>
                    <a:pt x="4295" y="6318"/>
                    <a:pt x="4103" y="6293"/>
                  </a:cubicBezTo>
                  <a:cubicBezTo>
                    <a:pt x="3937" y="6268"/>
                    <a:pt x="3767" y="6257"/>
                    <a:pt x="3595" y="6257"/>
                  </a:cubicBezTo>
                  <a:cubicBezTo>
                    <a:pt x="3317" y="6257"/>
                    <a:pt x="3037" y="6285"/>
                    <a:pt x="2769" y="6327"/>
                  </a:cubicBezTo>
                  <a:cubicBezTo>
                    <a:pt x="2368" y="6460"/>
                    <a:pt x="2001" y="6927"/>
                    <a:pt x="2168" y="7327"/>
                  </a:cubicBezTo>
                  <a:cubicBezTo>
                    <a:pt x="1868" y="7828"/>
                    <a:pt x="1534" y="8095"/>
                    <a:pt x="1868" y="8562"/>
                  </a:cubicBezTo>
                  <a:cubicBezTo>
                    <a:pt x="2135" y="8928"/>
                    <a:pt x="2569" y="9229"/>
                    <a:pt x="2569" y="9696"/>
                  </a:cubicBezTo>
                  <a:cubicBezTo>
                    <a:pt x="2502" y="10063"/>
                    <a:pt x="2268" y="10363"/>
                    <a:pt x="1935" y="10496"/>
                  </a:cubicBezTo>
                  <a:cubicBezTo>
                    <a:pt x="1601" y="10630"/>
                    <a:pt x="1268" y="10763"/>
                    <a:pt x="967" y="10930"/>
                  </a:cubicBezTo>
                  <a:cubicBezTo>
                    <a:pt x="0" y="11530"/>
                    <a:pt x="0" y="12865"/>
                    <a:pt x="133" y="13999"/>
                  </a:cubicBezTo>
                  <a:cubicBezTo>
                    <a:pt x="734" y="14733"/>
                    <a:pt x="834" y="16034"/>
                    <a:pt x="534" y="16968"/>
                  </a:cubicBezTo>
                  <a:cubicBezTo>
                    <a:pt x="367" y="17268"/>
                    <a:pt x="300" y="17668"/>
                    <a:pt x="367" y="18035"/>
                  </a:cubicBezTo>
                  <a:cubicBezTo>
                    <a:pt x="500" y="18435"/>
                    <a:pt x="967" y="18569"/>
                    <a:pt x="1401" y="18669"/>
                  </a:cubicBezTo>
                  <a:cubicBezTo>
                    <a:pt x="1852" y="18790"/>
                    <a:pt x="2349" y="18903"/>
                    <a:pt x="2820" y="18903"/>
                  </a:cubicBezTo>
                  <a:cubicBezTo>
                    <a:pt x="3254" y="18903"/>
                    <a:pt x="3667" y="18807"/>
                    <a:pt x="4003" y="18535"/>
                  </a:cubicBezTo>
                  <a:cubicBezTo>
                    <a:pt x="4783" y="17871"/>
                    <a:pt x="5763" y="17644"/>
                    <a:pt x="6811" y="17644"/>
                  </a:cubicBezTo>
                  <a:cubicBezTo>
                    <a:pt x="8182" y="17644"/>
                    <a:pt x="9670" y="18033"/>
                    <a:pt x="10975" y="18335"/>
                  </a:cubicBezTo>
                  <a:cubicBezTo>
                    <a:pt x="11775" y="18502"/>
                    <a:pt x="12642" y="18802"/>
                    <a:pt x="13109" y="19469"/>
                  </a:cubicBezTo>
                  <a:cubicBezTo>
                    <a:pt x="13710" y="20370"/>
                    <a:pt x="13443" y="21638"/>
                    <a:pt x="12943" y="22605"/>
                  </a:cubicBezTo>
                  <a:cubicBezTo>
                    <a:pt x="12442" y="23572"/>
                    <a:pt x="11708" y="24406"/>
                    <a:pt x="11375" y="25474"/>
                  </a:cubicBezTo>
                  <a:cubicBezTo>
                    <a:pt x="11141" y="26474"/>
                    <a:pt x="11075" y="27508"/>
                    <a:pt x="11241" y="28509"/>
                  </a:cubicBezTo>
                  <a:cubicBezTo>
                    <a:pt x="11341" y="29777"/>
                    <a:pt x="11475" y="31111"/>
                    <a:pt x="12209" y="32145"/>
                  </a:cubicBezTo>
                  <a:cubicBezTo>
                    <a:pt x="13009" y="33346"/>
                    <a:pt x="13410" y="34747"/>
                    <a:pt x="13376" y="36181"/>
                  </a:cubicBezTo>
                  <a:cubicBezTo>
                    <a:pt x="13310" y="37249"/>
                    <a:pt x="12943" y="38283"/>
                    <a:pt x="13043" y="39350"/>
                  </a:cubicBezTo>
                  <a:cubicBezTo>
                    <a:pt x="13209" y="41285"/>
                    <a:pt x="14877" y="42719"/>
                    <a:pt x="16579" y="43653"/>
                  </a:cubicBezTo>
                  <a:cubicBezTo>
                    <a:pt x="18413" y="44621"/>
                    <a:pt x="19814" y="46222"/>
                    <a:pt x="20481" y="48190"/>
                  </a:cubicBezTo>
                  <a:cubicBezTo>
                    <a:pt x="20782" y="49157"/>
                    <a:pt x="20915" y="50158"/>
                    <a:pt x="21148" y="51159"/>
                  </a:cubicBezTo>
                  <a:cubicBezTo>
                    <a:pt x="21615" y="52860"/>
                    <a:pt x="22616" y="54361"/>
                    <a:pt x="24017" y="55462"/>
                  </a:cubicBezTo>
                  <a:cubicBezTo>
                    <a:pt x="25018" y="56262"/>
                    <a:pt x="26652" y="56529"/>
                    <a:pt x="27920" y="56763"/>
                  </a:cubicBezTo>
                  <a:cubicBezTo>
                    <a:pt x="28554" y="56896"/>
                    <a:pt x="29254" y="56996"/>
                    <a:pt x="29755" y="57430"/>
                  </a:cubicBezTo>
                  <a:cubicBezTo>
                    <a:pt x="29988" y="57630"/>
                    <a:pt x="30155" y="57897"/>
                    <a:pt x="30355" y="58130"/>
                  </a:cubicBezTo>
                  <a:cubicBezTo>
                    <a:pt x="31422" y="59164"/>
                    <a:pt x="33357" y="58731"/>
                    <a:pt x="34425" y="59765"/>
                  </a:cubicBezTo>
                  <a:cubicBezTo>
                    <a:pt x="34691" y="60032"/>
                    <a:pt x="34925" y="60332"/>
                    <a:pt x="35125" y="60665"/>
                  </a:cubicBezTo>
                  <a:cubicBezTo>
                    <a:pt x="35729" y="61390"/>
                    <a:pt x="36633" y="61814"/>
                    <a:pt x="37565" y="61814"/>
                  </a:cubicBezTo>
                  <a:cubicBezTo>
                    <a:pt x="37664" y="61814"/>
                    <a:pt x="37762" y="61809"/>
                    <a:pt x="37860" y="61800"/>
                  </a:cubicBezTo>
                  <a:lnTo>
                    <a:pt x="37860" y="61800"/>
                  </a:lnTo>
                  <a:cubicBezTo>
                    <a:pt x="37627" y="62600"/>
                    <a:pt x="38561" y="63501"/>
                    <a:pt x="38261" y="64268"/>
                  </a:cubicBezTo>
                  <a:cubicBezTo>
                    <a:pt x="38027" y="64868"/>
                    <a:pt x="37327" y="65169"/>
                    <a:pt x="36860" y="65602"/>
                  </a:cubicBezTo>
                  <a:cubicBezTo>
                    <a:pt x="36026" y="66370"/>
                    <a:pt x="35892" y="67670"/>
                    <a:pt x="36259" y="68771"/>
                  </a:cubicBezTo>
                  <a:cubicBezTo>
                    <a:pt x="36660" y="69839"/>
                    <a:pt x="37327" y="70806"/>
                    <a:pt x="38127" y="71607"/>
                  </a:cubicBezTo>
                  <a:cubicBezTo>
                    <a:pt x="39562" y="73174"/>
                    <a:pt x="41263" y="73942"/>
                    <a:pt x="42797" y="75409"/>
                  </a:cubicBezTo>
                  <a:cubicBezTo>
                    <a:pt x="44232" y="76744"/>
                    <a:pt x="44565" y="78945"/>
                    <a:pt x="44232" y="80880"/>
                  </a:cubicBezTo>
                  <a:cubicBezTo>
                    <a:pt x="43931" y="82815"/>
                    <a:pt x="43064" y="84616"/>
                    <a:pt x="42464" y="86484"/>
                  </a:cubicBezTo>
                  <a:cubicBezTo>
                    <a:pt x="41330" y="89986"/>
                    <a:pt x="41063" y="93823"/>
                    <a:pt x="42130" y="97325"/>
                  </a:cubicBezTo>
                  <a:cubicBezTo>
                    <a:pt x="43231" y="100861"/>
                    <a:pt x="45766" y="103963"/>
                    <a:pt x="49168" y="105331"/>
                  </a:cubicBezTo>
                  <a:cubicBezTo>
                    <a:pt x="49246" y="105350"/>
                    <a:pt x="49327" y="105360"/>
                    <a:pt x="49408" y="105360"/>
                  </a:cubicBezTo>
                  <a:cubicBezTo>
                    <a:pt x="49742" y="105360"/>
                    <a:pt x="50081" y="105199"/>
                    <a:pt x="50269" y="104931"/>
                  </a:cubicBezTo>
                  <a:cubicBezTo>
                    <a:pt x="50569" y="104630"/>
                    <a:pt x="50603" y="104163"/>
                    <a:pt x="50403" y="103796"/>
                  </a:cubicBezTo>
                  <a:cubicBezTo>
                    <a:pt x="49802" y="102662"/>
                    <a:pt x="48701" y="101695"/>
                    <a:pt x="47901" y="100694"/>
                  </a:cubicBezTo>
                  <a:cubicBezTo>
                    <a:pt x="47634" y="100394"/>
                    <a:pt x="47467" y="100027"/>
                    <a:pt x="47434" y="99627"/>
                  </a:cubicBezTo>
                  <a:cubicBezTo>
                    <a:pt x="47467" y="99160"/>
                    <a:pt x="47868" y="98826"/>
                    <a:pt x="48134" y="98493"/>
                  </a:cubicBezTo>
                  <a:cubicBezTo>
                    <a:pt x="48601" y="97959"/>
                    <a:pt x="48835" y="97258"/>
                    <a:pt x="48802" y="96558"/>
                  </a:cubicBezTo>
                  <a:cubicBezTo>
                    <a:pt x="48802" y="95924"/>
                    <a:pt x="48401" y="95290"/>
                    <a:pt x="48435" y="94656"/>
                  </a:cubicBezTo>
                  <a:cubicBezTo>
                    <a:pt x="48435" y="93989"/>
                    <a:pt x="48802" y="93389"/>
                    <a:pt x="49402" y="93122"/>
                  </a:cubicBezTo>
                  <a:cubicBezTo>
                    <a:pt x="49702" y="93055"/>
                    <a:pt x="49969" y="92989"/>
                    <a:pt x="50236" y="92922"/>
                  </a:cubicBezTo>
                  <a:cubicBezTo>
                    <a:pt x="51137" y="92522"/>
                    <a:pt x="51003" y="91154"/>
                    <a:pt x="51637" y="90420"/>
                  </a:cubicBezTo>
                  <a:cubicBezTo>
                    <a:pt x="51970" y="90120"/>
                    <a:pt x="52337" y="89886"/>
                    <a:pt x="52771" y="89753"/>
                  </a:cubicBezTo>
                  <a:cubicBezTo>
                    <a:pt x="54506" y="88919"/>
                    <a:pt x="55907" y="87285"/>
                    <a:pt x="56040" y="85383"/>
                  </a:cubicBezTo>
                  <a:cubicBezTo>
                    <a:pt x="56173" y="83882"/>
                    <a:pt x="55640" y="82047"/>
                    <a:pt x="56774" y="81047"/>
                  </a:cubicBezTo>
                  <a:cubicBezTo>
                    <a:pt x="57273" y="80610"/>
                    <a:pt x="57897" y="80516"/>
                    <a:pt x="58559" y="80516"/>
                  </a:cubicBezTo>
                  <a:cubicBezTo>
                    <a:pt x="59057" y="80516"/>
                    <a:pt x="59577" y="80569"/>
                    <a:pt x="60083" y="80569"/>
                  </a:cubicBezTo>
                  <a:cubicBezTo>
                    <a:pt x="60342" y="80569"/>
                    <a:pt x="60597" y="80555"/>
                    <a:pt x="60843" y="80513"/>
                  </a:cubicBezTo>
                  <a:cubicBezTo>
                    <a:pt x="61411" y="80413"/>
                    <a:pt x="61777" y="79913"/>
                    <a:pt x="62044" y="79379"/>
                  </a:cubicBezTo>
                  <a:cubicBezTo>
                    <a:pt x="62278" y="78879"/>
                    <a:pt x="62345" y="78278"/>
                    <a:pt x="62244" y="77711"/>
                  </a:cubicBezTo>
                  <a:cubicBezTo>
                    <a:pt x="62111" y="77044"/>
                    <a:pt x="61811" y="76377"/>
                    <a:pt x="61878" y="75676"/>
                  </a:cubicBezTo>
                  <a:cubicBezTo>
                    <a:pt x="61978" y="74676"/>
                    <a:pt x="62711" y="73942"/>
                    <a:pt x="63345" y="73174"/>
                  </a:cubicBezTo>
                  <a:cubicBezTo>
                    <a:pt x="64046" y="72240"/>
                    <a:pt x="64546" y="71173"/>
                    <a:pt x="64813" y="70039"/>
                  </a:cubicBezTo>
                  <a:cubicBezTo>
                    <a:pt x="65113" y="68738"/>
                    <a:pt x="64279" y="67203"/>
                    <a:pt x="63145" y="66570"/>
                  </a:cubicBezTo>
                  <a:cubicBezTo>
                    <a:pt x="62011" y="65936"/>
                    <a:pt x="60577" y="65903"/>
                    <a:pt x="59242" y="65869"/>
                  </a:cubicBezTo>
                  <a:cubicBezTo>
                    <a:pt x="57941" y="65836"/>
                    <a:pt x="56540" y="65736"/>
                    <a:pt x="55440" y="64969"/>
                  </a:cubicBezTo>
                  <a:cubicBezTo>
                    <a:pt x="54439" y="64268"/>
                    <a:pt x="53872" y="63101"/>
                    <a:pt x="53105" y="62167"/>
                  </a:cubicBezTo>
                  <a:cubicBezTo>
                    <a:pt x="51770" y="60632"/>
                    <a:pt x="49869" y="59698"/>
                    <a:pt x="48001" y="58831"/>
                  </a:cubicBezTo>
                  <a:cubicBezTo>
                    <a:pt x="47465" y="58601"/>
                    <a:pt x="46871" y="58352"/>
                    <a:pt x="46293" y="58352"/>
                  </a:cubicBezTo>
                  <a:cubicBezTo>
                    <a:pt x="46115" y="58352"/>
                    <a:pt x="45939" y="58376"/>
                    <a:pt x="45766" y="58431"/>
                  </a:cubicBezTo>
                  <a:cubicBezTo>
                    <a:pt x="45499" y="58564"/>
                    <a:pt x="45199" y="58664"/>
                    <a:pt x="44932" y="58764"/>
                  </a:cubicBezTo>
                  <a:cubicBezTo>
                    <a:pt x="44855" y="58780"/>
                    <a:pt x="44780" y="58787"/>
                    <a:pt x="44705" y="58787"/>
                  </a:cubicBezTo>
                  <a:cubicBezTo>
                    <a:pt x="43975" y="58787"/>
                    <a:pt x="43363" y="58093"/>
                    <a:pt x="42697" y="57730"/>
                  </a:cubicBezTo>
                  <a:cubicBezTo>
                    <a:pt x="42359" y="57546"/>
                    <a:pt x="41988" y="57463"/>
                    <a:pt x="41615" y="57463"/>
                  </a:cubicBezTo>
                  <a:cubicBezTo>
                    <a:pt x="40293" y="57463"/>
                    <a:pt x="38932" y="58505"/>
                    <a:pt x="38828" y="59832"/>
                  </a:cubicBezTo>
                  <a:cubicBezTo>
                    <a:pt x="38621" y="59903"/>
                    <a:pt x="38364" y="59939"/>
                    <a:pt x="38089" y="59939"/>
                  </a:cubicBezTo>
                  <a:cubicBezTo>
                    <a:pt x="37343" y="59939"/>
                    <a:pt x="36467" y="59676"/>
                    <a:pt x="36126" y="59164"/>
                  </a:cubicBezTo>
                  <a:cubicBezTo>
                    <a:pt x="35826" y="58664"/>
                    <a:pt x="35692" y="57930"/>
                    <a:pt x="35125" y="57697"/>
                  </a:cubicBezTo>
                  <a:cubicBezTo>
                    <a:pt x="34825" y="57597"/>
                    <a:pt x="34458" y="57630"/>
                    <a:pt x="34224" y="57430"/>
                  </a:cubicBezTo>
                  <a:cubicBezTo>
                    <a:pt x="33791" y="57063"/>
                    <a:pt x="34124" y="56429"/>
                    <a:pt x="34224" y="55895"/>
                  </a:cubicBezTo>
                  <a:cubicBezTo>
                    <a:pt x="34325" y="55061"/>
                    <a:pt x="33691" y="54261"/>
                    <a:pt x="32924" y="53894"/>
                  </a:cubicBezTo>
                  <a:cubicBezTo>
                    <a:pt x="32123" y="53594"/>
                    <a:pt x="31289" y="53460"/>
                    <a:pt x="30422" y="53460"/>
                  </a:cubicBezTo>
                  <a:cubicBezTo>
                    <a:pt x="30300" y="53470"/>
                    <a:pt x="30178" y="53475"/>
                    <a:pt x="30055" y="53475"/>
                  </a:cubicBezTo>
                  <a:cubicBezTo>
                    <a:pt x="29336" y="53475"/>
                    <a:pt x="28604" y="53312"/>
                    <a:pt x="27920" y="53027"/>
                  </a:cubicBezTo>
                  <a:cubicBezTo>
                    <a:pt x="26452" y="52293"/>
                    <a:pt x="25852" y="50291"/>
                    <a:pt x="26486" y="48757"/>
                  </a:cubicBezTo>
                  <a:cubicBezTo>
                    <a:pt x="27196" y="47272"/>
                    <a:pt x="28686" y="46319"/>
                    <a:pt x="30323" y="46319"/>
                  </a:cubicBezTo>
                  <a:cubicBezTo>
                    <a:pt x="30378" y="46319"/>
                    <a:pt x="30433" y="46320"/>
                    <a:pt x="30488" y="46322"/>
                  </a:cubicBezTo>
                  <a:cubicBezTo>
                    <a:pt x="32123" y="46389"/>
                    <a:pt x="33824" y="47556"/>
                    <a:pt x="33824" y="49191"/>
                  </a:cubicBezTo>
                  <a:cubicBezTo>
                    <a:pt x="33824" y="49460"/>
                    <a:pt x="34083" y="49575"/>
                    <a:pt x="34366" y="49575"/>
                  </a:cubicBezTo>
                  <a:cubicBezTo>
                    <a:pt x="34538" y="49575"/>
                    <a:pt x="34720" y="49533"/>
                    <a:pt x="34858" y="49457"/>
                  </a:cubicBezTo>
                  <a:cubicBezTo>
                    <a:pt x="35192" y="49224"/>
                    <a:pt x="35425" y="48857"/>
                    <a:pt x="35492" y="48423"/>
                  </a:cubicBezTo>
                  <a:cubicBezTo>
                    <a:pt x="35592" y="48023"/>
                    <a:pt x="35592" y="47589"/>
                    <a:pt x="35726" y="47223"/>
                  </a:cubicBezTo>
                  <a:cubicBezTo>
                    <a:pt x="36026" y="46289"/>
                    <a:pt x="36893" y="45655"/>
                    <a:pt x="37860" y="45655"/>
                  </a:cubicBezTo>
                  <a:cubicBezTo>
                    <a:pt x="38861" y="45655"/>
                    <a:pt x="39562" y="44654"/>
                    <a:pt x="40262" y="43987"/>
                  </a:cubicBezTo>
                  <a:cubicBezTo>
                    <a:pt x="41029" y="43286"/>
                    <a:pt x="41330" y="42252"/>
                    <a:pt x="41096" y="41252"/>
                  </a:cubicBezTo>
                  <a:cubicBezTo>
                    <a:pt x="40963" y="40751"/>
                    <a:pt x="40629" y="40218"/>
                    <a:pt x="40796" y="39717"/>
                  </a:cubicBezTo>
                  <a:cubicBezTo>
                    <a:pt x="40963" y="39350"/>
                    <a:pt x="41296" y="39050"/>
                    <a:pt x="41730" y="38917"/>
                  </a:cubicBezTo>
                  <a:cubicBezTo>
                    <a:pt x="42721" y="38514"/>
                    <a:pt x="43798" y="38313"/>
                    <a:pt x="44882" y="38313"/>
                  </a:cubicBezTo>
                  <a:cubicBezTo>
                    <a:pt x="44965" y="38313"/>
                    <a:pt x="45049" y="38314"/>
                    <a:pt x="45132" y="38316"/>
                  </a:cubicBezTo>
                  <a:cubicBezTo>
                    <a:pt x="45157" y="38317"/>
                    <a:pt x="45182" y="38317"/>
                    <a:pt x="45207" y="38317"/>
                  </a:cubicBezTo>
                  <a:cubicBezTo>
                    <a:pt x="46160" y="38317"/>
                    <a:pt x="46679" y="37694"/>
                    <a:pt x="47167" y="36848"/>
                  </a:cubicBezTo>
                  <a:cubicBezTo>
                    <a:pt x="47534" y="36215"/>
                    <a:pt x="47701" y="35414"/>
                    <a:pt x="48301" y="35014"/>
                  </a:cubicBezTo>
                  <a:cubicBezTo>
                    <a:pt x="48642" y="34761"/>
                    <a:pt x="49032" y="34685"/>
                    <a:pt x="49441" y="34685"/>
                  </a:cubicBezTo>
                  <a:cubicBezTo>
                    <a:pt x="50051" y="34685"/>
                    <a:pt x="50706" y="34853"/>
                    <a:pt x="51318" y="34853"/>
                  </a:cubicBezTo>
                  <a:cubicBezTo>
                    <a:pt x="51380" y="34853"/>
                    <a:pt x="51442" y="34851"/>
                    <a:pt x="51503" y="34847"/>
                  </a:cubicBezTo>
                  <a:cubicBezTo>
                    <a:pt x="53171" y="34647"/>
                    <a:pt x="54305" y="33046"/>
                    <a:pt x="53905" y="31411"/>
                  </a:cubicBezTo>
                  <a:cubicBezTo>
                    <a:pt x="53705" y="30677"/>
                    <a:pt x="53171" y="30077"/>
                    <a:pt x="52771" y="29443"/>
                  </a:cubicBezTo>
                  <a:cubicBezTo>
                    <a:pt x="52204" y="28576"/>
                    <a:pt x="51804" y="27608"/>
                    <a:pt x="51570" y="26574"/>
                  </a:cubicBezTo>
                  <a:cubicBezTo>
                    <a:pt x="51403" y="25607"/>
                    <a:pt x="51337" y="24573"/>
                    <a:pt x="50703" y="23839"/>
                  </a:cubicBezTo>
                  <a:cubicBezTo>
                    <a:pt x="49736" y="23872"/>
                    <a:pt x="48568" y="23839"/>
                    <a:pt x="47701" y="24306"/>
                  </a:cubicBezTo>
                  <a:cubicBezTo>
                    <a:pt x="47534" y="23305"/>
                    <a:pt x="47334" y="22271"/>
                    <a:pt x="46733" y="21471"/>
                  </a:cubicBezTo>
                  <a:cubicBezTo>
                    <a:pt x="46310" y="20906"/>
                    <a:pt x="45587" y="20523"/>
                    <a:pt x="44893" y="20523"/>
                  </a:cubicBezTo>
                  <a:cubicBezTo>
                    <a:pt x="44604" y="20523"/>
                    <a:pt x="44320" y="20590"/>
                    <a:pt x="44065" y="20737"/>
                  </a:cubicBezTo>
                  <a:cubicBezTo>
                    <a:pt x="43198" y="21237"/>
                    <a:pt x="43031" y="22405"/>
                    <a:pt x="43198" y="23372"/>
                  </a:cubicBezTo>
                  <a:cubicBezTo>
                    <a:pt x="43364" y="24339"/>
                    <a:pt x="43765" y="25273"/>
                    <a:pt x="43731" y="26241"/>
                  </a:cubicBezTo>
                  <a:cubicBezTo>
                    <a:pt x="43698" y="27227"/>
                    <a:pt x="43050" y="28310"/>
                    <a:pt x="42074" y="28310"/>
                  </a:cubicBezTo>
                  <a:cubicBezTo>
                    <a:pt x="42060" y="28310"/>
                    <a:pt x="42045" y="28309"/>
                    <a:pt x="42030" y="28309"/>
                  </a:cubicBezTo>
                  <a:cubicBezTo>
                    <a:pt x="41530" y="28242"/>
                    <a:pt x="41063" y="28009"/>
                    <a:pt x="40696" y="27608"/>
                  </a:cubicBezTo>
                  <a:cubicBezTo>
                    <a:pt x="40195" y="27075"/>
                    <a:pt x="39795" y="26408"/>
                    <a:pt x="39128" y="26107"/>
                  </a:cubicBezTo>
                  <a:cubicBezTo>
                    <a:pt x="38594" y="25941"/>
                    <a:pt x="38061" y="25807"/>
                    <a:pt x="37493" y="25740"/>
                  </a:cubicBezTo>
                  <a:cubicBezTo>
                    <a:pt x="35492" y="25307"/>
                    <a:pt x="34258" y="23305"/>
                    <a:pt x="34825" y="21337"/>
                  </a:cubicBezTo>
                  <a:cubicBezTo>
                    <a:pt x="35253" y="19760"/>
                    <a:pt x="36687" y="18740"/>
                    <a:pt x="38235" y="18740"/>
                  </a:cubicBezTo>
                  <a:cubicBezTo>
                    <a:pt x="38619" y="18740"/>
                    <a:pt x="39010" y="18803"/>
                    <a:pt x="39395" y="18936"/>
                  </a:cubicBezTo>
                  <a:cubicBezTo>
                    <a:pt x="41596" y="18135"/>
                    <a:pt x="42497" y="15366"/>
                    <a:pt x="41596" y="13198"/>
                  </a:cubicBezTo>
                  <a:cubicBezTo>
                    <a:pt x="40729" y="11030"/>
                    <a:pt x="38361" y="9662"/>
                    <a:pt x="36026" y="9562"/>
                  </a:cubicBezTo>
                  <a:cubicBezTo>
                    <a:pt x="35868" y="9570"/>
                    <a:pt x="35709" y="9574"/>
                    <a:pt x="35549" y="9574"/>
                  </a:cubicBezTo>
                  <a:cubicBezTo>
                    <a:pt x="35030" y="9574"/>
                    <a:pt x="34501" y="9531"/>
                    <a:pt x="33991" y="9429"/>
                  </a:cubicBezTo>
                  <a:cubicBezTo>
                    <a:pt x="32123" y="8962"/>
                    <a:pt x="31122" y="6894"/>
                    <a:pt x="29488" y="5860"/>
                  </a:cubicBezTo>
                  <a:cubicBezTo>
                    <a:pt x="29051" y="5573"/>
                    <a:pt x="28379" y="5515"/>
                    <a:pt x="27655" y="5515"/>
                  </a:cubicBezTo>
                  <a:cubicBezTo>
                    <a:pt x="27170" y="5515"/>
                    <a:pt x="26662" y="5541"/>
                    <a:pt x="26185" y="5541"/>
                  </a:cubicBezTo>
                  <a:cubicBezTo>
                    <a:pt x="25637" y="5541"/>
                    <a:pt x="25131" y="5507"/>
                    <a:pt x="24751" y="5359"/>
                  </a:cubicBezTo>
                  <a:cubicBezTo>
                    <a:pt x="24164" y="5146"/>
                    <a:pt x="23534" y="5039"/>
                    <a:pt x="22913" y="5039"/>
                  </a:cubicBezTo>
                  <a:cubicBezTo>
                    <a:pt x="22758" y="5039"/>
                    <a:pt x="22603" y="5046"/>
                    <a:pt x="22449" y="5059"/>
                  </a:cubicBezTo>
                  <a:cubicBezTo>
                    <a:pt x="21749" y="5726"/>
                    <a:pt x="20448" y="5893"/>
                    <a:pt x="19514" y="5960"/>
                  </a:cubicBezTo>
                  <a:cubicBezTo>
                    <a:pt x="18513" y="4992"/>
                    <a:pt x="17379" y="4158"/>
                    <a:pt x="16145" y="3525"/>
                  </a:cubicBezTo>
                  <a:cubicBezTo>
                    <a:pt x="15344" y="3091"/>
                    <a:pt x="14410" y="2691"/>
                    <a:pt x="14143" y="1790"/>
                  </a:cubicBezTo>
                  <a:cubicBezTo>
                    <a:pt x="13813" y="661"/>
                    <a:pt x="12140" y="77"/>
                    <a:pt x="10760" y="77"/>
                  </a:cubicBezTo>
                  <a:cubicBezTo>
                    <a:pt x="10469" y="77"/>
                    <a:pt x="10190" y="103"/>
                    <a:pt x="9940" y="156"/>
                  </a:cubicBezTo>
                  <a:cubicBezTo>
                    <a:pt x="9535" y="50"/>
                    <a:pt x="9117" y="1"/>
                    <a:pt x="86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4"/>
            <p:cNvSpPr/>
            <p:nvPr/>
          </p:nvSpPr>
          <p:spPr>
            <a:xfrm>
              <a:off x="3232423" y="1022830"/>
              <a:ext cx="799988" cy="912275"/>
            </a:xfrm>
            <a:custGeom>
              <a:rect b="b" l="l" r="r" t="t"/>
              <a:pathLst>
                <a:path extrusionOk="0" h="29102" w="25520">
                  <a:moveTo>
                    <a:pt x="9881" y="1"/>
                  </a:moveTo>
                  <a:cubicBezTo>
                    <a:pt x="9389" y="1"/>
                    <a:pt x="8904" y="67"/>
                    <a:pt x="8440" y="257"/>
                  </a:cubicBezTo>
                  <a:cubicBezTo>
                    <a:pt x="6172" y="1191"/>
                    <a:pt x="6839" y="3426"/>
                    <a:pt x="5371" y="4760"/>
                  </a:cubicBezTo>
                  <a:cubicBezTo>
                    <a:pt x="4137" y="5894"/>
                    <a:pt x="1769" y="4994"/>
                    <a:pt x="735" y="6561"/>
                  </a:cubicBezTo>
                  <a:cubicBezTo>
                    <a:pt x="1" y="7662"/>
                    <a:pt x="802" y="9163"/>
                    <a:pt x="1869" y="9964"/>
                  </a:cubicBezTo>
                  <a:cubicBezTo>
                    <a:pt x="2903" y="10764"/>
                    <a:pt x="4237" y="11198"/>
                    <a:pt x="5038" y="12266"/>
                  </a:cubicBezTo>
                  <a:cubicBezTo>
                    <a:pt x="6372" y="13900"/>
                    <a:pt x="6005" y="16335"/>
                    <a:pt x="5271" y="18303"/>
                  </a:cubicBezTo>
                  <a:cubicBezTo>
                    <a:pt x="4538" y="20305"/>
                    <a:pt x="3503" y="22306"/>
                    <a:pt x="3770" y="24408"/>
                  </a:cubicBezTo>
                  <a:cubicBezTo>
                    <a:pt x="3904" y="25408"/>
                    <a:pt x="4271" y="26342"/>
                    <a:pt x="4804" y="27176"/>
                  </a:cubicBezTo>
                  <a:cubicBezTo>
                    <a:pt x="5338" y="28010"/>
                    <a:pt x="6005" y="28811"/>
                    <a:pt x="6973" y="29044"/>
                  </a:cubicBezTo>
                  <a:cubicBezTo>
                    <a:pt x="7149" y="29083"/>
                    <a:pt x="7326" y="29102"/>
                    <a:pt x="7502" y="29102"/>
                  </a:cubicBezTo>
                  <a:cubicBezTo>
                    <a:pt x="8521" y="29102"/>
                    <a:pt x="9507" y="28488"/>
                    <a:pt x="10275" y="27777"/>
                  </a:cubicBezTo>
                  <a:cubicBezTo>
                    <a:pt x="11176" y="26943"/>
                    <a:pt x="11976" y="25942"/>
                    <a:pt x="13077" y="25408"/>
                  </a:cubicBezTo>
                  <a:cubicBezTo>
                    <a:pt x="14678" y="24608"/>
                    <a:pt x="16713" y="24908"/>
                    <a:pt x="18081" y="23807"/>
                  </a:cubicBezTo>
                  <a:cubicBezTo>
                    <a:pt x="19782" y="22439"/>
                    <a:pt x="19548" y="19838"/>
                    <a:pt x="20015" y="17703"/>
                  </a:cubicBezTo>
                  <a:cubicBezTo>
                    <a:pt x="20816" y="14100"/>
                    <a:pt x="23918" y="11432"/>
                    <a:pt x="25119" y="7962"/>
                  </a:cubicBezTo>
                  <a:cubicBezTo>
                    <a:pt x="25386" y="7295"/>
                    <a:pt x="25519" y="6595"/>
                    <a:pt x="25519" y="5861"/>
                  </a:cubicBezTo>
                  <a:cubicBezTo>
                    <a:pt x="25452" y="3526"/>
                    <a:pt x="23484" y="1591"/>
                    <a:pt x="21316" y="824"/>
                  </a:cubicBezTo>
                  <a:cubicBezTo>
                    <a:pt x="20052" y="392"/>
                    <a:pt x="18787" y="288"/>
                    <a:pt x="17519" y="288"/>
                  </a:cubicBezTo>
                  <a:cubicBezTo>
                    <a:pt x="16344" y="288"/>
                    <a:pt x="15167" y="377"/>
                    <a:pt x="13985" y="377"/>
                  </a:cubicBezTo>
                  <a:cubicBezTo>
                    <a:pt x="13682" y="377"/>
                    <a:pt x="13380" y="372"/>
                    <a:pt x="13077" y="357"/>
                  </a:cubicBezTo>
                  <a:cubicBezTo>
                    <a:pt x="12051" y="311"/>
                    <a:pt x="10946" y="1"/>
                    <a:pt x="98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spTree>
      <p:nvGrpSpPr>
        <p:cNvPr id="225" name="Shape 225"/>
        <p:cNvGrpSpPr/>
        <p:nvPr/>
      </p:nvGrpSpPr>
      <p:grpSpPr>
        <a:xfrm>
          <a:off x="0" y="0"/>
          <a:ext cx="0" cy="0"/>
          <a:chOff x="0" y="0"/>
          <a:chExt cx="0" cy="0"/>
        </a:xfrm>
      </p:grpSpPr>
      <p:sp>
        <p:nvSpPr>
          <p:cNvPr id="226" name="Google Shape;226;p15"/>
          <p:cNvSpPr txBox="1"/>
          <p:nvPr>
            <p:ph idx="1" type="subTitle"/>
          </p:nvPr>
        </p:nvSpPr>
        <p:spPr>
          <a:xfrm>
            <a:off x="770550" y="3196636"/>
            <a:ext cx="2181300" cy="37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1" sz="2000">
                <a:latin typeface="Oswald"/>
                <a:ea typeface="Oswald"/>
                <a:cs typeface="Oswald"/>
                <a:sym typeface="Oswald"/>
              </a:defRPr>
            </a:lvl1pPr>
            <a:lvl2pPr lvl="1" rtl="0">
              <a:lnSpc>
                <a:spcPct val="100000"/>
              </a:lnSpc>
              <a:spcBef>
                <a:spcPts val="0"/>
              </a:spcBef>
              <a:spcAft>
                <a:spcPts val="0"/>
              </a:spcAft>
              <a:buNone/>
              <a:defRPr b="1" sz="2000">
                <a:latin typeface="Oswald"/>
                <a:ea typeface="Oswald"/>
                <a:cs typeface="Oswald"/>
                <a:sym typeface="Oswald"/>
              </a:defRPr>
            </a:lvl2pPr>
            <a:lvl3pPr lvl="2" rtl="0">
              <a:lnSpc>
                <a:spcPct val="100000"/>
              </a:lnSpc>
              <a:spcBef>
                <a:spcPts val="0"/>
              </a:spcBef>
              <a:spcAft>
                <a:spcPts val="0"/>
              </a:spcAft>
              <a:buNone/>
              <a:defRPr b="1" sz="2000">
                <a:latin typeface="Oswald"/>
                <a:ea typeface="Oswald"/>
                <a:cs typeface="Oswald"/>
                <a:sym typeface="Oswald"/>
              </a:defRPr>
            </a:lvl3pPr>
            <a:lvl4pPr lvl="3" rtl="0">
              <a:lnSpc>
                <a:spcPct val="100000"/>
              </a:lnSpc>
              <a:spcBef>
                <a:spcPts val="0"/>
              </a:spcBef>
              <a:spcAft>
                <a:spcPts val="0"/>
              </a:spcAft>
              <a:buNone/>
              <a:defRPr b="1" sz="2000">
                <a:latin typeface="Oswald"/>
                <a:ea typeface="Oswald"/>
                <a:cs typeface="Oswald"/>
                <a:sym typeface="Oswald"/>
              </a:defRPr>
            </a:lvl4pPr>
            <a:lvl5pPr lvl="4" rtl="0">
              <a:lnSpc>
                <a:spcPct val="100000"/>
              </a:lnSpc>
              <a:spcBef>
                <a:spcPts val="0"/>
              </a:spcBef>
              <a:spcAft>
                <a:spcPts val="0"/>
              </a:spcAft>
              <a:buNone/>
              <a:defRPr b="1" sz="2000">
                <a:latin typeface="Oswald"/>
                <a:ea typeface="Oswald"/>
                <a:cs typeface="Oswald"/>
                <a:sym typeface="Oswald"/>
              </a:defRPr>
            </a:lvl5pPr>
            <a:lvl6pPr lvl="5" rtl="0">
              <a:lnSpc>
                <a:spcPct val="100000"/>
              </a:lnSpc>
              <a:spcBef>
                <a:spcPts val="0"/>
              </a:spcBef>
              <a:spcAft>
                <a:spcPts val="0"/>
              </a:spcAft>
              <a:buNone/>
              <a:defRPr b="1" sz="2000">
                <a:latin typeface="Oswald"/>
                <a:ea typeface="Oswald"/>
                <a:cs typeface="Oswald"/>
                <a:sym typeface="Oswald"/>
              </a:defRPr>
            </a:lvl6pPr>
            <a:lvl7pPr lvl="6" rtl="0">
              <a:lnSpc>
                <a:spcPct val="100000"/>
              </a:lnSpc>
              <a:spcBef>
                <a:spcPts val="0"/>
              </a:spcBef>
              <a:spcAft>
                <a:spcPts val="0"/>
              </a:spcAft>
              <a:buNone/>
              <a:defRPr b="1" sz="2000">
                <a:latin typeface="Oswald"/>
                <a:ea typeface="Oswald"/>
                <a:cs typeface="Oswald"/>
                <a:sym typeface="Oswald"/>
              </a:defRPr>
            </a:lvl7pPr>
            <a:lvl8pPr lvl="7" rtl="0">
              <a:lnSpc>
                <a:spcPct val="100000"/>
              </a:lnSpc>
              <a:spcBef>
                <a:spcPts val="0"/>
              </a:spcBef>
              <a:spcAft>
                <a:spcPts val="0"/>
              </a:spcAft>
              <a:buNone/>
              <a:defRPr b="1" sz="2000">
                <a:latin typeface="Oswald"/>
                <a:ea typeface="Oswald"/>
                <a:cs typeface="Oswald"/>
                <a:sym typeface="Oswald"/>
              </a:defRPr>
            </a:lvl8pPr>
            <a:lvl9pPr lvl="8" rtl="0">
              <a:lnSpc>
                <a:spcPct val="100000"/>
              </a:lnSpc>
              <a:spcBef>
                <a:spcPts val="0"/>
              </a:spcBef>
              <a:spcAft>
                <a:spcPts val="0"/>
              </a:spcAft>
              <a:buNone/>
              <a:defRPr b="1" sz="2000">
                <a:latin typeface="Oswald"/>
                <a:ea typeface="Oswald"/>
                <a:cs typeface="Oswald"/>
                <a:sym typeface="Oswald"/>
              </a:defRPr>
            </a:lvl9pPr>
          </a:lstStyle>
          <a:p/>
        </p:txBody>
      </p:sp>
      <p:sp>
        <p:nvSpPr>
          <p:cNvPr id="227" name="Google Shape;227;p15"/>
          <p:cNvSpPr txBox="1"/>
          <p:nvPr>
            <p:ph idx="2" type="subTitle"/>
          </p:nvPr>
        </p:nvSpPr>
        <p:spPr>
          <a:xfrm>
            <a:off x="770550" y="3568087"/>
            <a:ext cx="2181300" cy="67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228" name="Google Shape;228;p15"/>
          <p:cNvSpPr txBox="1"/>
          <p:nvPr>
            <p:ph idx="3" type="subTitle"/>
          </p:nvPr>
        </p:nvSpPr>
        <p:spPr>
          <a:xfrm>
            <a:off x="3481350" y="3196636"/>
            <a:ext cx="2181300" cy="37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1" sz="2000">
                <a:latin typeface="Oswald"/>
                <a:ea typeface="Oswald"/>
                <a:cs typeface="Oswald"/>
                <a:sym typeface="Oswald"/>
              </a:defRPr>
            </a:lvl1pPr>
            <a:lvl2pPr lvl="1" rtl="0">
              <a:lnSpc>
                <a:spcPct val="100000"/>
              </a:lnSpc>
              <a:spcBef>
                <a:spcPts val="0"/>
              </a:spcBef>
              <a:spcAft>
                <a:spcPts val="0"/>
              </a:spcAft>
              <a:buNone/>
              <a:defRPr b="1" sz="2000">
                <a:latin typeface="Oswald"/>
                <a:ea typeface="Oswald"/>
                <a:cs typeface="Oswald"/>
                <a:sym typeface="Oswald"/>
              </a:defRPr>
            </a:lvl2pPr>
            <a:lvl3pPr lvl="2" rtl="0">
              <a:lnSpc>
                <a:spcPct val="100000"/>
              </a:lnSpc>
              <a:spcBef>
                <a:spcPts val="0"/>
              </a:spcBef>
              <a:spcAft>
                <a:spcPts val="0"/>
              </a:spcAft>
              <a:buNone/>
              <a:defRPr b="1" sz="2000">
                <a:latin typeface="Oswald"/>
                <a:ea typeface="Oswald"/>
                <a:cs typeface="Oswald"/>
                <a:sym typeface="Oswald"/>
              </a:defRPr>
            </a:lvl3pPr>
            <a:lvl4pPr lvl="3" rtl="0">
              <a:lnSpc>
                <a:spcPct val="100000"/>
              </a:lnSpc>
              <a:spcBef>
                <a:spcPts val="0"/>
              </a:spcBef>
              <a:spcAft>
                <a:spcPts val="0"/>
              </a:spcAft>
              <a:buNone/>
              <a:defRPr b="1" sz="2000">
                <a:latin typeface="Oswald"/>
                <a:ea typeface="Oswald"/>
                <a:cs typeface="Oswald"/>
                <a:sym typeface="Oswald"/>
              </a:defRPr>
            </a:lvl4pPr>
            <a:lvl5pPr lvl="4" rtl="0">
              <a:lnSpc>
                <a:spcPct val="100000"/>
              </a:lnSpc>
              <a:spcBef>
                <a:spcPts val="0"/>
              </a:spcBef>
              <a:spcAft>
                <a:spcPts val="0"/>
              </a:spcAft>
              <a:buNone/>
              <a:defRPr b="1" sz="2000">
                <a:latin typeface="Oswald"/>
                <a:ea typeface="Oswald"/>
                <a:cs typeface="Oswald"/>
                <a:sym typeface="Oswald"/>
              </a:defRPr>
            </a:lvl5pPr>
            <a:lvl6pPr lvl="5" rtl="0">
              <a:lnSpc>
                <a:spcPct val="100000"/>
              </a:lnSpc>
              <a:spcBef>
                <a:spcPts val="0"/>
              </a:spcBef>
              <a:spcAft>
                <a:spcPts val="0"/>
              </a:spcAft>
              <a:buNone/>
              <a:defRPr b="1" sz="2000">
                <a:latin typeface="Oswald"/>
                <a:ea typeface="Oswald"/>
                <a:cs typeface="Oswald"/>
                <a:sym typeface="Oswald"/>
              </a:defRPr>
            </a:lvl6pPr>
            <a:lvl7pPr lvl="6" rtl="0">
              <a:lnSpc>
                <a:spcPct val="100000"/>
              </a:lnSpc>
              <a:spcBef>
                <a:spcPts val="0"/>
              </a:spcBef>
              <a:spcAft>
                <a:spcPts val="0"/>
              </a:spcAft>
              <a:buNone/>
              <a:defRPr b="1" sz="2000">
                <a:latin typeface="Oswald"/>
                <a:ea typeface="Oswald"/>
                <a:cs typeface="Oswald"/>
                <a:sym typeface="Oswald"/>
              </a:defRPr>
            </a:lvl7pPr>
            <a:lvl8pPr lvl="7" rtl="0">
              <a:lnSpc>
                <a:spcPct val="100000"/>
              </a:lnSpc>
              <a:spcBef>
                <a:spcPts val="0"/>
              </a:spcBef>
              <a:spcAft>
                <a:spcPts val="0"/>
              </a:spcAft>
              <a:buNone/>
              <a:defRPr b="1" sz="2000">
                <a:latin typeface="Oswald"/>
                <a:ea typeface="Oswald"/>
                <a:cs typeface="Oswald"/>
                <a:sym typeface="Oswald"/>
              </a:defRPr>
            </a:lvl8pPr>
            <a:lvl9pPr lvl="8" rtl="0">
              <a:lnSpc>
                <a:spcPct val="100000"/>
              </a:lnSpc>
              <a:spcBef>
                <a:spcPts val="0"/>
              </a:spcBef>
              <a:spcAft>
                <a:spcPts val="0"/>
              </a:spcAft>
              <a:buNone/>
              <a:defRPr b="1" sz="2000">
                <a:latin typeface="Oswald"/>
                <a:ea typeface="Oswald"/>
                <a:cs typeface="Oswald"/>
                <a:sym typeface="Oswald"/>
              </a:defRPr>
            </a:lvl9pPr>
          </a:lstStyle>
          <a:p/>
        </p:txBody>
      </p:sp>
      <p:sp>
        <p:nvSpPr>
          <p:cNvPr id="229" name="Google Shape;229;p15"/>
          <p:cNvSpPr txBox="1"/>
          <p:nvPr>
            <p:ph idx="4" type="subTitle"/>
          </p:nvPr>
        </p:nvSpPr>
        <p:spPr>
          <a:xfrm>
            <a:off x="3481350" y="3568087"/>
            <a:ext cx="2181300" cy="67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230" name="Google Shape;230;p15"/>
          <p:cNvSpPr txBox="1"/>
          <p:nvPr>
            <p:ph idx="5" type="subTitle"/>
          </p:nvPr>
        </p:nvSpPr>
        <p:spPr>
          <a:xfrm>
            <a:off x="6192150" y="3196636"/>
            <a:ext cx="2181300" cy="37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1" sz="2000">
                <a:latin typeface="Oswald"/>
                <a:ea typeface="Oswald"/>
                <a:cs typeface="Oswald"/>
                <a:sym typeface="Oswald"/>
              </a:defRPr>
            </a:lvl1pPr>
            <a:lvl2pPr lvl="1" rtl="0">
              <a:lnSpc>
                <a:spcPct val="100000"/>
              </a:lnSpc>
              <a:spcBef>
                <a:spcPts val="0"/>
              </a:spcBef>
              <a:spcAft>
                <a:spcPts val="0"/>
              </a:spcAft>
              <a:buNone/>
              <a:defRPr b="1" sz="2000">
                <a:latin typeface="Oswald"/>
                <a:ea typeface="Oswald"/>
                <a:cs typeface="Oswald"/>
                <a:sym typeface="Oswald"/>
              </a:defRPr>
            </a:lvl2pPr>
            <a:lvl3pPr lvl="2" rtl="0">
              <a:lnSpc>
                <a:spcPct val="100000"/>
              </a:lnSpc>
              <a:spcBef>
                <a:spcPts val="0"/>
              </a:spcBef>
              <a:spcAft>
                <a:spcPts val="0"/>
              </a:spcAft>
              <a:buNone/>
              <a:defRPr b="1" sz="2000">
                <a:latin typeface="Oswald"/>
                <a:ea typeface="Oswald"/>
                <a:cs typeface="Oswald"/>
                <a:sym typeface="Oswald"/>
              </a:defRPr>
            </a:lvl3pPr>
            <a:lvl4pPr lvl="3" rtl="0">
              <a:lnSpc>
                <a:spcPct val="100000"/>
              </a:lnSpc>
              <a:spcBef>
                <a:spcPts val="0"/>
              </a:spcBef>
              <a:spcAft>
                <a:spcPts val="0"/>
              </a:spcAft>
              <a:buNone/>
              <a:defRPr b="1" sz="2000">
                <a:latin typeface="Oswald"/>
                <a:ea typeface="Oswald"/>
                <a:cs typeface="Oswald"/>
                <a:sym typeface="Oswald"/>
              </a:defRPr>
            </a:lvl4pPr>
            <a:lvl5pPr lvl="4" rtl="0">
              <a:lnSpc>
                <a:spcPct val="100000"/>
              </a:lnSpc>
              <a:spcBef>
                <a:spcPts val="0"/>
              </a:spcBef>
              <a:spcAft>
                <a:spcPts val="0"/>
              </a:spcAft>
              <a:buNone/>
              <a:defRPr b="1" sz="2000">
                <a:latin typeface="Oswald"/>
                <a:ea typeface="Oswald"/>
                <a:cs typeface="Oswald"/>
                <a:sym typeface="Oswald"/>
              </a:defRPr>
            </a:lvl5pPr>
            <a:lvl6pPr lvl="5" rtl="0">
              <a:lnSpc>
                <a:spcPct val="100000"/>
              </a:lnSpc>
              <a:spcBef>
                <a:spcPts val="0"/>
              </a:spcBef>
              <a:spcAft>
                <a:spcPts val="0"/>
              </a:spcAft>
              <a:buNone/>
              <a:defRPr b="1" sz="2000">
                <a:latin typeface="Oswald"/>
                <a:ea typeface="Oswald"/>
                <a:cs typeface="Oswald"/>
                <a:sym typeface="Oswald"/>
              </a:defRPr>
            </a:lvl6pPr>
            <a:lvl7pPr lvl="6" rtl="0">
              <a:lnSpc>
                <a:spcPct val="100000"/>
              </a:lnSpc>
              <a:spcBef>
                <a:spcPts val="0"/>
              </a:spcBef>
              <a:spcAft>
                <a:spcPts val="0"/>
              </a:spcAft>
              <a:buNone/>
              <a:defRPr b="1" sz="2000">
                <a:latin typeface="Oswald"/>
                <a:ea typeface="Oswald"/>
                <a:cs typeface="Oswald"/>
                <a:sym typeface="Oswald"/>
              </a:defRPr>
            </a:lvl7pPr>
            <a:lvl8pPr lvl="7" rtl="0">
              <a:lnSpc>
                <a:spcPct val="100000"/>
              </a:lnSpc>
              <a:spcBef>
                <a:spcPts val="0"/>
              </a:spcBef>
              <a:spcAft>
                <a:spcPts val="0"/>
              </a:spcAft>
              <a:buNone/>
              <a:defRPr b="1" sz="2000">
                <a:latin typeface="Oswald"/>
                <a:ea typeface="Oswald"/>
                <a:cs typeface="Oswald"/>
                <a:sym typeface="Oswald"/>
              </a:defRPr>
            </a:lvl8pPr>
            <a:lvl9pPr lvl="8" rtl="0">
              <a:lnSpc>
                <a:spcPct val="100000"/>
              </a:lnSpc>
              <a:spcBef>
                <a:spcPts val="0"/>
              </a:spcBef>
              <a:spcAft>
                <a:spcPts val="0"/>
              </a:spcAft>
              <a:buNone/>
              <a:defRPr b="1" sz="2000">
                <a:latin typeface="Oswald"/>
                <a:ea typeface="Oswald"/>
                <a:cs typeface="Oswald"/>
                <a:sym typeface="Oswald"/>
              </a:defRPr>
            </a:lvl9pPr>
          </a:lstStyle>
          <a:p/>
        </p:txBody>
      </p:sp>
      <p:sp>
        <p:nvSpPr>
          <p:cNvPr id="231" name="Google Shape;231;p15"/>
          <p:cNvSpPr txBox="1"/>
          <p:nvPr>
            <p:ph idx="6" type="subTitle"/>
          </p:nvPr>
        </p:nvSpPr>
        <p:spPr>
          <a:xfrm>
            <a:off x="6192150" y="3568087"/>
            <a:ext cx="2181300" cy="67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232" name="Google Shape;232;p15"/>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p:txBody>
      </p:sp>
      <p:grpSp>
        <p:nvGrpSpPr>
          <p:cNvPr id="233" name="Google Shape;233;p15"/>
          <p:cNvGrpSpPr/>
          <p:nvPr/>
        </p:nvGrpSpPr>
        <p:grpSpPr>
          <a:xfrm>
            <a:off x="235593" y="421535"/>
            <a:ext cx="8672814" cy="4300430"/>
            <a:chOff x="392950" y="448003"/>
            <a:chExt cx="8672814" cy="4300430"/>
          </a:xfrm>
        </p:grpSpPr>
        <p:grpSp>
          <p:nvGrpSpPr>
            <p:cNvPr id="234" name="Google Shape;234;p15"/>
            <p:cNvGrpSpPr/>
            <p:nvPr/>
          </p:nvGrpSpPr>
          <p:grpSpPr>
            <a:xfrm>
              <a:off x="8087013" y="4522011"/>
              <a:ext cx="978751" cy="226423"/>
              <a:chOff x="4114929" y="104250"/>
              <a:chExt cx="978751" cy="226423"/>
            </a:xfrm>
          </p:grpSpPr>
          <p:sp>
            <p:nvSpPr>
              <p:cNvPr id="235" name="Google Shape;235;p15"/>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5"/>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5"/>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8" name="Google Shape;238;p15"/>
            <p:cNvGrpSpPr/>
            <p:nvPr/>
          </p:nvGrpSpPr>
          <p:grpSpPr>
            <a:xfrm>
              <a:off x="8027811" y="448003"/>
              <a:ext cx="792366" cy="183988"/>
              <a:chOff x="6214836" y="4359395"/>
              <a:chExt cx="792366" cy="183988"/>
            </a:xfrm>
          </p:grpSpPr>
          <p:sp>
            <p:nvSpPr>
              <p:cNvPr id="239" name="Google Shape;239;p15"/>
              <p:cNvSpPr/>
              <p:nvPr/>
            </p:nvSpPr>
            <p:spPr>
              <a:xfrm>
                <a:off x="6214836" y="4417997"/>
                <a:ext cx="504748" cy="62634"/>
              </a:xfrm>
              <a:custGeom>
                <a:rect b="b" l="l" r="r" t="t"/>
                <a:pathLst>
                  <a:path extrusionOk="0" h="1569" w="12644">
                    <a:moveTo>
                      <a:pt x="1068" y="1"/>
                    </a:moveTo>
                    <a:cubicBezTo>
                      <a:pt x="1" y="1"/>
                      <a:pt x="1" y="1568"/>
                      <a:pt x="1068" y="1568"/>
                    </a:cubicBezTo>
                    <a:lnTo>
                      <a:pt x="11576" y="1568"/>
                    </a:lnTo>
                    <a:cubicBezTo>
                      <a:pt x="12643" y="1568"/>
                      <a:pt x="12643" y="1"/>
                      <a:pt x="115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5"/>
              <p:cNvSpPr/>
              <p:nvPr/>
            </p:nvSpPr>
            <p:spPr>
              <a:xfrm>
                <a:off x="6381299" y="4359395"/>
                <a:ext cx="503391" cy="63992"/>
              </a:xfrm>
              <a:custGeom>
                <a:rect b="b" l="l" r="r" t="t"/>
                <a:pathLst>
                  <a:path extrusionOk="0" h="1603" w="12610">
                    <a:moveTo>
                      <a:pt x="1034" y="1"/>
                    </a:moveTo>
                    <a:cubicBezTo>
                      <a:pt x="0" y="1"/>
                      <a:pt x="0" y="1602"/>
                      <a:pt x="1034" y="1602"/>
                    </a:cubicBezTo>
                    <a:lnTo>
                      <a:pt x="11542" y="1602"/>
                    </a:lnTo>
                    <a:cubicBezTo>
                      <a:pt x="12609" y="1602"/>
                      <a:pt x="12609" y="1"/>
                      <a:pt x="115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5"/>
              <p:cNvSpPr/>
              <p:nvPr/>
            </p:nvSpPr>
            <p:spPr>
              <a:xfrm>
                <a:off x="6503731" y="4480430"/>
                <a:ext cx="503471" cy="62954"/>
              </a:xfrm>
              <a:custGeom>
                <a:rect b="b" l="l" r="r" t="t"/>
                <a:pathLst>
                  <a:path extrusionOk="0" h="1577" w="12612">
                    <a:moveTo>
                      <a:pt x="1043" y="0"/>
                    </a:moveTo>
                    <a:cubicBezTo>
                      <a:pt x="0" y="0"/>
                      <a:pt x="0" y="1576"/>
                      <a:pt x="1043" y="1576"/>
                    </a:cubicBezTo>
                    <a:cubicBezTo>
                      <a:pt x="1073" y="1576"/>
                      <a:pt x="1104" y="1575"/>
                      <a:pt x="1136" y="1572"/>
                    </a:cubicBezTo>
                    <a:lnTo>
                      <a:pt x="11644" y="1572"/>
                    </a:lnTo>
                    <a:cubicBezTo>
                      <a:pt x="12611" y="1505"/>
                      <a:pt x="12611" y="71"/>
                      <a:pt x="11644" y="4"/>
                    </a:cubicBezTo>
                    <a:lnTo>
                      <a:pt x="1136" y="4"/>
                    </a:lnTo>
                    <a:cubicBezTo>
                      <a:pt x="1104" y="2"/>
                      <a:pt x="1073" y="0"/>
                      <a:pt x="10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2" name="Google Shape;242;p15"/>
            <p:cNvGrpSpPr/>
            <p:nvPr/>
          </p:nvGrpSpPr>
          <p:grpSpPr>
            <a:xfrm>
              <a:off x="3372845" y="1588880"/>
              <a:ext cx="629895" cy="125228"/>
              <a:chOff x="2358395" y="153510"/>
              <a:chExt cx="629895" cy="125228"/>
            </a:xfrm>
          </p:grpSpPr>
          <p:sp>
            <p:nvSpPr>
              <p:cNvPr id="243" name="Google Shape;243;p15"/>
              <p:cNvSpPr/>
              <p:nvPr/>
            </p:nvSpPr>
            <p:spPr>
              <a:xfrm>
                <a:off x="2484899" y="153510"/>
                <a:ext cx="503391" cy="62634"/>
              </a:xfrm>
              <a:custGeom>
                <a:rect b="b" l="l" r="r" t="t"/>
                <a:pathLst>
                  <a:path extrusionOk="0" h="1569" w="12610">
                    <a:moveTo>
                      <a:pt x="11607" y="0"/>
                    </a:moveTo>
                    <a:cubicBezTo>
                      <a:pt x="11597" y="0"/>
                      <a:pt x="11586" y="0"/>
                      <a:pt x="11575" y="1"/>
                    </a:cubicBezTo>
                    <a:lnTo>
                      <a:pt x="1068" y="1"/>
                    </a:lnTo>
                    <a:cubicBezTo>
                      <a:pt x="0" y="1"/>
                      <a:pt x="0" y="1569"/>
                      <a:pt x="1068" y="1569"/>
                    </a:cubicBezTo>
                    <a:lnTo>
                      <a:pt x="11575" y="1569"/>
                    </a:lnTo>
                    <a:cubicBezTo>
                      <a:pt x="12599" y="1569"/>
                      <a:pt x="12609" y="0"/>
                      <a:pt x="11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5"/>
              <p:cNvSpPr/>
              <p:nvPr/>
            </p:nvSpPr>
            <p:spPr>
              <a:xfrm>
                <a:off x="2358395" y="216103"/>
                <a:ext cx="504709" cy="62634"/>
              </a:xfrm>
              <a:custGeom>
                <a:rect b="b" l="l" r="r" t="t"/>
                <a:pathLst>
                  <a:path extrusionOk="0" h="1569" w="12643">
                    <a:moveTo>
                      <a:pt x="11608" y="0"/>
                    </a:moveTo>
                    <a:cubicBezTo>
                      <a:pt x="11597" y="0"/>
                      <a:pt x="11586" y="0"/>
                      <a:pt x="11575" y="1"/>
                    </a:cubicBezTo>
                    <a:lnTo>
                      <a:pt x="1068" y="1"/>
                    </a:lnTo>
                    <a:cubicBezTo>
                      <a:pt x="1" y="1"/>
                      <a:pt x="1" y="1568"/>
                      <a:pt x="1068" y="1568"/>
                    </a:cubicBezTo>
                    <a:lnTo>
                      <a:pt x="11575" y="1568"/>
                    </a:lnTo>
                    <a:cubicBezTo>
                      <a:pt x="12632" y="1568"/>
                      <a:pt x="12643" y="0"/>
                      <a:pt x="116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5" name="Google Shape;245;p15"/>
            <p:cNvSpPr/>
            <p:nvPr/>
          </p:nvSpPr>
          <p:spPr>
            <a:xfrm>
              <a:off x="468312" y="4522012"/>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6" name="Google Shape;246;p15"/>
            <p:cNvGrpSpPr/>
            <p:nvPr/>
          </p:nvGrpSpPr>
          <p:grpSpPr>
            <a:xfrm>
              <a:off x="392950" y="2171899"/>
              <a:ext cx="524785" cy="125347"/>
              <a:chOff x="1675350" y="4136317"/>
              <a:chExt cx="524785" cy="125347"/>
            </a:xfrm>
          </p:grpSpPr>
          <p:sp>
            <p:nvSpPr>
              <p:cNvPr id="247" name="Google Shape;247;p15"/>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5"/>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_1">
    <p:spTree>
      <p:nvGrpSpPr>
        <p:cNvPr id="249" name="Shape 249"/>
        <p:cNvGrpSpPr/>
        <p:nvPr/>
      </p:nvGrpSpPr>
      <p:grpSpPr>
        <a:xfrm>
          <a:off x="0" y="0"/>
          <a:ext cx="0" cy="0"/>
          <a:chOff x="0" y="0"/>
          <a:chExt cx="0" cy="0"/>
        </a:xfrm>
      </p:grpSpPr>
      <p:sp>
        <p:nvSpPr>
          <p:cNvPr id="250" name="Google Shape;250;p16"/>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p:txBody>
      </p:sp>
      <p:sp>
        <p:nvSpPr>
          <p:cNvPr id="251" name="Google Shape;251;p16"/>
          <p:cNvSpPr txBox="1"/>
          <p:nvPr>
            <p:ph idx="1" type="subTitle"/>
          </p:nvPr>
        </p:nvSpPr>
        <p:spPr>
          <a:xfrm>
            <a:off x="1399090" y="3429392"/>
            <a:ext cx="2484000" cy="37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1" sz="2000">
                <a:latin typeface="Oswald"/>
                <a:ea typeface="Oswald"/>
                <a:cs typeface="Oswald"/>
                <a:sym typeface="Oswald"/>
              </a:defRPr>
            </a:lvl1pPr>
            <a:lvl2pPr lvl="1" rtl="0">
              <a:lnSpc>
                <a:spcPct val="100000"/>
              </a:lnSpc>
              <a:spcBef>
                <a:spcPts val="0"/>
              </a:spcBef>
              <a:spcAft>
                <a:spcPts val="0"/>
              </a:spcAft>
              <a:buNone/>
              <a:defRPr b="1" sz="2000">
                <a:latin typeface="Oswald"/>
                <a:ea typeface="Oswald"/>
                <a:cs typeface="Oswald"/>
                <a:sym typeface="Oswald"/>
              </a:defRPr>
            </a:lvl2pPr>
            <a:lvl3pPr lvl="2" rtl="0">
              <a:lnSpc>
                <a:spcPct val="100000"/>
              </a:lnSpc>
              <a:spcBef>
                <a:spcPts val="0"/>
              </a:spcBef>
              <a:spcAft>
                <a:spcPts val="0"/>
              </a:spcAft>
              <a:buNone/>
              <a:defRPr b="1" sz="2000">
                <a:latin typeface="Oswald"/>
                <a:ea typeface="Oswald"/>
                <a:cs typeface="Oswald"/>
                <a:sym typeface="Oswald"/>
              </a:defRPr>
            </a:lvl3pPr>
            <a:lvl4pPr lvl="3" rtl="0">
              <a:lnSpc>
                <a:spcPct val="100000"/>
              </a:lnSpc>
              <a:spcBef>
                <a:spcPts val="0"/>
              </a:spcBef>
              <a:spcAft>
                <a:spcPts val="0"/>
              </a:spcAft>
              <a:buNone/>
              <a:defRPr b="1" sz="2000">
                <a:latin typeface="Oswald"/>
                <a:ea typeface="Oswald"/>
                <a:cs typeface="Oswald"/>
                <a:sym typeface="Oswald"/>
              </a:defRPr>
            </a:lvl4pPr>
            <a:lvl5pPr lvl="4" rtl="0">
              <a:lnSpc>
                <a:spcPct val="100000"/>
              </a:lnSpc>
              <a:spcBef>
                <a:spcPts val="0"/>
              </a:spcBef>
              <a:spcAft>
                <a:spcPts val="0"/>
              </a:spcAft>
              <a:buNone/>
              <a:defRPr b="1" sz="2000">
                <a:latin typeface="Oswald"/>
                <a:ea typeface="Oswald"/>
                <a:cs typeface="Oswald"/>
                <a:sym typeface="Oswald"/>
              </a:defRPr>
            </a:lvl5pPr>
            <a:lvl6pPr lvl="5" rtl="0">
              <a:lnSpc>
                <a:spcPct val="100000"/>
              </a:lnSpc>
              <a:spcBef>
                <a:spcPts val="0"/>
              </a:spcBef>
              <a:spcAft>
                <a:spcPts val="0"/>
              </a:spcAft>
              <a:buNone/>
              <a:defRPr b="1" sz="2000">
                <a:latin typeface="Oswald"/>
                <a:ea typeface="Oswald"/>
                <a:cs typeface="Oswald"/>
                <a:sym typeface="Oswald"/>
              </a:defRPr>
            </a:lvl6pPr>
            <a:lvl7pPr lvl="6" rtl="0">
              <a:lnSpc>
                <a:spcPct val="100000"/>
              </a:lnSpc>
              <a:spcBef>
                <a:spcPts val="0"/>
              </a:spcBef>
              <a:spcAft>
                <a:spcPts val="0"/>
              </a:spcAft>
              <a:buNone/>
              <a:defRPr b="1" sz="2000">
                <a:latin typeface="Oswald"/>
                <a:ea typeface="Oswald"/>
                <a:cs typeface="Oswald"/>
                <a:sym typeface="Oswald"/>
              </a:defRPr>
            </a:lvl7pPr>
            <a:lvl8pPr lvl="7" rtl="0">
              <a:lnSpc>
                <a:spcPct val="100000"/>
              </a:lnSpc>
              <a:spcBef>
                <a:spcPts val="0"/>
              </a:spcBef>
              <a:spcAft>
                <a:spcPts val="0"/>
              </a:spcAft>
              <a:buNone/>
              <a:defRPr b="1" sz="2000">
                <a:latin typeface="Oswald"/>
                <a:ea typeface="Oswald"/>
                <a:cs typeface="Oswald"/>
                <a:sym typeface="Oswald"/>
              </a:defRPr>
            </a:lvl8pPr>
            <a:lvl9pPr lvl="8" rtl="0">
              <a:lnSpc>
                <a:spcPct val="100000"/>
              </a:lnSpc>
              <a:spcBef>
                <a:spcPts val="0"/>
              </a:spcBef>
              <a:spcAft>
                <a:spcPts val="0"/>
              </a:spcAft>
              <a:buNone/>
              <a:defRPr b="1" sz="2000">
                <a:latin typeface="Oswald"/>
                <a:ea typeface="Oswald"/>
                <a:cs typeface="Oswald"/>
                <a:sym typeface="Oswald"/>
              </a:defRPr>
            </a:lvl9pPr>
          </a:lstStyle>
          <a:p/>
        </p:txBody>
      </p:sp>
      <p:sp>
        <p:nvSpPr>
          <p:cNvPr id="252" name="Google Shape;252;p16"/>
          <p:cNvSpPr txBox="1"/>
          <p:nvPr>
            <p:ph idx="2" type="subTitle"/>
          </p:nvPr>
        </p:nvSpPr>
        <p:spPr>
          <a:xfrm>
            <a:off x="1399090" y="3800843"/>
            <a:ext cx="2484000" cy="67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253" name="Google Shape;253;p16"/>
          <p:cNvSpPr txBox="1"/>
          <p:nvPr>
            <p:ph idx="3" type="subTitle"/>
          </p:nvPr>
        </p:nvSpPr>
        <p:spPr>
          <a:xfrm>
            <a:off x="5260910" y="3429392"/>
            <a:ext cx="2484000" cy="37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1" sz="2000">
                <a:latin typeface="Oswald"/>
                <a:ea typeface="Oswald"/>
                <a:cs typeface="Oswald"/>
                <a:sym typeface="Oswald"/>
              </a:defRPr>
            </a:lvl1pPr>
            <a:lvl2pPr lvl="1" rtl="0">
              <a:lnSpc>
                <a:spcPct val="100000"/>
              </a:lnSpc>
              <a:spcBef>
                <a:spcPts val="0"/>
              </a:spcBef>
              <a:spcAft>
                <a:spcPts val="0"/>
              </a:spcAft>
              <a:buNone/>
              <a:defRPr b="1" sz="2000">
                <a:latin typeface="Oswald"/>
                <a:ea typeface="Oswald"/>
                <a:cs typeface="Oswald"/>
                <a:sym typeface="Oswald"/>
              </a:defRPr>
            </a:lvl2pPr>
            <a:lvl3pPr lvl="2" rtl="0">
              <a:lnSpc>
                <a:spcPct val="100000"/>
              </a:lnSpc>
              <a:spcBef>
                <a:spcPts val="0"/>
              </a:spcBef>
              <a:spcAft>
                <a:spcPts val="0"/>
              </a:spcAft>
              <a:buNone/>
              <a:defRPr b="1" sz="2000">
                <a:latin typeface="Oswald"/>
                <a:ea typeface="Oswald"/>
                <a:cs typeface="Oswald"/>
                <a:sym typeface="Oswald"/>
              </a:defRPr>
            </a:lvl3pPr>
            <a:lvl4pPr lvl="3" rtl="0">
              <a:lnSpc>
                <a:spcPct val="100000"/>
              </a:lnSpc>
              <a:spcBef>
                <a:spcPts val="0"/>
              </a:spcBef>
              <a:spcAft>
                <a:spcPts val="0"/>
              </a:spcAft>
              <a:buNone/>
              <a:defRPr b="1" sz="2000">
                <a:latin typeface="Oswald"/>
                <a:ea typeface="Oswald"/>
                <a:cs typeface="Oswald"/>
                <a:sym typeface="Oswald"/>
              </a:defRPr>
            </a:lvl4pPr>
            <a:lvl5pPr lvl="4" rtl="0">
              <a:lnSpc>
                <a:spcPct val="100000"/>
              </a:lnSpc>
              <a:spcBef>
                <a:spcPts val="0"/>
              </a:spcBef>
              <a:spcAft>
                <a:spcPts val="0"/>
              </a:spcAft>
              <a:buNone/>
              <a:defRPr b="1" sz="2000">
                <a:latin typeface="Oswald"/>
                <a:ea typeface="Oswald"/>
                <a:cs typeface="Oswald"/>
                <a:sym typeface="Oswald"/>
              </a:defRPr>
            </a:lvl5pPr>
            <a:lvl6pPr lvl="5" rtl="0">
              <a:lnSpc>
                <a:spcPct val="100000"/>
              </a:lnSpc>
              <a:spcBef>
                <a:spcPts val="0"/>
              </a:spcBef>
              <a:spcAft>
                <a:spcPts val="0"/>
              </a:spcAft>
              <a:buNone/>
              <a:defRPr b="1" sz="2000">
                <a:latin typeface="Oswald"/>
                <a:ea typeface="Oswald"/>
                <a:cs typeface="Oswald"/>
                <a:sym typeface="Oswald"/>
              </a:defRPr>
            </a:lvl6pPr>
            <a:lvl7pPr lvl="6" rtl="0">
              <a:lnSpc>
                <a:spcPct val="100000"/>
              </a:lnSpc>
              <a:spcBef>
                <a:spcPts val="0"/>
              </a:spcBef>
              <a:spcAft>
                <a:spcPts val="0"/>
              </a:spcAft>
              <a:buNone/>
              <a:defRPr b="1" sz="2000">
                <a:latin typeface="Oswald"/>
                <a:ea typeface="Oswald"/>
                <a:cs typeface="Oswald"/>
                <a:sym typeface="Oswald"/>
              </a:defRPr>
            </a:lvl7pPr>
            <a:lvl8pPr lvl="7" rtl="0">
              <a:lnSpc>
                <a:spcPct val="100000"/>
              </a:lnSpc>
              <a:spcBef>
                <a:spcPts val="0"/>
              </a:spcBef>
              <a:spcAft>
                <a:spcPts val="0"/>
              </a:spcAft>
              <a:buNone/>
              <a:defRPr b="1" sz="2000">
                <a:latin typeface="Oswald"/>
                <a:ea typeface="Oswald"/>
                <a:cs typeface="Oswald"/>
                <a:sym typeface="Oswald"/>
              </a:defRPr>
            </a:lvl8pPr>
            <a:lvl9pPr lvl="8" rtl="0">
              <a:lnSpc>
                <a:spcPct val="100000"/>
              </a:lnSpc>
              <a:spcBef>
                <a:spcPts val="0"/>
              </a:spcBef>
              <a:spcAft>
                <a:spcPts val="0"/>
              </a:spcAft>
              <a:buNone/>
              <a:defRPr b="1" sz="2000">
                <a:latin typeface="Oswald"/>
                <a:ea typeface="Oswald"/>
                <a:cs typeface="Oswald"/>
                <a:sym typeface="Oswald"/>
              </a:defRPr>
            </a:lvl9pPr>
          </a:lstStyle>
          <a:p/>
        </p:txBody>
      </p:sp>
      <p:sp>
        <p:nvSpPr>
          <p:cNvPr id="254" name="Google Shape;254;p16"/>
          <p:cNvSpPr txBox="1"/>
          <p:nvPr>
            <p:ph idx="4" type="subTitle"/>
          </p:nvPr>
        </p:nvSpPr>
        <p:spPr>
          <a:xfrm>
            <a:off x="5260910" y="3800843"/>
            <a:ext cx="2484000" cy="67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grpSp>
        <p:nvGrpSpPr>
          <p:cNvPr id="255" name="Google Shape;255;p16"/>
          <p:cNvGrpSpPr/>
          <p:nvPr/>
        </p:nvGrpSpPr>
        <p:grpSpPr>
          <a:xfrm>
            <a:off x="205911" y="362779"/>
            <a:ext cx="8732178" cy="4417943"/>
            <a:chOff x="195218" y="299660"/>
            <a:chExt cx="8732178" cy="4417943"/>
          </a:xfrm>
        </p:grpSpPr>
        <p:grpSp>
          <p:nvGrpSpPr>
            <p:cNvPr id="256" name="Google Shape;256;p16"/>
            <p:cNvGrpSpPr/>
            <p:nvPr/>
          </p:nvGrpSpPr>
          <p:grpSpPr>
            <a:xfrm>
              <a:off x="4082631" y="4491180"/>
              <a:ext cx="978751" cy="226423"/>
              <a:chOff x="4114929" y="104250"/>
              <a:chExt cx="978751" cy="226423"/>
            </a:xfrm>
          </p:grpSpPr>
          <p:sp>
            <p:nvSpPr>
              <p:cNvPr id="257" name="Google Shape;257;p16"/>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6"/>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6"/>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 name="Google Shape;260;p16"/>
            <p:cNvGrpSpPr/>
            <p:nvPr/>
          </p:nvGrpSpPr>
          <p:grpSpPr>
            <a:xfrm>
              <a:off x="8027816" y="299660"/>
              <a:ext cx="792366" cy="183988"/>
              <a:chOff x="6214836" y="4359395"/>
              <a:chExt cx="792366" cy="183988"/>
            </a:xfrm>
          </p:grpSpPr>
          <p:sp>
            <p:nvSpPr>
              <p:cNvPr id="261" name="Google Shape;261;p16"/>
              <p:cNvSpPr/>
              <p:nvPr/>
            </p:nvSpPr>
            <p:spPr>
              <a:xfrm>
                <a:off x="6214836" y="4417997"/>
                <a:ext cx="504748" cy="62634"/>
              </a:xfrm>
              <a:custGeom>
                <a:rect b="b" l="l" r="r" t="t"/>
                <a:pathLst>
                  <a:path extrusionOk="0" h="1569" w="12644">
                    <a:moveTo>
                      <a:pt x="1068" y="1"/>
                    </a:moveTo>
                    <a:cubicBezTo>
                      <a:pt x="1" y="1"/>
                      <a:pt x="1" y="1568"/>
                      <a:pt x="1068" y="1568"/>
                    </a:cubicBezTo>
                    <a:lnTo>
                      <a:pt x="11576" y="1568"/>
                    </a:lnTo>
                    <a:cubicBezTo>
                      <a:pt x="12643" y="1568"/>
                      <a:pt x="12643" y="1"/>
                      <a:pt x="115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6"/>
              <p:cNvSpPr/>
              <p:nvPr/>
            </p:nvSpPr>
            <p:spPr>
              <a:xfrm>
                <a:off x="6381299" y="4359395"/>
                <a:ext cx="503391" cy="63992"/>
              </a:xfrm>
              <a:custGeom>
                <a:rect b="b" l="l" r="r" t="t"/>
                <a:pathLst>
                  <a:path extrusionOk="0" h="1603" w="12610">
                    <a:moveTo>
                      <a:pt x="1034" y="1"/>
                    </a:moveTo>
                    <a:cubicBezTo>
                      <a:pt x="0" y="1"/>
                      <a:pt x="0" y="1602"/>
                      <a:pt x="1034" y="1602"/>
                    </a:cubicBezTo>
                    <a:lnTo>
                      <a:pt x="11542" y="1602"/>
                    </a:lnTo>
                    <a:cubicBezTo>
                      <a:pt x="12609" y="1602"/>
                      <a:pt x="12609" y="1"/>
                      <a:pt x="115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6"/>
              <p:cNvSpPr/>
              <p:nvPr/>
            </p:nvSpPr>
            <p:spPr>
              <a:xfrm>
                <a:off x="6503731" y="4480430"/>
                <a:ext cx="503471" cy="62954"/>
              </a:xfrm>
              <a:custGeom>
                <a:rect b="b" l="l" r="r" t="t"/>
                <a:pathLst>
                  <a:path extrusionOk="0" h="1577" w="12612">
                    <a:moveTo>
                      <a:pt x="1043" y="0"/>
                    </a:moveTo>
                    <a:cubicBezTo>
                      <a:pt x="0" y="0"/>
                      <a:pt x="0" y="1576"/>
                      <a:pt x="1043" y="1576"/>
                    </a:cubicBezTo>
                    <a:cubicBezTo>
                      <a:pt x="1073" y="1576"/>
                      <a:pt x="1104" y="1575"/>
                      <a:pt x="1136" y="1572"/>
                    </a:cubicBezTo>
                    <a:lnTo>
                      <a:pt x="11644" y="1572"/>
                    </a:lnTo>
                    <a:cubicBezTo>
                      <a:pt x="12611" y="1505"/>
                      <a:pt x="12611" y="71"/>
                      <a:pt x="11644" y="4"/>
                    </a:cubicBezTo>
                    <a:lnTo>
                      <a:pt x="1136" y="4"/>
                    </a:lnTo>
                    <a:cubicBezTo>
                      <a:pt x="1104" y="2"/>
                      <a:pt x="1073" y="0"/>
                      <a:pt x="10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4" name="Google Shape;264;p16"/>
            <p:cNvSpPr/>
            <p:nvPr/>
          </p:nvSpPr>
          <p:spPr>
            <a:xfrm>
              <a:off x="8424005" y="2540431"/>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5" name="Google Shape;265;p16"/>
            <p:cNvGrpSpPr/>
            <p:nvPr/>
          </p:nvGrpSpPr>
          <p:grpSpPr>
            <a:xfrm>
              <a:off x="195218" y="2509081"/>
              <a:ext cx="524785" cy="125347"/>
              <a:chOff x="1675350" y="4136317"/>
              <a:chExt cx="524785" cy="125347"/>
            </a:xfrm>
          </p:grpSpPr>
          <p:sp>
            <p:nvSpPr>
              <p:cNvPr id="266" name="Google Shape;266;p16"/>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6"/>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spTree>
      <p:nvGrpSpPr>
        <p:cNvPr id="268" name="Shape 268"/>
        <p:cNvGrpSpPr/>
        <p:nvPr/>
      </p:nvGrpSpPr>
      <p:grpSpPr>
        <a:xfrm>
          <a:off x="0" y="0"/>
          <a:ext cx="0" cy="0"/>
          <a:chOff x="0" y="0"/>
          <a:chExt cx="0" cy="0"/>
        </a:xfrm>
      </p:grpSpPr>
      <p:sp>
        <p:nvSpPr>
          <p:cNvPr id="269" name="Google Shape;269;p17"/>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p:txBody>
      </p:sp>
      <p:sp>
        <p:nvSpPr>
          <p:cNvPr id="270" name="Google Shape;270;p17"/>
          <p:cNvSpPr txBox="1"/>
          <p:nvPr>
            <p:ph idx="1" type="body"/>
          </p:nvPr>
        </p:nvSpPr>
        <p:spPr>
          <a:xfrm>
            <a:off x="1688850" y="1917675"/>
            <a:ext cx="5766300" cy="2295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42900" lvl="1" marL="914400" rtl="0">
              <a:spcBef>
                <a:spcPts val="1600"/>
              </a:spcBef>
              <a:spcAft>
                <a:spcPts val="0"/>
              </a:spcAft>
              <a:buSzPts val="1800"/>
              <a:buChar char="○"/>
              <a:defRPr sz="1800"/>
            </a:lvl2pPr>
            <a:lvl3pPr indent="-342900" lvl="2" marL="1371600" rtl="0">
              <a:spcBef>
                <a:spcPts val="1600"/>
              </a:spcBef>
              <a:spcAft>
                <a:spcPts val="0"/>
              </a:spcAft>
              <a:buSzPts val="1800"/>
              <a:buChar char="■"/>
              <a:defRPr sz="1800"/>
            </a:lvl3pPr>
            <a:lvl4pPr indent="-342900" lvl="3" marL="1828800" rtl="0">
              <a:spcBef>
                <a:spcPts val="1600"/>
              </a:spcBef>
              <a:spcAft>
                <a:spcPts val="0"/>
              </a:spcAft>
              <a:buSzPts val="1800"/>
              <a:buChar char="●"/>
              <a:defRPr sz="1800"/>
            </a:lvl4pPr>
            <a:lvl5pPr indent="-342900" lvl="4" marL="2286000" rtl="0">
              <a:spcBef>
                <a:spcPts val="1600"/>
              </a:spcBef>
              <a:spcAft>
                <a:spcPts val="0"/>
              </a:spcAft>
              <a:buSzPts val="1800"/>
              <a:buChar char="○"/>
              <a:defRPr sz="1800"/>
            </a:lvl5pPr>
            <a:lvl6pPr indent="-342900" lvl="5" marL="2743200" rtl="0">
              <a:spcBef>
                <a:spcPts val="1600"/>
              </a:spcBef>
              <a:spcAft>
                <a:spcPts val="0"/>
              </a:spcAft>
              <a:buSzPts val="1800"/>
              <a:buChar char="■"/>
              <a:defRPr sz="1800"/>
            </a:lvl6pPr>
            <a:lvl7pPr indent="-342900" lvl="6" marL="3200400" rtl="0">
              <a:spcBef>
                <a:spcPts val="1600"/>
              </a:spcBef>
              <a:spcAft>
                <a:spcPts val="0"/>
              </a:spcAft>
              <a:buSzPts val="1800"/>
              <a:buChar char="●"/>
              <a:defRPr sz="1800"/>
            </a:lvl7pPr>
            <a:lvl8pPr indent="-342900" lvl="7" marL="3657600" rtl="0">
              <a:spcBef>
                <a:spcPts val="1600"/>
              </a:spcBef>
              <a:spcAft>
                <a:spcPts val="0"/>
              </a:spcAft>
              <a:buSzPts val="1800"/>
              <a:buChar char="○"/>
              <a:defRPr sz="1800"/>
            </a:lvl8pPr>
            <a:lvl9pPr indent="-342900" lvl="8" marL="4114800" rtl="0">
              <a:spcBef>
                <a:spcPts val="1600"/>
              </a:spcBef>
              <a:spcAft>
                <a:spcPts val="1600"/>
              </a:spcAft>
              <a:buSzPts val="1800"/>
              <a:buChar char="■"/>
              <a:defRPr sz="1800"/>
            </a:lvl9pPr>
          </a:lstStyle>
          <a:p/>
        </p:txBody>
      </p:sp>
      <p:grpSp>
        <p:nvGrpSpPr>
          <p:cNvPr id="271" name="Google Shape;271;p17"/>
          <p:cNvGrpSpPr/>
          <p:nvPr/>
        </p:nvGrpSpPr>
        <p:grpSpPr>
          <a:xfrm>
            <a:off x="431336" y="461722"/>
            <a:ext cx="8281327" cy="4220055"/>
            <a:chOff x="431336" y="461722"/>
            <a:chExt cx="8281327" cy="4220055"/>
          </a:xfrm>
        </p:grpSpPr>
        <p:grpSp>
          <p:nvGrpSpPr>
            <p:cNvPr id="272" name="Google Shape;272;p17"/>
            <p:cNvGrpSpPr/>
            <p:nvPr/>
          </p:nvGrpSpPr>
          <p:grpSpPr>
            <a:xfrm>
              <a:off x="7291512" y="4455355"/>
              <a:ext cx="978751" cy="226423"/>
              <a:chOff x="4114929" y="104250"/>
              <a:chExt cx="978751" cy="226423"/>
            </a:xfrm>
          </p:grpSpPr>
          <p:sp>
            <p:nvSpPr>
              <p:cNvPr id="273" name="Google Shape;273;p17"/>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7"/>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7"/>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6" name="Google Shape;276;p17"/>
            <p:cNvGrpSpPr/>
            <p:nvPr/>
          </p:nvGrpSpPr>
          <p:grpSpPr>
            <a:xfrm>
              <a:off x="7189322" y="461722"/>
              <a:ext cx="792366" cy="183988"/>
              <a:chOff x="6214836" y="4359395"/>
              <a:chExt cx="792366" cy="183988"/>
            </a:xfrm>
          </p:grpSpPr>
          <p:sp>
            <p:nvSpPr>
              <p:cNvPr id="277" name="Google Shape;277;p17"/>
              <p:cNvSpPr/>
              <p:nvPr/>
            </p:nvSpPr>
            <p:spPr>
              <a:xfrm>
                <a:off x="6214836" y="4417997"/>
                <a:ext cx="504748" cy="62634"/>
              </a:xfrm>
              <a:custGeom>
                <a:rect b="b" l="l" r="r" t="t"/>
                <a:pathLst>
                  <a:path extrusionOk="0" h="1569" w="12644">
                    <a:moveTo>
                      <a:pt x="1068" y="1"/>
                    </a:moveTo>
                    <a:cubicBezTo>
                      <a:pt x="1" y="1"/>
                      <a:pt x="1" y="1568"/>
                      <a:pt x="1068" y="1568"/>
                    </a:cubicBezTo>
                    <a:lnTo>
                      <a:pt x="11576" y="1568"/>
                    </a:lnTo>
                    <a:cubicBezTo>
                      <a:pt x="12643" y="1568"/>
                      <a:pt x="12643" y="1"/>
                      <a:pt x="115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7"/>
              <p:cNvSpPr/>
              <p:nvPr/>
            </p:nvSpPr>
            <p:spPr>
              <a:xfrm>
                <a:off x="6381299" y="4359395"/>
                <a:ext cx="503391" cy="63992"/>
              </a:xfrm>
              <a:custGeom>
                <a:rect b="b" l="l" r="r" t="t"/>
                <a:pathLst>
                  <a:path extrusionOk="0" h="1603" w="12610">
                    <a:moveTo>
                      <a:pt x="1034" y="1"/>
                    </a:moveTo>
                    <a:cubicBezTo>
                      <a:pt x="0" y="1"/>
                      <a:pt x="0" y="1602"/>
                      <a:pt x="1034" y="1602"/>
                    </a:cubicBezTo>
                    <a:lnTo>
                      <a:pt x="11542" y="1602"/>
                    </a:lnTo>
                    <a:cubicBezTo>
                      <a:pt x="12609" y="1602"/>
                      <a:pt x="12609" y="1"/>
                      <a:pt x="115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7"/>
              <p:cNvSpPr/>
              <p:nvPr/>
            </p:nvSpPr>
            <p:spPr>
              <a:xfrm>
                <a:off x="6503731" y="4480430"/>
                <a:ext cx="503471" cy="62954"/>
              </a:xfrm>
              <a:custGeom>
                <a:rect b="b" l="l" r="r" t="t"/>
                <a:pathLst>
                  <a:path extrusionOk="0" h="1577" w="12612">
                    <a:moveTo>
                      <a:pt x="1043" y="0"/>
                    </a:moveTo>
                    <a:cubicBezTo>
                      <a:pt x="0" y="0"/>
                      <a:pt x="0" y="1576"/>
                      <a:pt x="1043" y="1576"/>
                    </a:cubicBezTo>
                    <a:cubicBezTo>
                      <a:pt x="1073" y="1576"/>
                      <a:pt x="1104" y="1575"/>
                      <a:pt x="1136" y="1572"/>
                    </a:cubicBezTo>
                    <a:lnTo>
                      <a:pt x="11644" y="1572"/>
                    </a:lnTo>
                    <a:cubicBezTo>
                      <a:pt x="12611" y="1505"/>
                      <a:pt x="12611" y="71"/>
                      <a:pt x="11644" y="4"/>
                    </a:cubicBezTo>
                    <a:lnTo>
                      <a:pt x="1136" y="4"/>
                    </a:lnTo>
                    <a:cubicBezTo>
                      <a:pt x="1104" y="2"/>
                      <a:pt x="1073" y="0"/>
                      <a:pt x="10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0" name="Google Shape;280;p17"/>
            <p:cNvGrpSpPr/>
            <p:nvPr/>
          </p:nvGrpSpPr>
          <p:grpSpPr>
            <a:xfrm>
              <a:off x="8082769" y="2487919"/>
              <a:ext cx="629895" cy="125228"/>
              <a:chOff x="2358395" y="153510"/>
              <a:chExt cx="629895" cy="125228"/>
            </a:xfrm>
          </p:grpSpPr>
          <p:sp>
            <p:nvSpPr>
              <p:cNvPr id="281" name="Google Shape;281;p17"/>
              <p:cNvSpPr/>
              <p:nvPr/>
            </p:nvSpPr>
            <p:spPr>
              <a:xfrm>
                <a:off x="2484899" y="153510"/>
                <a:ext cx="503391" cy="62634"/>
              </a:xfrm>
              <a:custGeom>
                <a:rect b="b" l="l" r="r" t="t"/>
                <a:pathLst>
                  <a:path extrusionOk="0" h="1569" w="12610">
                    <a:moveTo>
                      <a:pt x="11607" y="0"/>
                    </a:moveTo>
                    <a:cubicBezTo>
                      <a:pt x="11597" y="0"/>
                      <a:pt x="11586" y="0"/>
                      <a:pt x="11575" y="1"/>
                    </a:cubicBezTo>
                    <a:lnTo>
                      <a:pt x="1068" y="1"/>
                    </a:lnTo>
                    <a:cubicBezTo>
                      <a:pt x="0" y="1"/>
                      <a:pt x="0" y="1569"/>
                      <a:pt x="1068" y="1569"/>
                    </a:cubicBezTo>
                    <a:lnTo>
                      <a:pt x="11575" y="1569"/>
                    </a:lnTo>
                    <a:cubicBezTo>
                      <a:pt x="12599" y="1569"/>
                      <a:pt x="12609" y="0"/>
                      <a:pt x="11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7"/>
              <p:cNvSpPr/>
              <p:nvPr/>
            </p:nvSpPr>
            <p:spPr>
              <a:xfrm>
                <a:off x="2358395" y="216103"/>
                <a:ext cx="504709" cy="62634"/>
              </a:xfrm>
              <a:custGeom>
                <a:rect b="b" l="l" r="r" t="t"/>
                <a:pathLst>
                  <a:path extrusionOk="0" h="1569" w="12643">
                    <a:moveTo>
                      <a:pt x="11608" y="0"/>
                    </a:moveTo>
                    <a:cubicBezTo>
                      <a:pt x="11597" y="0"/>
                      <a:pt x="11586" y="0"/>
                      <a:pt x="11575" y="1"/>
                    </a:cubicBezTo>
                    <a:lnTo>
                      <a:pt x="1068" y="1"/>
                    </a:lnTo>
                    <a:cubicBezTo>
                      <a:pt x="1" y="1"/>
                      <a:pt x="1" y="1568"/>
                      <a:pt x="1068" y="1568"/>
                    </a:cubicBezTo>
                    <a:lnTo>
                      <a:pt x="11575" y="1568"/>
                    </a:lnTo>
                    <a:cubicBezTo>
                      <a:pt x="12632" y="1568"/>
                      <a:pt x="12643" y="0"/>
                      <a:pt x="116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3" name="Google Shape;283;p17"/>
            <p:cNvSpPr/>
            <p:nvPr/>
          </p:nvSpPr>
          <p:spPr>
            <a:xfrm>
              <a:off x="956136" y="4455356"/>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4" name="Google Shape;284;p17"/>
            <p:cNvGrpSpPr/>
            <p:nvPr/>
          </p:nvGrpSpPr>
          <p:grpSpPr>
            <a:xfrm>
              <a:off x="431336" y="1408306"/>
              <a:ext cx="524785" cy="125347"/>
              <a:chOff x="1675350" y="4136317"/>
              <a:chExt cx="524785" cy="125347"/>
            </a:xfrm>
          </p:grpSpPr>
          <p:sp>
            <p:nvSpPr>
              <p:cNvPr id="285" name="Google Shape;285;p17"/>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7"/>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3">
    <p:spTree>
      <p:nvGrpSpPr>
        <p:cNvPr id="287" name="Shape 287"/>
        <p:cNvGrpSpPr/>
        <p:nvPr/>
      </p:nvGrpSpPr>
      <p:grpSpPr>
        <a:xfrm>
          <a:off x="0" y="0"/>
          <a:ext cx="0" cy="0"/>
          <a:chOff x="0" y="0"/>
          <a:chExt cx="0" cy="0"/>
        </a:xfrm>
      </p:grpSpPr>
      <p:sp>
        <p:nvSpPr>
          <p:cNvPr id="288" name="Google Shape;288;p18"/>
          <p:cNvSpPr txBox="1"/>
          <p:nvPr>
            <p:ph type="title"/>
          </p:nvPr>
        </p:nvSpPr>
        <p:spPr>
          <a:xfrm>
            <a:off x="720000" y="387600"/>
            <a:ext cx="5778000" cy="12819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p:txBody>
      </p:sp>
      <p:grpSp>
        <p:nvGrpSpPr>
          <p:cNvPr id="289" name="Google Shape;289;p18"/>
          <p:cNvGrpSpPr/>
          <p:nvPr/>
        </p:nvGrpSpPr>
        <p:grpSpPr>
          <a:xfrm>
            <a:off x="364470" y="426798"/>
            <a:ext cx="8415061" cy="1489161"/>
            <a:chOff x="271337" y="426798"/>
            <a:chExt cx="8415061" cy="1489161"/>
          </a:xfrm>
        </p:grpSpPr>
        <p:grpSp>
          <p:nvGrpSpPr>
            <p:cNvPr id="290" name="Google Shape;290;p18"/>
            <p:cNvGrpSpPr/>
            <p:nvPr/>
          </p:nvGrpSpPr>
          <p:grpSpPr>
            <a:xfrm>
              <a:off x="7209663" y="426798"/>
              <a:ext cx="978751" cy="226423"/>
              <a:chOff x="4114929" y="104250"/>
              <a:chExt cx="978751" cy="226423"/>
            </a:xfrm>
          </p:grpSpPr>
          <p:sp>
            <p:nvSpPr>
              <p:cNvPr id="291" name="Google Shape;291;p18"/>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8"/>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8"/>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4" name="Google Shape;294;p18"/>
            <p:cNvSpPr/>
            <p:nvPr/>
          </p:nvSpPr>
          <p:spPr>
            <a:xfrm>
              <a:off x="271337" y="1853325"/>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5" name="Google Shape;295;p18"/>
            <p:cNvGrpSpPr/>
            <p:nvPr/>
          </p:nvGrpSpPr>
          <p:grpSpPr>
            <a:xfrm>
              <a:off x="8161613" y="1394587"/>
              <a:ext cx="524785" cy="125347"/>
              <a:chOff x="1675350" y="4136317"/>
              <a:chExt cx="524785" cy="125347"/>
            </a:xfrm>
          </p:grpSpPr>
          <p:sp>
            <p:nvSpPr>
              <p:cNvPr id="296" name="Google Shape;296;p18"/>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8"/>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3_1">
    <p:spTree>
      <p:nvGrpSpPr>
        <p:cNvPr id="298" name="Shape 298"/>
        <p:cNvGrpSpPr/>
        <p:nvPr/>
      </p:nvGrpSpPr>
      <p:grpSpPr>
        <a:xfrm>
          <a:off x="0" y="0"/>
          <a:ext cx="0" cy="0"/>
          <a:chOff x="0" y="0"/>
          <a:chExt cx="0" cy="0"/>
        </a:xfrm>
      </p:grpSpPr>
      <p:sp>
        <p:nvSpPr>
          <p:cNvPr id="299" name="Google Shape;299;p19"/>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p:txBody>
      </p:sp>
      <p:grpSp>
        <p:nvGrpSpPr>
          <p:cNvPr id="300" name="Google Shape;300;p19"/>
          <p:cNvGrpSpPr/>
          <p:nvPr/>
        </p:nvGrpSpPr>
        <p:grpSpPr>
          <a:xfrm>
            <a:off x="431336" y="461722"/>
            <a:ext cx="8281327" cy="4220055"/>
            <a:chOff x="431336" y="461722"/>
            <a:chExt cx="8281327" cy="4220055"/>
          </a:xfrm>
        </p:grpSpPr>
        <p:grpSp>
          <p:nvGrpSpPr>
            <p:cNvPr id="301" name="Google Shape;301;p19"/>
            <p:cNvGrpSpPr/>
            <p:nvPr/>
          </p:nvGrpSpPr>
          <p:grpSpPr>
            <a:xfrm>
              <a:off x="7291512" y="4455355"/>
              <a:ext cx="978751" cy="226423"/>
              <a:chOff x="4114929" y="104250"/>
              <a:chExt cx="978751" cy="226423"/>
            </a:xfrm>
          </p:grpSpPr>
          <p:sp>
            <p:nvSpPr>
              <p:cNvPr id="302" name="Google Shape;302;p19"/>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9"/>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9"/>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5" name="Google Shape;305;p19"/>
            <p:cNvGrpSpPr/>
            <p:nvPr/>
          </p:nvGrpSpPr>
          <p:grpSpPr>
            <a:xfrm>
              <a:off x="7189322" y="461722"/>
              <a:ext cx="792366" cy="183988"/>
              <a:chOff x="6214836" y="4359395"/>
              <a:chExt cx="792366" cy="183988"/>
            </a:xfrm>
          </p:grpSpPr>
          <p:sp>
            <p:nvSpPr>
              <p:cNvPr id="306" name="Google Shape;306;p19"/>
              <p:cNvSpPr/>
              <p:nvPr/>
            </p:nvSpPr>
            <p:spPr>
              <a:xfrm>
                <a:off x="6214836" y="4417997"/>
                <a:ext cx="504748" cy="62634"/>
              </a:xfrm>
              <a:custGeom>
                <a:rect b="b" l="l" r="r" t="t"/>
                <a:pathLst>
                  <a:path extrusionOk="0" h="1569" w="12644">
                    <a:moveTo>
                      <a:pt x="1068" y="1"/>
                    </a:moveTo>
                    <a:cubicBezTo>
                      <a:pt x="1" y="1"/>
                      <a:pt x="1" y="1568"/>
                      <a:pt x="1068" y="1568"/>
                    </a:cubicBezTo>
                    <a:lnTo>
                      <a:pt x="11576" y="1568"/>
                    </a:lnTo>
                    <a:cubicBezTo>
                      <a:pt x="12643" y="1568"/>
                      <a:pt x="12643" y="1"/>
                      <a:pt x="115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9"/>
              <p:cNvSpPr/>
              <p:nvPr/>
            </p:nvSpPr>
            <p:spPr>
              <a:xfrm>
                <a:off x="6381299" y="4359395"/>
                <a:ext cx="503391" cy="63992"/>
              </a:xfrm>
              <a:custGeom>
                <a:rect b="b" l="l" r="r" t="t"/>
                <a:pathLst>
                  <a:path extrusionOk="0" h="1603" w="12610">
                    <a:moveTo>
                      <a:pt x="1034" y="1"/>
                    </a:moveTo>
                    <a:cubicBezTo>
                      <a:pt x="0" y="1"/>
                      <a:pt x="0" y="1602"/>
                      <a:pt x="1034" y="1602"/>
                    </a:cubicBezTo>
                    <a:lnTo>
                      <a:pt x="11542" y="1602"/>
                    </a:lnTo>
                    <a:cubicBezTo>
                      <a:pt x="12609" y="1602"/>
                      <a:pt x="12609" y="1"/>
                      <a:pt x="115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9"/>
              <p:cNvSpPr/>
              <p:nvPr/>
            </p:nvSpPr>
            <p:spPr>
              <a:xfrm>
                <a:off x="6503731" y="4480430"/>
                <a:ext cx="503471" cy="62954"/>
              </a:xfrm>
              <a:custGeom>
                <a:rect b="b" l="l" r="r" t="t"/>
                <a:pathLst>
                  <a:path extrusionOk="0" h="1577" w="12612">
                    <a:moveTo>
                      <a:pt x="1043" y="0"/>
                    </a:moveTo>
                    <a:cubicBezTo>
                      <a:pt x="0" y="0"/>
                      <a:pt x="0" y="1576"/>
                      <a:pt x="1043" y="1576"/>
                    </a:cubicBezTo>
                    <a:cubicBezTo>
                      <a:pt x="1073" y="1576"/>
                      <a:pt x="1104" y="1575"/>
                      <a:pt x="1136" y="1572"/>
                    </a:cubicBezTo>
                    <a:lnTo>
                      <a:pt x="11644" y="1572"/>
                    </a:lnTo>
                    <a:cubicBezTo>
                      <a:pt x="12611" y="1505"/>
                      <a:pt x="12611" y="71"/>
                      <a:pt x="11644" y="4"/>
                    </a:cubicBezTo>
                    <a:lnTo>
                      <a:pt x="1136" y="4"/>
                    </a:lnTo>
                    <a:cubicBezTo>
                      <a:pt x="1104" y="2"/>
                      <a:pt x="1073" y="0"/>
                      <a:pt x="10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9" name="Google Shape;309;p19"/>
            <p:cNvGrpSpPr/>
            <p:nvPr/>
          </p:nvGrpSpPr>
          <p:grpSpPr>
            <a:xfrm>
              <a:off x="8082769" y="2487919"/>
              <a:ext cx="629895" cy="125228"/>
              <a:chOff x="2358395" y="153510"/>
              <a:chExt cx="629895" cy="125228"/>
            </a:xfrm>
          </p:grpSpPr>
          <p:sp>
            <p:nvSpPr>
              <p:cNvPr id="310" name="Google Shape;310;p19"/>
              <p:cNvSpPr/>
              <p:nvPr/>
            </p:nvSpPr>
            <p:spPr>
              <a:xfrm>
                <a:off x="2484899" y="153510"/>
                <a:ext cx="503391" cy="62634"/>
              </a:xfrm>
              <a:custGeom>
                <a:rect b="b" l="l" r="r" t="t"/>
                <a:pathLst>
                  <a:path extrusionOk="0" h="1569" w="12610">
                    <a:moveTo>
                      <a:pt x="11607" y="0"/>
                    </a:moveTo>
                    <a:cubicBezTo>
                      <a:pt x="11597" y="0"/>
                      <a:pt x="11586" y="0"/>
                      <a:pt x="11575" y="1"/>
                    </a:cubicBezTo>
                    <a:lnTo>
                      <a:pt x="1068" y="1"/>
                    </a:lnTo>
                    <a:cubicBezTo>
                      <a:pt x="0" y="1"/>
                      <a:pt x="0" y="1569"/>
                      <a:pt x="1068" y="1569"/>
                    </a:cubicBezTo>
                    <a:lnTo>
                      <a:pt x="11575" y="1569"/>
                    </a:lnTo>
                    <a:cubicBezTo>
                      <a:pt x="12599" y="1569"/>
                      <a:pt x="12609" y="0"/>
                      <a:pt x="11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9"/>
              <p:cNvSpPr/>
              <p:nvPr/>
            </p:nvSpPr>
            <p:spPr>
              <a:xfrm>
                <a:off x="2358395" y="216103"/>
                <a:ext cx="504709" cy="62634"/>
              </a:xfrm>
              <a:custGeom>
                <a:rect b="b" l="l" r="r" t="t"/>
                <a:pathLst>
                  <a:path extrusionOk="0" h="1569" w="12643">
                    <a:moveTo>
                      <a:pt x="11608" y="0"/>
                    </a:moveTo>
                    <a:cubicBezTo>
                      <a:pt x="11597" y="0"/>
                      <a:pt x="11586" y="0"/>
                      <a:pt x="11575" y="1"/>
                    </a:cubicBezTo>
                    <a:lnTo>
                      <a:pt x="1068" y="1"/>
                    </a:lnTo>
                    <a:cubicBezTo>
                      <a:pt x="1" y="1"/>
                      <a:pt x="1" y="1568"/>
                      <a:pt x="1068" y="1568"/>
                    </a:cubicBezTo>
                    <a:lnTo>
                      <a:pt x="11575" y="1568"/>
                    </a:lnTo>
                    <a:cubicBezTo>
                      <a:pt x="12632" y="1568"/>
                      <a:pt x="12643" y="0"/>
                      <a:pt x="116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2" name="Google Shape;312;p19"/>
            <p:cNvSpPr/>
            <p:nvPr/>
          </p:nvSpPr>
          <p:spPr>
            <a:xfrm>
              <a:off x="956136" y="4455356"/>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3" name="Google Shape;313;p19"/>
            <p:cNvGrpSpPr/>
            <p:nvPr/>
          </p:nvGrpSpPr>
          <p:grpSpPr>
            <a:xfrm>
              <a:off x="431336" y="1408306"/>
              <a:ext cx="524785" cy="125347"/>
              <a:chOff x="1675350" y="4136317"/>
              <a:chExt cx="524785" cy="125347"/>
            </a:xfrm>
          </p:grpSpPr>
          <p:sp>
            <p:nvSpPr>
              <p:cNvPr id="314" name="Google Shape;314;p19"/>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9"/>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3_1_4">
    <p:spTree>
      <p:nvGrpSpPr>
        <p:cNvPr id="316" name="Shape 316"/>
        <p:cNvGrpSpPr/>
        <p:nvPr/>
      </p:nvGrpSpPr>
      <p:grpSpPr>
        <a:xfrm>
          <a:off x="0" y="0"/>
          <a:ext cx="0" cy="0"/>
          <a:chOff x="0" y="0"/>
          <a:chExt cx="0" cy="0"/>
        </a:xfrm>
      </p:grpSpPr>
      <p:sp>
        <p:nvSpPr>
          <p:cNvPr id="317" name="Google Shape;317;p20"/>
          <p:cNvSpPr txBox="1"/>
          <p:nvPr>
            <p:ph type="title"/>
          </p:nvPr>
        </p:nvSpPr>
        <p:spPr>
          <a:xfrm>
            <a:off x="720000" y="767100"/>
            <a:ext cx="3704400" cy="11967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p:txBody>
      </p:sp>
      <p:sp>
        <p:nvSpPr>
          <p:cNvPr id="318" name="Google Shape;318;p20"/>
          <p:cNvSpPr txBox="1"/>
          <p:nvPr>
            <p:ph idx="1" type="subTitle"/>
          </p:nvPr>
        </p:nvSpPr>
        <p:spPr>
          <a:xfrm>
            <a:off x="720000" y="2128950"/>
            <a:ext cx="1760400" cy="3714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b="1" sz="2000">
                <a:latin typeface="Oswald"/>
                <a:ea typeface="Oswald"/>
                <a:cs typeface="Oswald"/>
                <a:sym typeface="Oswald"/>
              </a:defRPr>
            </a:lvl1pPr>
            <a:lvl2pPr lvl="1" rtl="0">
              <a:lnSpc>
                <a:spcPct val="100000"/>
              </a:lnSpc>
              <a:spcBef>
                <a:spcPts val="0"/>
              </a:spcBef>
              <a:spcAft>
                <a:spcPts val="0"/>
              </a:spcAft>
              <a:buNone/>
              <a:defRPr b="1" sz="2000">
                <a:latin typeface="Oswald"/>
                <a:ea typeface="Oswald"/>
                <a:cs typeface="Oswald"/>
                <a:sym typeface="Oswald"/>
              </a:defRPr>
            </a:lvl2pPr>
            <a:lvl3pPr lvl="2" rtl="0">
              <a:lnSpc>
                <a:spcPct val="100000"/>
              </a:lnSpc>
              <a:spcBef>
                <a:spcPts val="0"/>
              </a:spcBef>
              <a:spcAft>
                <a:spcPts val="0"/>
              </a:spcAft>
              <a:buNone/>
              <a:defRPr b="1" sz="2000">
                <a:latin typeface="Oswald"/>
                <a:ea typeface="Oswald"/>
                <a:cs typeface="Oswald"/>
                <a:sym typeface="Oswald"/>
              </a:defRPr>
            </a:lvl3pPr>
            <a:lvl4pPr lvl="3" rtl="0">
              <a:lnSpc>
                <a:spcPct val="100000"/>
              </a:lnSpc>
              <a:spcBef>
                <a:spcPts val="0"/>
              </a:spcBef>
              <a:spcAft>
                <a:spcPts val="0"/>
              </a:spcAft>
              <a:buNone/>
              <a:defRPr b="1" sz="2000">
                <a:latin typeface="Oswald"/>
                <a:ea typeface="Oswald"/>
                <a:cs typeface="Oswald"/>
                <a:sym typeface="Oswald"/>
              </a:defRPr>
            </a:lvl4pPr>
            <a:lvl5pPr lvl="4" rtl="0">
              <a:lnSpc>
                <a:spcPct val="100000"/>
              </a:lnSpc>
              <a:spcBef>
                <a:spcPts val="0"/>
              </a:spcBef>
              <a:spcAft>
                <a:spcPts val="0"/>
              </a:spcAft>
              <a:buNone/>
              <a:defRPr b="1" sz="2000">
                <a:latin typeface="Oswald"/>
                <a:ea typeface="Oswald"/>
                <a:cs typeface="Oswald"/>
                <a:sym typeface="Oswald"/>
              </a:defRPr>
            </a:lvl5pPr>
            <a:lvl6pPr lvl="5" rtl="0">
              <a:lnSpc>
                <a:spcPct val="100000"/>
              </a:lnSpc>
              <a:spcBef>
                <a:spcPts val="0"/>
              </a:spcBef>
              <a:spcAft>
                <a:spcPts val="0"/>
              </a:spcAft>
              <a:buNone/>
              <a:defRPr b="1" sz="2000">
                <a:latin typeface="Oswald"/>
                <a:ea typeface="Oswald"/>
                <a:cs typeface="Oswald"/>
                <a:sym typeface="Oswald"/>
              </a:defRPr>
            </a:lvl6pPr>
            <a:lvl7pPr lvl="6" rtl="0">
              <a:lnSpc>
                <a:spcPct val="100000"/>
              </a:lnSpc>
              <a:spcBef>
                <a:spcPts val="0"/>
              </a:spcBef>
              <a:spcAft>
                <a:spcPts val="0"/>
              </a:spcAft>
              <a:buNone/>
              <a:defRPr b="1" sz="2000">
                <a:latin typeface="Oswald"/>
                <a:ea typeface="Oswald"/>
                <a:cs typeface="Oswald"/>
                <a:sym typeface="Oswald"/>
              </a:defRPr>
            </a:lvl7pPr>
            <a:lvl8pPr lvl="7" rtl="0">
              <a:lnSpc>
                <a:spcPct val="100000"/>
              </a:lnSpc>
              <a:spcBef>
                <a:spcPts val="0"/>
              </a:spcBef>
              <a:spcAft>
                <a:spcPts val="0"/>
              </a:spcAft>
              <a:buNone/>
              <a:defRPr b="1" sz="2000">
                <a:latin typeface="Oswald"/>
                <a:ea typeface="Oswald"/>
                <a:cs typeface="Oswald"/>
                <a:sym typeface="Oswald"/>
              </a:defRPr>
            </a:lvl8pPr>
            <a:lvl9pPr lvl="8" rtl="0">
              <a:lnSpc>
                <a:spcPct val="100000"/>
              </a:lnSpc>
              <a:spcBef>
                <a:spcPts val="0"/>
              </a:spcBef>
              <a:spcAft>
                <a:spcPts val="0"/>
              </a:spcAft>
              <a:buNone/>
              <a:defRPr b="1" sz="2000">
                <a:latin typeface="Oswald"/>
                <a:ea typeface="Oswald"/>
                <a:cs typeface="Oswald"/>
                <a:sym typeface="Oswald"/>
              </a:defRPr>
            </a:lvl9pPr>
          </a:lstStyle>
          <a:p/>
        </p:txBody>
      </p:sp>
      <p:sp>
        <p:nvSpPr>
          <p:cNvPr id="319" name="Google Shape;319;p20"/>
          <p:cNvSpPr txBox="1"/>
          <p:nvPr>
            <p:ph idx="2" type="subTitle"/>
          </p:nvPr>
        </p:nvSpPr>
        <p:spPr>
          <a:xfrm>
            <a:off x="720000" y="2500400"/>
            <a:ext cx="1760400" cy="6810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p:txBody>
      </p:sp>
      <p:sp>
        <p:nvSpPr>
          <p:cNvPr id="320" name="Google Shape;320;p20"/>
          <p:cNvSpPr txBox="1"/>
          <p:nvPr>
            <p:ph idx="3" type="subTitle"/>
          </p:nvPr>
        </p:nvSpPr>
        <p:spPr>
          <a:xfrm>
            <a:off x="720000" y="3316801"/>
            <a:ext cx="1760400" cy="3714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b="1" sz="2000">
                <a:latin typeface="Oswald"/>
                <a:ea typeface="Oswald"/>
                <a:cs typeface="Oswald"/>
                <a:sym typeface="Oswald"/>
              </a:defRPr>
            </a:lvl1pPr>
            <a:lvl2pPr lvl="1" rtl="0">
              <a:lnSpc>
                <a:spcPct val="100000"/>
              </a:lnSpc>
              <a:spcBef>
                <a:spcPts val="0"/>
              </a:spcBef>
              <a:spcAft>
                <a:spcPts val="0"/>
              </a:spcAft>
              <a:buNone/>
              <a:defRPr b="1" sz="2000">
                <a:latin typeface="Oswald"/>
                <a:ea typeface="Oswald"/>
                <a:cs typeface="Oswald"/>
                <a:sym typeface="Oswald"/>
              </a:defRPr>
            </a:lvl2pPr>
            <a:lvl3pPr lvl="2" rtl="0">
              <a:lnSpc>
                <a:spcPct val="100000"/>
              </a:lnSpc>
              <a:spcBef>
                <a:spcPts val="0"/>
              </a:spcBef>
              <a:spcAft>
                <a:spcPts val="0"/>
              </a:spcAft>
              <a:buNone/>
              <a:defRPr b="1" sz="2000">
                <a:latin typeface="Oswald"/>
                <a:ea typeface="Oswald"/>
                <a:cs typeface="Oswald"/>
                <a:sym typeface="Oswald"/>
              </a:defRPr>
            </a:lvl3pPr>
            <a:lvl4pPr lvl="3" rtl="0">
              <a:lnSpc>
                <a:spcPct val="100000"/>
              </a:lnSpc>
              <a:spcBef>
                <a:spcPts val="0"/>
              </a:spcBef>
              <a:spcAft>
                <a:spcPts val="0"/>
              </a:spcAft>
              <a:buNone/>
              <a:defRPr b="1" sz="2000">
                <a:latin typeface="Oswald"/>
                <a:ea typeface="Oswald"/>
                <a:cs typeface="Oswald"/>
                <a:sym typeface="Oswald"/>
              </a:defRPr>
            </a:lvl4pPr>
            <a:lvl5pPr lvl="4" rtl="0">
              <a:lnSpc>
                <a:spcPct val="100000"/>
              </a:lnSpc>
              <a:spcBef>
                <a:spcPts val="0"/>
              </a:spcBef>
              <a:spcAft>
                <a:spcPts val="0"/>
              </a:spcAft>
              <a:buNone/>
              <a:defRPr b="1" sz="2000">
                <a:latin typeface="Oswald"/>
                <a:ea typeface="Oswald"/>
                <a:cs typeface="Oswald"/>
                <a:sym typeface="Oswald"/>
              </a:defRPr>
            </a:lvl5pPr>
            <a:lvl6pPr lvl="5" rtl="0">
              <a:lnSpc>
                <a:spcPct val="100000"/>
              </a:lnSpc>
              <a:spcBef>
                <a:spcPts val="0"/>
              </a:spcBef>
              <a:spcAft>
                <a:spcPts val="0"/>
              </a:spcAft>
              <a:buNone/>
              <a:defRPr b="1" sz="2000">
                <a:latin typeface="Oswald"/>
                <a:ea typeface="Oswald"/>
                <a:cs typeface="Oswald"/>
                <a:sym typeface="Oswald"/>
              </a:defRPr>
            </a:lvl6pPr>
            <a:lvl7pPr lvl="6" rtl="0">
              <a:lnSpc>
                <a:spcPct val="100000"/>
              </a:lnSpc>
              <a:spcBef>
                <a:spcPts val="0"/>
              </a:spcBef>
              <a:spcAft>
                <a:spcPts val="0"/>
              </a:spcAft>
              <a:buNone/>
              <a:defRPr b="1" sz="2000">
                <a:latin typeface="Oswald"/>
                <a:ea typeface="Oswald"/>
                <a:cs typeface="Oswald"/>
                <a:sym typeface="Oswald"/>
              </a:defRPr>
            </a:lvl7pPr>
            <a:lvl8pPr lvl="7" rtl="0">
              <a:lnSpc>
                <a:spcPct val="100000"/>
              </a:lnSpc>
              <a:spcBef>
                <a:spcPts val="0"/>
              </a:spcBef>
              <a:spcAft>
                <a:spcPts val="0"/>
              </a:spcAft>
              <a:buNone/>
              <a:defRPr b="1" sz="2000">
                <a:latin typeface="Oswald"/>
                <a:ea typeface="Oswald"/>
                <a:cs typeface="Oswald"/>
                <a:sym typeface="Oswald"/>
              </a:defRPr>
            </a:lvl8pPr>
            <a:lvl9pPr lvl="8" rtl="0">
              <a:lnSpc>
                <a:spcPct val="100000"/>
              </a:lnSpc>
              <a:spcBef>
                <a:spcPts val="0"/>
              </a:spcBef>
              <a:spcAft>
                <a:spcPts val="0"/>
              </a:spcAft>
              <a:buNone/>
              <a:defRPr b="1" sz="2000">
                <a:latin typeface="Oswald"/>
                <a:ea typeface="Oswald"/>
                <a:cs typeface="Oswald"/>
                <a:sym typeface="Oswald"/>
              </a:defRPr>
            </a:lvl9pPr>
          </a:lstStyle>
          <a:p/>
        </p:txBody>
      </p:sp>
      <p:sp>
        <p:nvSpPr>
          <p:cNvPr id="321" name="Google Shape;321;p20"/>
          <p:cNvSpPr txBox="1"/>
          <p:nvPr>
            <p:ph idx="4" type="subTitle"/>
          </p:nvPr>
        </p:nvSpPr>
        <p:spPr>
          <a:xfrm>
            <a:off x="720000" y="3688250"/>
            <a:ext cx="1760400" cy="6810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p:txBody>
      </p:sp>
      <p:sp>
        <p:nvSpPr>
          <p:cNvPr id="322" name="Google Shape;322;p20"/>
          <p:cNvSpPr txBox="1"/>
          <p:nvPr>
            <p:ph idx="5" type="subTitle"/>
          </p:nvPr>
        </p:nvSpPr>
        <p:spPr>
          <a:xfrm>
            <a:off x="2664023" y="2128950"/>
            <a:ext cx="1760400" cy="3714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b="1" sz="2000">
                <a:latin typeface="Oswald"/>
                <a:ea typeface="Oswald"/>
                <a:cs typeface="Oswald"/>
                <a:sym typeface="Oswald"/>
              </a:defRPr>
            </a:lvl1pPr>
            <a:lvl2pPr lvl="1" rtl="0">
              <a:lnSpc>
                <a:spcPct val="100000"/>
              </a:lnSpc>
              <a:spcBef>
                <a:spcPts val="0"/>
              </a:spcBef>
              <a:spcAft>
                <a:spcPts val="0"/>
              </a:spcAft>
              <a:buNone/>
              <a:defRPr b="1" sz="2000">
                <a:latin typeface="Oswald"/>
                <a:ea typeface="Oswald"/>
                <a:cs typeface="Oswald"/>
                <a:sym typeface="Oswald"/>
              </a:defRPr>
            </a:lvl2pPr>
            <a:lvl3pPr lvl="2" rtl="0">
              <a:lnSpc>
                <a:spcPct val="100000"/>
              </a:lnSpc>
              <a:spcBef>
                <a:spcPts val="0"/>
              </a:spcBef>
              <a:spcAft>
                <a:spcPts val="0"/>
              </a:spcAft>
              <a:buNone/>
              <a:defRPr b="1" sz="2000">
                <a:latin typeface="Oswald"/>
                <a:ea typeface="Oswald"/>
                <a:cs typeface="Oswald"/>
                <a:sym typeface="Oswald"/>
              </a:defRPr>
            </a:lvl3pPr>
            <a:lvl4pPr lvl="3" rtl="0">
              <a:lnSpc>
                <a:spcPct val="100000"/>
              </a:lnSpc>
              <a:spcBef>
                <a:spcPts val="0"/>
              </a:spcBef>
              <a:spcAft>
                <a:spcPts val="0"/>
              </a:spcAft>
              <a:buNone/>
              <a:defRPr b="1" sz="2000">
                <a:latin typeface="Oswald"/>
                <a:ea typeface="Oswald"/>
                <a:cs typeface="Oswald"/>
                <a:sym typeface="Oswald"/>
              </a:defRPr>
            </a:lvl4pPr>
            <a:lvl5pPr lvl="4" rtl="0">
              <a:lnSpc>
                <a:spcPct val="100000"/>
              </a:lnSpc>
              <a:spcBef>
                <a:spcPts val="0"/>
              </a:spcBef>
              <a:spcAft>
                <a:spcPts val="0"/>
              </a:spcAft>
              <a:buNone/>
              <a:defRPr b="1" sz="2000">
                <a:latin typeface="Oswald"/>
                <a:ea typeface="Oswald"/>
                <a:cs typeface="Oswald"/>
                <a:sym typeface="Oswald"/>
              </a:defRPr>
            </a:lvl5pPr>
            <a:lvl6pPr lvl="5" rtl="0">
              <a:lnSpc>
                <a:spcPct val="100000"/>
              </a:lnSpc>
              <a:spcBef>
                <a:spcPts val="0"/>
              </a:spcBef>
              <a:spcAft>
                <a:spcPts val="0"/>
              </a:spcAft>
              <a:buNone/>
              <a:defRPr b="1" sz="2000">
                <a:latin typeface="Oswald"/>
                <a:ea typeface="Oswald"/>
                <a:cs typeface="Oswald"/>
                <a:sym typeface="Oswald"/>
              </a:defRPr>
            </a:lvl6pPr>
            <a:lvl7pPr lvl="6" rtl="0">
              <a:lnSpc>
                <a:spcPct val="100000"/>
              </a:lnSpc>
              <a:spcBef>
                <a:spcPts val="0"/>
              </a:spcBef>
              <a:spcAft>
                <a:spcPts val="0"/>
              </a:spcAft>
              <a:buNone/>
              <a:defRPr b="1" sz="2000">
                <a:latin typeface="Oswald"/>
                <a:ea typeface="Oswald"/>
                <a:cs typeface="Oswald"/>
                <a:sym typeface="Oswald"/>
              </a:defRPr>
            </a:lvl7pPr>
            <a:lvl8pPr lvl="7" rtl="0">
              <a:lnSpc>
                <a:spcPct val="100000"/>
              </a:lnSpc>
              <a:spcBef>
                <a:spcPts val="0"/>
              </a:spcBef>
              <a:spcAft>
                <a:spcPts val="0"/>
              </a:spcAft>
              <a:buNone/>
              <a:defRPr b="1" sz="2000">
                <a:latin typeface="Oswald"/>
                <a:ea typeface="Oswald"/>
                <a:cs typeface="Oswald"/>
                <a:sym typeface="Oswald"/>
              </a:defRPr>
            </a:lvl8pPr>
            <a:lvl9pPr lvl="8" rtl="0">
              <a:lnSpc>
                <a:spcPct val="100000"/>
              </a:lnSpc>
              <a:spcBef>
                <a:spcPts val="0"/>
              </a:spcBef>
              <a:spcAft>
                <a:spcPts val="0"/>
              </a:spcAft>
              <a:buNone/>
              <a:defRPr b="1" sz="2000">
                <a:latin typeface="Oswald"/>
                <a:ea typeface="Oswald"/>
                <a:cs typeface="Oswald"/>
                <a:sym typeface="Oswald"/>
              </a:defRPr>
            </a:lvl9pPr>
          </a:lstStyle>
          <a:p/>
        </p:txBody>
      </p:sp>
      <p:sp>
        <p:nvSpPr>
          <p:cNvPr id="323" name="Google Shape;323;p20"/>
          <p:cNvSpPr txBox="1"/>
          <p:nvPr>
            <p:ph idx="6" type="subTitle"/>
          </p:nvPr>
        </p:nvSpPr>
        <p:spPr>
          <a:xfrm>
            <a:off x="2664023" y="2500400"/>
            <a:ext cx="1760400" cy="6810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p:txBody>
      </p:sp>
      <p:sp>
        <p:nvSpPr>
          <p:cNvPr id="324" name="Google Shape;324;p20"/>
          <p:cNvSpPr txBox="1"/>
          <p:nvPr>
            <p:ph idx="7" type="subTitle"/>
          </p:nvPr>
        </p:nvSpPr>
        <p:spPr>
          <a:xfrm>
            <a:off x="2664023" y="3316801"/>
            <a:ext cx="1760400" cy="3714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b="1" sz="2000">
                <a:latin typeface="Oswald"/>
                <a:ea typeface="Oswald"/>
                <a:cs typeface="Oswald"/>
                <a:sym typeface="Oswald"/>
              </a:defRPr>
            </a:lvl1pPr>
            <a:lvl2pPr lvl="1" rtl="0">
              <a:lnSpc>
                <a:spcPct val="100000"/>
              </a:lnSpc>
              <a:spcBef>
                <a:spcPts val="0"/>
              </a:spcBef>
              <a:spcAft>
                <a:spcPts val="0"/>
              </a:spcAft>
              <a:buNone/>
              <a:defRPr b="1" sz="2000">
                <a:latin typeface="Oswald"/>
                <a:ea typeface="Oswald"/>
                <a:cs typeface="Oswald"/>
                <a:sym typeface="Oswald"/>
              </a:defRPr>
            </a:lvl2pPr>
            <a:lvl3pPr lvl="2" rtl="0">
              <a:lnSpc>
                <a:spcPct val="100000"/>
              </a:lnSpc>
              <a:spcBef>
                <a:spcPts val="0"/>
              </a:spcBef>
              <a:spcAft>
                <a:spcPts val="0"/>
              </a:spcAft>
              <a:buNone/>
              <a:defRPr b="1" sz="2000">
                <a:latin typeface="Oswald"/>
                <a:ea typeface="Oswald"/>
                <a:cs typeface="Oswald"/>
                <a:sym typeface="Oswald"/>
              </a:defRPr>
            </a:lvl3pPr>
            <a:lvl4pPr lvl="3" rtl="0">
              <a:lnSpc>
                <a:spcPct val="100000"/>
              </a:lnSpc>
              <a:spcBef>
                <a:spcPts val="0"/>
              </a:spcBef>
              <a:spcAft>
                <a:spcPts val="0"/>
              </a:spcAft>
              <a:buNone/>
              <a:defRPr b="1" sz="2000">
                <a:latin typeface="Oswald"/>
                <a:ea typeface="Oswald"/>
                <a:cs typeface="Oswald"/>
                <a:sym typeface="Oswald"/>
              </a:defRPr>
            </a:lvl4pPr>
            <a:lvl5pPr lvl="4" rtl="0">
              <a:lnSpc>
                <a:spcPct val="100000"/>
              </a:lnSpc>
              <a:spcBef>
                <a:spcPts val="0"/>
              </a:spcBef>
              <a:spcAft>
                <a:spcPts val="0"/>
              </a:spcAft>
              <a:buNone/>
              <a:defRPr b="1" sz="2000">
                <a:latin typeface="Oswald"/>
                <a:ea typeface="Oswald"/>
                <a:cs typeface="Oswald"/>
                <a:sym typeface="Oswald"/>
              </a:defRPr>
            </a:lvl5pPr>
            <a:lvl6pPr lvl="5" rtl="0">
              <a:lnSpc>
                <a:spcPct val="100000"/>
              </a:lnSpc>
              <a:spcBef>
                <a:spcPts val="0"/>
              </a:spcBef>
              <a:spcAft>
                <a:spcPts val="0"/>
              </a:spcAft>
              <a:buNone/>
              <a:defRPr b="1" sz="2000">
                <a:latin typeface="Oswald"/>
                <a:ea typeface="Oswald"/>
                <a:cs typeface="Oswald"/>
                <a:sym typeface="Oswald"/>
              </a:defRPr>
            </a:lvl6pPr>
            <a:lvl7pPr lvl="6" rtl="0">
              <a:lnSpc>
                <a:spcPct val="100000"/>
              </a:lnSpc>
              <a:spcBef>
                <a:spcPts val="0"/>
              </a:spcBef>
              <a:spcAft>
                <a:spcPts val="0"/>
              </a:spcAft>
              <a:buNone/>
              <a:defRPr b="1" sz="2000">
                <a:latin typeface="Oswald"/>
                <a:ea typeface="Oswald"/>
                <a:cs typeface="Oswald"/>
                <a:sym typeface="Oswald"/>
              </a:defRPr>
            </a:lvl7pPr>
            <a:lvl8pPr lvl="7" rtl="0">
              <a:lnSpc>
                <a:spcPct val="100000"/>
              </a:lnSpc>
              <a:spcBef>
                <a:spcPts val="0"/>
              </a:spcBef>
              <a:spcAft>
                <a:spcPts val="0"/>
              </a:spcAft>
              <a:buNone/>
              <a:defRPr b="1" sz="2000">
                <a:latin typeface="Oswald"/>
                <a:ea typeface="Oswald"/>
                <a:cs typeface="Oswald"/>
                <a:sym typeface="Oswald"/>
              </a:defRPr>
            </a:lvl8pPr>
            <a:lvl9pPr lvl="8" rtl="0">
              <a:lnSpc>
                <a:spcPct val="100000"/>
              </a:lnSpc>
              <a:spcBef>
                <a:spcPts val="0"/>
              </a:spcBef>
              <a:spcAft>
                <a:spcPts val="0"/>
              </a:spcAft>
              <a:buNone/>
              <a:defRPr b="1" sz="2000">
                <a:latin typeface="Oswald"/>
                <a:ea typeface="Oswald"/>
                <a:cs typeface="Oswald"/>
                <a:sym typeface="Oswald"/>
              </a:defRPr>
            </a:lvl9pPr>
          </a:lstStyle>
          <a:p/>
        </p:txBody>
      </p:sp>
      <p:sp>
        <p:nvSpPr>
          <p:cNvPr id="325" name="Google Shape;325;p20"/>
          <p:cNvSpPr txBox="1"/>
          <p:nvPr>
            <p:ph idx="8" type="subTitle"/>
          </p:nvPr>
        </p:nvSpPr>
        <p:spPr>
          <a:xfrm>
            <a:off x="2664023" y="3688250"/>
            <a:ext cx="1760400" cy="6810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p:txBody>
      </p:sp>
      <p:grpSp>
        <p:nvGrpSpPr>
          <p:cNvPr id="326" name="Google Shape;326;p20"/>
          <p:cNvGrpSpPr/>
          <p:nvPr/>
        </p:nvGrpSpPr>
        <p:grpSpPr>
          <a:xfrm>
            <a:off x="-339224" y="299977"/>
            <a:ext cx="1439747" cy="4543547"/>
            <a:chOff x="-339224" y="299977"/>
            <a:chExt cx="1439747" cy="4543547"/>
          </a:xfrm>
        </p:grpSpPr>
        <p:grpSp>
          <p:nvGrpSpPr>
            <p:cNvPr id="327" name="Google Shape;327;p20"/>
            <p:cNvGrpSpPr/>
            <p:nvPr/>
          </p:nvGrpSpPr>
          <p:grpSpPr>
            <a:xfrm>
              <a:off x="-339224" y="4617101"/>
              <a:ext cx="978751" cy="226423"/>
              <a:chOff x="4114929" y="104250"/>
              <a:chExt cx="978751" cy="226423"/>
            </a:xfrm>
          </p:grpSpPr>
          <p:sp>
            <p:nvSpPr>
              <p:cNvPr id="328" name="Google Shape;328;p20"/>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0"/>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0"/>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1" name="Google Shape;331;p20"/>
            <p:cNvGrpSpPr/>
            <p:nvPr/>
          </p:nvGrpSpPr>
          <p:grpSpPr>
            <a:xfrm>
              <a:off x="575738" y="299977"/>
              <a:ext cx="524785" cy="125347"/>
              <a:chOff x="1675350" y="4136317"/>
              <a:chExt cx="524785" cy="125347"/>
            </a:xfrm>
          </p:grpSpPr>
          <p:sp>
            <p:nvSpPr>
              <p:cNvPr id="332" name="Google Shape;332;p20"/>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0"/>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3"/>
          <p:cNvSpPr txBox="1"/>
          <p:nvPr>
            <p:ph type="title"/>
          </p:nvPr>
        </p:nvSpPr>
        <p:spPr>
          <a:xfrm>
            <a:off x="5047752" y="2114525"/>
            <a:ext cx="2880900" cy="17163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5000"/>
              <a:buNone/>
              <a:defRPr sz="5000"/>
            </a:lvl1pPr>
            <a:lvl2pPr lvl="1">
              <a:lnSpc>
                <a:spcPct val="100000"/>
              </a:lnSpc>
              <a:spcBef>
                <a:spcPts val="0"/>
              </a:spcBef>
              <a:spcAft>
                <a:spcPts val="0"/>
              </a:spcAft>
              <a:buSzPts val="5000"/>
              <a:buNone/>
              <a:defRPr sz="5000"/>
            </a:lvl2pPr>
            <a:lvl3pPr lvl="2">
              <a:lnSpc>
                <a:spcPct val="100000"/>
              </a:lnSpc>
              <a:spcBef>
                <a:spcPts val="0"/>
              </a:spcBef>
              <a:spcAft>
                <a:spcPts val="0"/>
              </a:spcAft>
              <a:buSzPts val="5000"/>
              <a:buNone/>
              <a:defRPr sz="5000"/>
            </a:lvl3pPr>
            <a:lvl4pPr lvl="3">
              <a:lnSpc>
                <a:spcPct val="100000"/>
              </a:lnSpc>
              <a:spcBef>
                <a:spcPts val="0"/>
              </a:spcBef>
              <a:spcAft>
                <a:spcPts val="0"/>
              </a:spcAft>
              <a:buSzPts val="5000"/>
              <a:buNone/>
              <a:defRPr sz="5000"/>
            </a:lvl4pPr>
            <a:lvl5pPr lvl="4">
              <a:lnSpc>
                <a:spcPct val="100000"/>
              </a:lnSpc>
              <a:spcBef>
                <a:spcPts val="0"/>
              </a:spcBef>
              <a:spcAft>
                <a:spcPts val="0"/>
              </a:spcAft>
              <a:buSzPts val="5000"/>
              <a:buNone/>
              <a:defRPr sz="5000"/>
            </a:lvl5pPr>
            <a:lvl6pPr lvl="5">
              <a:lnSpc>
                <a:spcPct val="100000"/>
              </a:lnSpc>
              <a:spcBef>
                <a:spcPts val="0"/>
              </a:spcBef>
              <a:spcAft>
                <a:spcPts val="0"/>
              </a:spcAft>
              <a:buSzPts val="5000"/>
              <a:buNone/>
              <a:defRPr sz="5000"/>
            </a:lvl6pPr>
            <a:lvl7pPr lvl="6">
              <a:lnSpc>
                <a:spcPct val="100000"/>
              </a:lnSpc>
              <a:spcBef>
                <a:spcPts val="0"/>
              </a:spcBef>
              <a:spcAft>
                <a:spcPts val="0"/>
              </a:spcAft>
              <a:buSzPts val="5000"/>
              <a:buNone/>
              <a:defRPr sz="5000"/>
            </a:lvl7pPr>
            <a:lvl8pPr lvl="7">
              <a:lnSpc>
                <a:spcPct val="100000"/>
              </a:lnSpc>
              <a:spcBef>
                <a:spcPts val="0"/>
              </a:spcBef>
              <a:spcAft>
                <a:spcPts val="0"/>
              </a:spcAft>
              <a:buSzPts val="5000"/>
              <a:buNone/>
              <a:defRPr sz="5000"/>
            </a:lvl8pPr>
            <a:lvl9pPr lvl="8">
              <a:lnSpc>
                <a:spcPct val="100000"/>
              </a:lnSpc>
              <a:spcBef>
                <a:spcPts val="0"/>
              </a:spcBef>
              <a:spcAft>
                <a:spcPts val="0"/>
              </a:spcAft>
              <a:buSzPts val="5000"/>
              <a:buNone/>
              <a:defRPr sz="5000"/>
            </a:lvl9pPr>
          </a:lstStyle>
          <a:p/>
        </p:txBody>
      </p:sp>
      <p:sp>
        <p:nvSpPr>
          <p:cNvPr id="33" name="Google Shape;33;p3"/>
          <p:cNvSpPr txBox="1"/>
          <p:nvPr>
            <p:ph hasCustomPrompt="1" idx="2" type="title"/>
          </p:nvPr>
        </p:nvSpPr>
        <p:spPr>
          <a:xfrm>
            <a:off x="5292177" y="1024714"/>
            <a:ext cx="885900" cy="650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5000"/>
              <a:buNone/>
              <a:defRPr sz="5000"/>
            </a:lvl1pPr>
            <a:lvl2pPr lvl="1" rtl="0" algn="ctr">
              <a:lnSpc>
                <a:spcPct val="100000"/>
              </a:lnSpc>
              <a:spcBef>
                <a:spcPts val="0"/>
              </a:spcBef>
              <a:spcAft>
                <a:spcPts val="0"/>
              </a:spcAft>
              <a:buSzPts val="5000"/>
              <a:buNone/>
              <a:defRPr sz="5000"/>
            </a:lvl2pPr>
            <a:lvl3pPr lvl="2" rtl="0" algn="ctr">
              <a:lnSpc>
                <a:spcPct val="100000"/>
              </a:lnSpc>
              <a:spcBef>
                <a:spcPts val="0"/>
              </a:spcBef>
              <a:spcAft>
                <a:spcPts val="0"/>
              </a:spcAft>
              <a:buSzPts val="5000"/>
              <a:buNone/>
              <a:defRPr sz="5000"/>
            </a:lvl3pPr>
            <a:lvl4pPr lvl="3" rtl="0" algn="ctr">
              <a:lnSpc>
                <a:spcPct val="100000"/>
              </a:lnSpc>
              <a:spcBef>
                <a:spcPts val="0"/>
              </a:spcBef>
              <a:spcAft>
                <a:spcPts val="0"/>
              </a:spcAft>
              <a:buSzPts val="5000"/>
              <a:buNone/>
              <a:defRPr sz="5000"/>
            </a:lvl4pPr>
            <a:lvl5pPr lvl="4" rtl="0" algn="ctr">
              <a:lnSpc>
                <a:spcPct val="100000"/>
              </a:lnSpc>
              <a:spcBef>
                <a:spcPts val="0"/>
              </a:spcBef>
              <a:spcAft>
                <a:spcPts val="0"/>
              </a:spcAft>
              <a:buSzPts val="5000"/>
              <a:buNone/>
              <a:defRPr sz="5000"/>
            </a:lvl5pPr>
            <a:lvl6pPr lvl="5" rtl="0" algn="ctr">
              <a:lnSpc>
                <a:spcPct val="100000"/>
              </a:lnSpc>
              <a:spcBef>
                <a:spcPts val="0"/>
              </a:spcBef>
              <a:spcAft>
                <a:spcPts val="0"/>
              </a:spcAft>
              <a:buSzPts val="5000"/>
              <a:buNone/>
              <a:defRPr sz="5000"/>
            </a:lvl6pPr>
            <a:lvl7pPr lvl="6" rtl="0" algn="ctr">
              <a:lnSpc>
                <a:spcPct val="100000"/>
              </a:lnSpc>
              <a:spcBef>
                <a:spcPts val="0"/>
              </a:spcBef>
              <a:spcAft>
                <a:spcPts val="0"/>
              </a:spcAft>
              <a:buSzPts val="5000"/>
              <a:buNone/>
              <a:defRPr sz="5000"/>
            </a:lvl7pPr>
            <a:lvl8pPr lvl="7" rtl="0" algn="ctr">
              <a:lnSpc>
                <a:spcPct val="100000"/>
              </a:lnSpc>
              <a:spcBef>
                <a:spcPts val="0"/>
              </a:spcBef>
              <a:spcAft>
                <a:spcPts val="0"/>
              </a:spcAft>
              <a:buSzPts val="5000"/>
              <a:buNone/>
              <a:defRPr sz="5000"/>
            </a:lvl8pPr>
            <a:lvl9pPr lvl="8" rtl="0" algn="ctr">
              <a:lnSpc>
                <a:spcPct val="100000"/>
              </a:lnSpc>
              <a:spcBef>
                <a:spcPts val="0"/>
              </a:spcBef>
              <a:spcAft>
                <a:spcPts val="0"/>
              </a:spcAft>
              <a:buSzPts val="5000"/>
              <a:buNone/>
              <a:defRPr sz="5000"/>
            </a:lvl9pPr>
          </a:lstStyle>
          <a:p>
            <a:r>
              <a:t>xx%</a:t>
            </a:r>
          </a:p>
        </p:txBody>
      </p:sp>
      <p:sp>
        <p:nvSpPr>
          <p:cNvPr id="34" name="Google Shape;34;p3"/>
          <p:cNvSpPr txBox="1"/>
          <p:nvPr>
            <p:ph idx="1" type="subTitle"/>
          </p:nvPr>
        </p:nvSpPr>
        <p:spPr>
          <a:xfrm>
            <a:off x="5047752" y="3813493"/>
            <a:ext cx="2880900" cy="762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None/>
              <a:defRPr/>
            </a:lvl1pPr>
            <a:lvl2pPr lvl="1">
              <a:lnSpc>
                <a:spcPct val="100000"/>
              </a:lnSpc>
              <a:spcBef>
                <a:spcPts val="1600"/>
              </a:spcBef>
              <a:spcAft>
                <a:spcPts val="0"/>
              </a:spcAft>
              <a:buNone/>
              <a:defRPr/>
            </a:lvl2pPr>
            <a:lvl3pPr lvl="2">
              <a:lnSpc>
                <a:spcPct val="100000"/>
              </a:lnSpc>
              <a:spcBef>
                <a:spcPts val="1600"/>
              </a:spcBef>
              <a:spcAft>
                <a:spcPts val="0"/>
              </a:spcAft>
              <a:buNone/>
              <a:defRPr/>
            </a:lvl3pPr>
            <a:lvl4pPr lvl="3">
              <a:lnSpc>
                <a:spcPct val="100000"/>
              </a:lnSpc>
              <a:spcBef>
                <a:spcPts val="1600"/>
              </a:spcBef>
              <a:spcAft>
                <a:spcPts val="0"/>
              </a:spcAft>
              <a:buNone/>
              <a:defRPr/>
            </a:lvl4pPr>
            <a:lvl5pPr lvl="4">
              <a:lnSpc>
                <a:spcPct val="100000"/>
              </a:lnSpc>
              <a:spcBef>
                <a:spcPts val="1600"/>
              </a:spcBef>
              <a:spcAft>
                <a:spcPts val="0"/>
              </a:spcAft>
              <a:buNone/>
              <a:defRPr/>
            </a:lvl5pPr>
            <a:lvl6pPr lvl="5">
              <a:lnSpc>
                <a:spcPct val="100000"/>
              </a:lnSpc>
              <a:spcBef>
                <a:spcPts val="1600"/>
              </a:spcBef>
              <a:spcAft>
                <a:spcPts val="0"/>
              </a:spcAft>
              <a:buNone/>
              <a:defRPr/>
            </a:lvl6pPr>
            <a:lvl7pPr lvl="6">
              <a:lnSpc>
                <a:spcPct val="100000"/>
              </a:lnSpc>
              <a:spcBef>
                <a:spcPts val="1600"/>
              </a:spcBef>
              <a:spcAft>
                <a:spcPts val="0"/>
              </a:spcAft>
              <a:buNone/>
              <a:defRPr/>
            </a:lvl7pPr>
            <a:lvl8pPr lvl="7">
              <a:lnSpc>
                <a:spcPct val="100000"/>
              </a:lnSpc>
              <a:spcBef>
                <a:spcPts val="1600"/>
              </a:spcBef>
              <a:spcAft>
                <a:spcPts val="0"/>
              </a:spcAft>
              <a:buNone/>
              <a:defRPr/>
            </a:lvl8pPr>
            <a:lvl9pPr lvl="8">
              <a:lnSpc>
                <a:spcPct val="100000"/>
              </a:lnSpc>
              <a:spcBef>
                <a:spcPts val="1600"/>
              </a:spcBef>
              <a:spcAft>
                <a:spcPts val="1600"/>
              </a:spcAft>
              <a:buNone/>
              <a:defRPr/>
            </a:lvl9pPr>
          </a:lstStyle>
          <a:p/>
        </p:txBody>
      </p:sp>
      <p:sp>
        <p:nvSpPr>
          <p:cNvPr id="35" name="Google Shape;35;p3"/>
          <p:cNvSpPr/>
          <p:nvPr/>
        </p:nvSpPr>
        <p:spPr>
          <a:xfrm>
            <a:off x="-2408844" y="-2653756"/>
            <a:ext cx="7189888" cy="11633851"/>
          </a:xfrm>
          <a:custGeom>
            <a:rect b="b" l="l" r="r" t="t"/>
            <a:pathLst>
              <a:path extrusionOk="0" h="105360" w="65114">
                <a:moveTo>
                  <a:pt x="8698" y="1"/>
                </a:moveTo>
                <a:cubicBezTo>
                  <a:pt x="7253" y="1"/>
                  <a:pt x="5781" y="585"/>
                  <a:pt x="4670" y="1490"/>
                </a:cubicBezTo>
                <a:cubicBezTo>
                  <a:pt x="4036" y="1990"/>
                  <a:pt x="4737" y="3291"/>
                  <a:pt x="5304" y="3892"/>
                </a:cubicBezTo>
                <a:cubicBezTo>
                  <a:pt x="5838" y="4492"/>
                  <a:pt x="6538" y="5192"/>
                  <a:pt x="6405" y="5993"/>
                </a:cubicBezTo>
                <a:cubicBezTo>
                  <a:pt x="5854" y="6218"/>
                  <a:pt x="5266" y="6331"/>
                  <a:pt x="4683" y="6331"/>
                </a:cubicBezTo>
                <a:cubicBezTo>
                  <a:pt x="4489" y="6331"/>
                  <a:pt x="4295" y="6318"/>
                  <a:pt x="4103" y="6293"/>
                </a:cubicBezTo>
                <a:cubicBezTo>
                  <a:pt x="3937" y="6268"/>
                  <a:pt x="3767" y="6257"/>
                  <a:pt x="3595" y="6257"/>
                </a:cubicBezTo>
                <a:cubicBezTo>
                  <a:pt x="3317" y="6257"/>
                  <a:pt x="3037" y="6285"/>
                  <a:pt x="2769" y="6327"/>
                </a:cubicBezTo>
                <a:cubicBezTo>
                  <a:pt x="2368" y="6460"/>
                  <a:pt x="2001" y="6927"/>
                  <a:pt x="2168" y="7327"/>
                </a:cubicBezTo>
                <a:cubicBezTo>
                  <a:pt x="1868" y="7828"/>
                  <a:pt x="1534" y="8095"/>
                  <a:pt x="1868" y="8562"/>
                </a:cubicBezTo>
                <a:cubicBezTo>
                  <a:pt x="2135" y="8928"/>
                  <a:pt x="2569" y="9229"/>
                  <a:pt x="2569" y="9696"/>
                </a:cubicBezTo>
                <a:cubicBezTo>
                  <a:pt x="2502" y="10063"/>
                  <a:pt x="2268" y="10363"/>
                  <a:pt x="1935" y="10496"/>
                </a:cubicBezTo>
                <a:cubicBezTo>
                  <a:pt x="1601" y="10630"/>
                  <a:pt x="1268" y="10763"/>
                  <a:pt x="967" y="10930"/>
                </a:cubicBezTo>
                <a:cubicBezTo>
                  <a:pt x="0" y="11530"/>
                  <a:pt x="0" y="12865"/>
                  <a:pt x="133" y="13999"/>
                </a:cubicBezTo>
                <a:cubicBezTo>
                  <a:pt x="734" y="14733"/>
                  <a:pt x="834" y="16034"/>
                  <a:pt x="534" y="16968"/>
                </a:cubicBezTo>
                <a:cubicBezTo>
                  <a:pt x="367" y="17268"/>
                  <a:pt x="300" y="17668"/>
                  <a:pt x="367" y="18035"/>
                </a:cubicBezTo>
                <a:cubicBezTo>
                  <a:pt x="500" y="18435"/>
                  <a:pt x="967" y="18569"/>
                  <a:pt x="1401" y="18669"/>
                </a:cubicBezTo>
                <a:cubicBezTo>
                  <a:pt x="1852" y="18790"/>
                  <a:pt x="2349" y="18903"/>
                  <a:pt x="2820" y="18903"/>
                </a:cubicBezTo>
                <a:cubicBezTo>
                  <a:pt x="3254" y="18903"/>
                  <a:pt x="3667" y="18807"/>
                  <a:pt x="4003" y="18535"/>
                </a:cubicBezTo>
                <a:cubicBezTo>
                  <a:pt x="4783" y="17871"/>
                  <a:pt x="5763" y="17644"/>
                  <a:pt x="6811" y="17644"/>
                </a:cubicBezTo>
                <a:cubicBezTo>
                  <a:pt x="8182" y="17644"/>
                  <a:pt x="9670" y="18033"/>
                  <a:pt x="10975" y="18335"/>
                </a:cubicBezTo>
                <a:cubicBezTo>
                  <a:pt x="11775" y="18502"/>
                  <a:pt x="12642" y="18802"/>
                  <a:pt x="13109" y="19469"/>
                </a:cubicBezTo>
                <a:cubicBezTo>
                  <a:pt x="13710" y="20370"/>
                  <a:pt x="13443" y="21638"/>
                  <a:pt x="12943" y="22605"/>
                </a:cubicBezTo>
                <a:cubicBezTo>
                  <a:pt x="12442" y="23572"/>
                  <a:pt x="11708" y="24406"/>
                  <a:pt x="11375" y="25474"/>
                </a:cubicBezTo>
                <a:cubicBezTo>
                  <a:pt x="11141" y="26474"/>
                  <a:pt x="11075" y="27508"/>
                  <a:pt x="11241" y="28509"/>
                </a:cubicBezTo>
                <a:cubicBezTo>
                  <a:pt x="11341" y="29777"/>
                  <a:pt x="11475" y="31111"/>
                  <a:pt x="12209" y="32145"/>
                </a:cubicBezTo>
                <a:cubicBezTo>
                  <a:pt x="13009" y="33346"/>
                  <a:pt x="13410" y="34747"/>
                  <a:pt x="13376" y="36181"/>
                </a:cubicBezTo>
                <a:cubicBezTo>
                  <a:pt x="13310" y="37249"/>
                  <a:pt x="12943" y="38283"/>
                  <a:pt x="13043" y="39350"/>
                </a:cubicBezTo>
                <a:cubicBezTo>
                  <a:pt x="13209" y="41285"/>
                  <a:pt x="14877" y="42719"/>
                  <a:pt x="16579" y="43653"/>
                </a:cubicBezTo>
                <a:cubicBezTo>
                  <a:pt x="18413" y="44621"/>
                  <a:pt x="19814" y="46222"/>
                  <a:pt x="20481" y="48190"/>
                </a:cubicBezTo>
                <a:cubicBezTo>
                  <a:pt x="20782" y="49157"/>
                  <a:pt x="20915" y="50158"/>
                  <a:pt x="21148" y="51159"/>
                </a:cubicBezTo>
                <a:cubicBezTo>
                  <a:pt x="21615" y="52860"/>
                  <a:pt x="22616" y="54361"/>
                  <a:pt x="24017" y="55462"/>
                </a:cubicBezTo>
                <a:cubicBezTo>
                  <a:pt x="25018" y="56262"/>
                  <a:pt x="26652" y="56529"/>
                  <a:pt x="27920" y="56763"/>
                </a:cubicBezTo>
                <a:cubicBezTo>
                  <a:pt x="28554" y="56896"/>
                  <a:pt x="29254" y="56996"/>
                  <a:pt x="29755" y="57430"/>
                </a:cubicBezTo>
                <a:cubicBezTo>
                  <a:pt x="29988" y="57630"/>
                  <a:pt x="30155" y="57897"/>
                  <a:pt x="30355" y="58130"/>
                </a:cubicBezTo>
                <a:cubicBezTo>
                  <a:pt x="31422" y="59164"/>
                  <a:pt x="33357" y="58731"/>
                  <a:pt x="34425" y="59765"/>
                </a:cubicBezTo>
                <a:cubicBezTo>
                  <a:pt x="34691" y="60032"/>
                  <a:pt x="34925" y="60332"/>
                  <a:pt x="35125" y="60665"/>
                </a:cubicBezTo>
                <a:cubicBezTo>
                  <a:pt x="35729" y="61390"/>
                  <a:pt x="36633" y="61814"/>
                  <a:pt x="37565" y="61814"/>
                </a:cubicBezTo>
                <a:cubicBezTo>
                  <a:pt x="37664" y="61814"/>
                  <a:pt x="37762" y="61809"/>
                  <a:pt x="37860" y="61800"/>
                </a:cubicBezTo>
                <a:lnTo>
                  <a:pt x="37860" y="61800"/>
                </a:lnTo>
                <a:cubicBezTo>
                  <a:pt x="37627" y="62600"/>
                  <a:pt x="38561" y="63501"/>
                  <a:pt x="38261" y="64268"/>
                </a:cubicBezTo>
                <a:cubicBezTo>
                  <a:pt x="38027" y="64868"/>
                  <a:pt x="37327" y="65169"/>
                  <a:pt x="36860" y="65602"/>
                </a:cubicBezTo>
                <a:cubicBezTo>
                  <a:pt x="36026" y="66370"/>
                  <a:pt x="35892" y="67670"/>
                  <a:pt x="36259" y="68771"/>
                </a:cubicBezTo>
                <a:cubicBezTo>
                  <a:pt x="36660" y="69839"/>
                  <a:pt x="37327" y="70806"/>
                  <a:pt x="38127" y="71607"/>
                </a:cubicBezTo>
                <a:cubicBezTo>
                  <a:pt x="39562" y="73174"/>
                  <a:pt x="41263" y="73942"/>
                  <a:pt x="42797" y="75409"/>
                </a:cubicBezTo>
                <a:cubicBezTo>
                  <a:pt x="44232" y="76744"/>
                  <a:pt x="44565" y="78945"/>
                  <a:pt x="44232" y="80880"/>
                </a:cubicBezTo>
                <a:cubicBezTo>
                  <a:pt x="43931" y="82815"/>
                  <a:pt x="43064" y="84616"/>
                  <a:pt x="42464" y="86484"/>
                </a:cubicBezTo>
                <a:cubicBezTo>
                  <a:pt x="41330" y="89986"/>
                  <a:pt x="41063" y="93823"/>
                  <a:pt x="42130" y="97325"/>
                </a:cubicBezTo>
                <a:cubicBezTo>
                  <a:pt x="43231" y="100861"/>
                  <a:pt x="45766" y="103963"/>
                  <a:pt x="49168" y="105331"/>
                </a:cubicBezTo>
                <a:cubicBezTo>
                  <a:pt x="49246" y="105350"/>
                  <a:pt x="49327" y="105360"/>
                  <a:pt x="49408" y="105360"/>
                </a:cubicBezTo>
                <a:cubicBezTo>
                  <a:pt x="49742" y="105360"/>
                  <a:pt x="50081" y="105199"/>
                  <a:pt x="50269" y="104931"/>
                </a:cubicBezTo>
                <a:cubicBezTo>
                  <a:pt x="50569" y="104630"/>
                  <a:pt x="50603" y="104163"/>
                  <a:pt x="50403" y="103796"/>
                </a:cubicBezTo>
                <a:cubicBezTo>
                  <a:pt x="49802" y="102662"/>
                  <a:pt x="48701" y="101695"/>
                  <a:pt x="47901" y="100694"/>
                </a:cubicBezTo>
                <a:cubicBezTo>
                  <a:pt x="47634" y="100394"/>
                  <a:pt x="47467" y="100027"/>
                  <a:pt x="47434" y="99627"/>
                </a:cubicBezTo>
                <a:cubicBezTo>
                  <a:pt x="47467" y="99160"/>
                  <a:pt x="47868" y="98826"/>
                  <a:pt x="48134" y="98493"/>
                </a:cubicBezTo>
                <a:cubicBezTo>
                  <a:pt x="48601" y="97959"/>
                  <a:pt x="48835" y="97258"/>
                  <a:pt x="48802" y="96558"/>
                </a:cubicBezTo>
                <a:cubicBezTo>
                  <a:pt x="48802" y="95924"/>
                  <a:pt x="48401" y="95290"/>
                  <a:pt x="48435" y="94656"/>
                </a:cubicBezTo>
                <a:cubicBezTo>
                  <a:pt x="48435" y="93989"/>
                  <a:pt x="48802" y="93389"/>
                  <a:pt x="49402" y="93122"/>
                </a:cubicBezTo>
                <a:cubicBezTo>
                  <a:pt x="49702" y="93055"/>
                  <a:pt x="49969" y="92989"/>
                  <a:pt x="50236" y="92922"/>
                </a:cubicBezTo>
                <a:cubicBezTo>
                  <a:pt x="51137" y="92522"/>
                  <a:pt x="51003" y="91154"/>
                  <a:pt x="51637" y="90420"/>
                </a:cubicBezTo>
                <a:cubicBezTo>
                  <a:pt x="51970" y="90120"/>
                  <a:pt x="52337" y="89886"/>
                  <a:pt x="52771" y="89753"/>
                </a:cubicBezTo>
                <a:cubicBezTo>
                  <a:pt x="54506" y="88919"/>
                  <a:pt x="55907" y="87285"/>
                  <a:pt x="56040" y="85383"/>
                </a:cubicBezTo>
                <a:cubicBezTo>
                  <a:pt x="56173" y="83882"/>
                  <a:pt x="55640" y="82047"/>
                  <a:pt x="56774" y="81047"/>
                </a:cubicBezTo>
                <a:cubicBezTo>
                  <a:pt x="57273" y="80610"/>
                  <a:pt x="57897" y="80516"/>
                  <a:pt x="58559" y="80516"/>
                </a:cubicBezTo>
                <a:cubicBezTo>
                  <a:pt x="59057" y="80516"/>
                  <a:pt x="59577" y="80569"/>
                  <a:pt x="60083" y="80569"/>
                </a:cubicBezTo>
                <a:cubicBezTo>
                  <a:pt x="60342" y="80569"/>
                  <a:pt x="60597" y="80555"/>
                  <a:pt x="60843" y="80513"/>
                </a:cubicBezTo>
                <a:cubicBezTo>
                  <a:pt x="61411" y="80413"/>
                  <a:pt x="61777" y="79913"/>
                  <a:pt x="62044" y="79379"/>
                </a:cubicBezTo>
                <a:cubicBezTo>
                  <a:pt x="62278" y="78879"/>
                  <a:pt x="62345" y="78278"/>
                  <a:pt x="62244" y="77711"/>
                </a:cubicBezTo>
                <a:cubicBezTo>
                  <a:pt x="62111" y="77044"/>
                  <a:pt x="61811" y="76377"/>
                  <a:pt x="61878" y="75676"/>
                </a:cubicBezTo>
                <a:cubicBezTo>
                  <a:pt x="61978" y="74676"/>
                  <a:pt x="62711" y="73942"/>
                  <a:pt x="63345" y="73174"/>
                </a:cubicBezTo>
                <a:cubicBezTo>
                  <a:pt x="64046" y="72240"/>
                  <a:pt x="64546" y="71173"/>
                  <a:pt x="64813" y="70039"/>
                </a:cubicBezTo>
                <a:cubicBezTo>
                  <a:pt x="65113" y="68738"/>
                  <a:pt x="64279" y="67203"/>
                  <a:pt x="63145" y="66570"/>
                </a:cubicBezTo>
                <a:cubicBezTo>
                  <a:pt x="62011" y="65936"/>
                  <a:pt x="60577" y="65903"/>
                  <a:pt x="59242" y="65869"/>
                </a:cubicBezTo>
                <a:cubicBezTo>
                  <a:pt x="57941" y="65836"/>
                  <a:pt x="56540" y="65736"/>
                  <a:pt x="55440" y="64969"/>
                </a:cubicBezTo>
                <a:cubicBezTo>
                  <a:pt x="54439" y="64268"/>
                  <a:pt x="53872" y="63101"/>
                  <a:pt x="53105" y="62167"/>
                </a:cubicBezTo>
                <a:cubicBezTo>
                  <a:pt x="51770" y="60632"/>
                  <a:pt x="49869" y="59698"/>
                  <a:pt x="48001" y="58831"/>
                </a:cubicBezTo>
                <a:cubicBezTo>
                  <a:pt x="47465" y="58601"/>
                  <a:pt x="46871" y="58352"/>
                  <a:pt x="46293" y="58352"/>
                </a:cubicBezTo>
                <a:cubicBezTo>
                  <a:pt x="46115" y="58352"/>
                  <a:pt x="45939" y="58376"/>
                  <a:pt x="45766" y="58431"/>
                </a:cubicBezTo>
                <a:cubicBezTo>
                  <a:pt x="45499" y="58564"/>
                  <a:pt x="45199" y="58664"/>
                  <a:pt x="44932" y="58764"/>
                </a:cubicBezTo>
                <a:cubicBezTo>
                  <a:pt x="44855" y="58780"/>
                  <a:pt x="44780" y="58787"/>
                  <a:pt x="44705" y="58787"/>
                </a:cubicBezTo>
                <a:cubicBezTo>
                  <a:pt x="43975" y="58787"/>
                  <a:pt x="43363" y="58093"/>
                  <a:pt x="42697" y="57730"/>
                </a:cubicBezTo>
                <a:cubicBezTo>
                  <a:pt x="42359" y="57546"/>
                  <a:pt x="41988" y="57463"/>
                  <a:pt x="41615" y="57463"/>
                </a:cubicBezTo>
                <a:cubicBezTo>
                  <a:pt x="40293" y="57463"/>
                  <a:pt x="38932" y="58505"/>
                  <a:pt x="38828" y="59832"/>
                </a:cubicBezTo>
                <a:cubicBezTo>
                  <a:pt x="38621" y="59903"/>
                  <a:pt x="38364" y="59939"/>
                  <a:pt x="38089" y="59939"/>
                </a:cubicBezTo>
                <a:cubicBezTo>
                  <a:pt x="37343" y="59939"/>
                  <a:pt x="36467" y="59676"/>
                  <a:pt x="36126" y="59164"/>
                </a:cubicBezTo>
                <a:cubicBezTo>
                  <a:pt x="35826" y="58664"/>
                  <a:pt x="35692" y="57930"/>
                  <a:pt x="35125" y="57697"/>
                </a:cubicBezTo>
                <a:cubicBezTo>
                  <a:pt x="34825" y="57597"/>
                  <a:pt x="34458" y="57630"/>
                  <a:pt x="34224" y="57430"/>
                </a:cubicBezTo>
                <a:cubicBezTo>
                  <a:pt x="33791" y="57063"/>
                  <a:pt x="34124" y="56429"/>
                  <a:pt x="34224" y="55895"/>
                </a:cubicBezTo>
                <a:cubicBezTo>
                  <a:pt x="34325" y="55061"/>
                  <a:pt x="33691" y="54261"/>
                  <a:pt x="32924" y="53894"/>
                </a:cubicBezTo>
                <a:cubicBezTo>
                  <a:pt x="32123" y="53594"/>
                  <a:pt x="31289" y="53460"/>
                  <a:pt x="30422" y="53460"/>
                </a:cubicBezTo>
                <a:cubicBezTo>
                  <a:pt x="30300" y="53470"/>
                  <a:pt x="30178" y="53475"/>
                  <a:pt x="30055" y="53475"/>
                </a:cubicBezTo>
                <a:cubicBezTo>
                  <a:pt x="29336" y="53475"/>
                  <a:pt x="28604" y="53312"/>
                  <a:pt x="27920" y="53027"/>
                </a:cubicBezTo>
                <a:cubicBezTo>
                  <a:pt x="26452" y="52293"/>
                  <a:pt x="25852" y="50291"/>
                  <a:pt x="26486" y="48757"/>
                </a:cubicBezTo>
                <a:cubicBezTo>
                  <a:pt x="27196" y="47272"/>
                  <a:pt x="28686" y="46319"/>
                  <a:pt x="30323" y="46319"/>
                </a:cubicBezTo>
                <a:cubicBezTo>
                  <a:pt x="30378" y="46319"/>
                  <a:pt x="30433" y="46320"/>
                  <a:pt x="30488" y="46322"/>
                </a:cubicBezTo>
                <a:cubicBezTo>
                  <a:pt x="32123" y="46389"/>
                  <a:pt x="33824" y="47556"/>
                  <a:pt x="33824" y="49191"/>
                </a:cubicBezTo>
                <a:cubicBezTo>
                  <a:pt x="33824" y="49460"/>
                  <a:pt x="34083" y="49575"/>
                  <a:pt x="34366" y="49575"/>
                </a:cubicBezTo>
                <a:cubicBezTo>
                  <a:pt x="34538" y="49575"/>
                  <a:pt x="34720" y="49533"/>
                  <a:pt x="34858" y="49457"/>
                </a:cubicBezTo>
                <a:cubicBezTo>
                  <a:pt x="35192" y="49224"/>
                  <a:pt x="35425" y="48857"/>
                  <a:pt x="35492" y="48423"/>
                </a:cubicBezTo>
                <a:cubicBezTo>
                  <a:pt x="35592" y="48023"/>
                  <a:pt x="35592" y="47589"/>
                  <a:pt x="35726" y="47223"/>
                </a:cubicBezTo>
                <a:cubicBezTo>
                  <a:pt x="36026" y="46289"/>
                  <a:pt x="36893" y="45655"/>
                  <a:pt x="37860" y="45655"/>
                </a:cubicBezTo>
                <a:cubicBezTo>
                  <a:pt x="38861" y="45655"/>
                  <a:pt x="39562" y="44654"/>
                  <a:pt x="40262" y="43987"/>
                </a:cubicBezTo>
                <a:cubicBezTo>
                  <a:pt x="41029" y="43286"/>
                  <a:pt x="41330" y="42252"/>
                  <a:pt x="41096" y="41252"/>
                </a:cubicBezTo>
                <a:cubicBezTo>
                  <a:pt x="40963" y="40751"/>
                  <a:pt x="40629" y="40218"/>
                  <a:pt x="40796" y="39717"/>
                </a:cubicBezTo>
                <a:cubicBezTo>
                  <a:pt x="40963" y="39350"/>
                  <a:pt x="41296" y="39050"/>
                  <a:pt x="41730" y="38917"/>
                </a:cubicBezTo>
                <a:cubicBezTo>
                  <a:pt x="42721" y="38514"/>
                  <a:pt x="43798" y="38313"/>
                  <a:pt x="44882" y="38313"/>
                </a:cubicBezTo>
                <a:cubicBezTo>
                  <a:pt x="44965" y="38313"/>
                  <a:pt x="45049" y="38314"/>
                  <a:pt x="45132" y="38316"/>
                </a:cubicBezTo>
                <a:cubicBezTo>
                  <a:pt x="45157" y="38317"/>
                  <a:pt x="45182" y="38317"/>
                  <a:pt x="45207" y="38317"/>
                </a:cubicBezTo>
                <a:cubicBezTo>
                  <a:pt x="46160" y="38317"/>
                  <a:pt x="46679" y="37694"/>
                  <a:pt x="47167" y="36848"/>
                </a:cubicBezTo>
                <a:cubicBezTo>
                  <a:pt x="47534" y="36215"/>
                  <a:pt x="47701" y="35414"/>
                  <a:pt x="48301" y="35014"/>
                </a:cubicBezTo>
                <a:cubicBezTo>
                  <a:pt x="48642" y="34761"/>
                  <a:pt x="49032" y="34685"/>
                  <a:pt x="49441" y="34685"/>
                </a:cubicBezTo>
                <a:cubicBezTo>
                  <a:pt x="50051" y="34685"/>
                  <a:pt x="50706" y="34853"/>
                  <a:pt x="51318" y="34853"/>
                </a:cubicBezTo>
                <a:cubicBezTo>
                  <a:pt x="51380" y="34853"/>
                  <a:pt x="51442" y="34851"/>
                  <a:pt x="51503" y="34847"/>
                </a:cubicBezTo>
                <a:cubicBezTo>
                  <a:pt x="53171" y="34647"/>
                  <a:pt x="54305" y="33046"/>
                  <a:pt x="53905" y="31411"/>
                </a:cubicBezTo>
                <a:cubicBezTo>
                  <a:pt x="53705" y="30677"/>
                  <a:pt x="53171" y="30077"/>
                  <a:pt x="52771" y="29443"/>
                </a:cubicBezTo>
                <a:cubicBezTo>
                  <a:pt x="52204" y="28576"/>
                  <a:pt x="51804" y="27608"/>
                  <a:pt x="51570" y="26574"/>
                </a:cubicBezTo>
                <a:cubicBezTo>
                  <a:pt x="51403" y="25607"/>
                  <a:pt x="51337" y="24573"/>
                  <a:pt x="50703" y="23839"/>
                </a:cubicBezTo>
                <a:cubicBezTo>
                  <a:pt x="49736" y="23872"/>
                  <a:pt x="48568" y="23839"/>
                  <a:pt x="47701" y="24306"/>
                </a:cubicBezTo>
                <a:cubicBezTo>
                  <a:pt x="47534" y="23305"/>
                  <a:pt x="47334" y="22271"/>
                  <a:pt x="46733" y="21471"/>
                </a:cubicBezTo>
                <a:cubicBezTo>
                  <a:pt x="46310" y="20906"/>
                  <a:pt x="45587" y="20523"/>
                  <a:pt x="44893" y="20523"/>
                </a:cubicBezTo>
                <a:cubicBezTo>
                  <a:pt x="44604" y="20523"/>
                  <a:pt x="44320" y="20590"/>
                  <a:pt x="44065" y="20737"/>
                </a:cubicBezTo>
                <a:cubicBezTo>
                  <a:pt x="43198" y="21237"/>
                  <a:pt x="43031" y="22405"/>
                  <a:pt x="43198" y="23372"/>
                </a:cubicBezTo>
                <a:cubicBezTo>
                  <a:pt x="43364" y="24339"/>
                  <a:pt x="43765" y="25273"/>
                  <a:pt x="43731" y="26241"/>
                </a:cubicBezTo>
                <a:cubicBezTo>
                  <a:pt x="43698" y="27227"/>
                  <a:pt x="43050" y="28310"/>
                  <a:pt x="42074" y="28310"/>
                </a:cubicBezTo>
                <a:cubicBezTo>
                  <a:pt x="42060" y="28310"/>
                  <a:pt x="42045" y="28309"/>
                  <a:pt x="42030" y="28309"/>
                </a:cubicBezTo>
                <a:cubicBezTo>
                  <a:pt x="41530" y="28242"/>
                  <a:pt x="41063" y="28009"/>
                  <a:pt x="40696" y="27608"/>
                </a:cubicBezTo>
                <a:cubicBezTo>
                  <a:pt x="40195" y="27075"/>
                  <a:pt x="39795" y="26408"/>
                  <a:pt x="39128" y="26107"/>
                </a:cubicBezTo>
                <a:cubicBezTo>
                  <a:pt x="38594" y="25941"/>
                  <a:pt x="38061" y="25807"/>
                  <a:pt x="37493" y="25740"/>
                </a:cubicBezTo>
                <a:cubicBezTo>
                  <a:pt x="35492" y="25307"/>
                  <a:pt x="34258" y="23305"/>
                  <a:pt x="34825" y="21337"/>
                </a:cubicBezTo>
                <a:cubicBezTo>
                  <a:pt x="35253" y="19760"/>
                  <a:pt x="36687" y="18740"/>
                  <a:pt x="38235" y="18740"/>
                </a:cubicBezTo>
                <a:cubicBezTo>
                  <a:pt x="38619" y="18740"/>
                  <a:pt x="39010" y="18803"/>
                  <a:pt x="39395" y="18936"/>
                </a:cubicBezTo>
                <a:cubicBezTo>
                  <a:pt x="41596" y="18135"/>
                  <a:pt x="42497" y="15366"/>
                  <a:pt x="41596" y="13198"/>
                </a:cubicBezTo>
                <a:cubicBezTo>
                  <a:pt x="40729" y="11030"/>
                  <a:pt x="38361" y="9662"/>
                  <a:pt x="36026" y="9562"/>
                </a:cubicBezTo>
                <a:cubicBezTo>
                  <a:pt x="35868" y="9570"/>
                  <a:pt x="35709" y="9574"/>
                  <a:pt x="35549" y="9574"/>
                </a:cubicBezTo>
                <a:cubicBezTo>
                  <a:pt x="35030" y="9574"/>
                  <a:pt x="34501" y="9531"/>
                  <a:pt x="33991" y="9429"/>
                </a:cubicBezTo>
                <a:cubicBezTo>
                  <a:pt x="32123" y="8962"/>
                  <a:pt x="31122" y="6894"/>
                  <a:pt x="29488" y="5860"/>
                </a:cubicBezTo>
                <a:cubicBezTo>
                  <a:pt x="29051" y="5573"/>
                  <a:pt x="28379" y="5515"/>
                  <a:pt x="27655" y="5515"/>
                </a:cubicBezTo>
                <a:cubicBezTo>
                  <a:pt x="27170" y="5515"/>
                  <a:pt x="26662" y="5541"/>
                  <a:pt x="26185" y="5541"/>
                </a:cubicBezTo>
                <a:cubicBezTo>
                  <a:pt x="25637" y="5541"/>
                  <a:pt x="25131" y="5507"/>
                  <a:pt x="24751" y="5359"/>
                </a:cubicBezTo>
                <a:cubicBezTo>
                  <a:pt x="24164" y="5146"/>
                  <a:pt x="23534" y="5039"/>
                  <a:pt x="22913" y="5039"/>
                </a:cubicBezTo>
                <a:cubicBezTo>
                  <a:pt x="22758" y="5039"/>
                  <a:pt x="22603" y="5046"/>
                  <a:pt x="22449" y="5059"/>
                </a:cubicBezTo>
                <a:cubicBezTo>
                  <a:pt x="21749" y="5726"/>
                  <a:pt x="20448" y="5893"/>
                  <a:pt x="19514" y="5960"/>
                </a:cubicBezTo>
                <a:cubicBezTo>
                  <a:pt x="18513" y="4992"/>
                  <a:pt x="17379" y="4158"/>
                  <a:pt x="16145" y="3525"/>
                </a:cubicBezTo>
                <a:cubicBezTo>
                  <a:pt x="15344" y="3091"/>
                  <a:pt x="14410" y="2691"/>
                  <a:pt x="14143" y="1790"/>
                </a:cubicBezTo>
                <a:cubicBezTo>
                  <a:pt x="13813" y="661"/>
                  <a:pt x="12140" y="77"/>
                  <a:pt x="10760" y="77"/>
                </a:cubicBezTo>
                <a:cubicBezTo>
                  <a:pt x="10469" y="77"/>
                  <a:pt x="10190" y="103"/>
                  <a:pt x="9940" y="156"/>
                </a:cubicBezTo>
                <a:cubicBezTo>
                  <a:pt x="9535" y="50"/>
                  <a:pt x="9117" y="1"/>
                  <a:pt x="86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 name="Google Shape;36;p3"/>
          <p:cNvGrpSpPr/>
          <p:nvPr/>
        </p:nvGrpSpPr>
        <p:grpSpPr>
          <a:xfrm>
            <a:off x="344118" y="436947"/>
            <a:ext cx="8455764" cy="4269605"/>
            <a:chOff x="457606" y="448004"/>
            <a:chExt cx="8455764" cy="4269605"/>
          </a:xfrm>
        </p:grpSpPr>
        <p:grpSp>
          <p:nvGrpSpPr>
            <p:cNvPr id="37" name="Google Shape;37;p3"/>
            <p:cNvGrpSpPr/>
            <p:nvPr/>
          </p:nvGrpSpPr>
          <p:grpSpPr>
            <a:xfrm>
              <a:off x="7934619" y="4491186"/>
              <a:ext cx="978751" cy="226423"/>
              <a:chOff x="4114929" y="104250"/>
              <a:chExt cx="978751" cy="226423"/>
            </a:xfrm>
          </p:grpSpPr>
          <p:sp>
            <p:nvSpPr>
              <p:cNvPr id="38" name="Google Shape;38;p3"/>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 name="Google Shape;41;p3"/>
            <p:cNvGrpSpPr/>
            <p:nvPr/>
          </p:nvGrpSpPr>
          <p:grpSpPr>
            <a:xfrm>
              <a:off x="8027817" y="448004"/>
              <a:ext cx="792366" cy="183988"/>
              <a:chOff x="6214836" y="4359395"/>
              <a:chExt cx="792366" cy="183988"/>
            </a:xfrm>
          </p:grpSpPr>
          <p:sp>
            <p:nvSpPr>
              <p:cNvPr id="42" name="Google Shape;42;p3"/>
              <p:cNvSpPr/>
              <p:nvPr/>
            </p:nvSpPr>
            <p:spPr>
              <a:xfrm>
                <a:off x="6214836" y="4417997"/>
                <a:ext cx="504748" cy="62634"/>
              </a:xfrm>
              <a:custGeom>
                <a:rect b="b" l="l" r="r" t="t"/>
                <a:pathLst>
                  <a:path extrusionOk="0" h="1569" w="12644">
                    <a:moveTo>
                      <a:pt x="1068" y="1"/>
                    </a:moveTo>
                    <a:cubicBezTo>
                      <a:pt x="1" y="1"/>
                      <a:pt x="1" y="1568"/>
                      <a:pt x="1068" y="1568"/>
                    </a:cubicBezTo>
                    <a:lnTo>
                      <a:pt x="11576" y="1568"/>
                    </a:lnTo>
                    <a:cubicBezTo>
                      <a:pt x="12643" y="1568"/>
                      <a:pt x="12643" y="1"/>
                      <a:pt x="115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6381299" y="4359395"/>
                <a:ext cx="503391" cy="63992"/>
              </a:xfrm>
              <a:custGeom>
                <a:rect b="b" l="l" r="r" t="t"/>
                <a:pathLst>
                  <a:path extrusionOk="0" h="1603" w="12610">
                    <a:moveTo>
                      <a:pt x="1034" y="1"/>
                    </a:moveTo>
                    <a:cubicBezTo>
                      <a:pt x="0" y="1"/>
                      <a:pt x="0" y="1602"/>
                      <a:pt x="1034" y="1602"/>
                    </a:cubicBezTo>
                    <a:lnTo>
                      <a:pt x="11542" y="1602"/>
                    </a:lnTo>
                    <a:cubicBezTo>
                      <a:pt x="12609" y="1602"/>
                      <a:pt x="12609" y="1"/>
                      <a:pt x="115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6503731" y="4480430"/>
                <a:ext cx="503471" cy="62954"/>
              </a:xfrm>
              <a:custGeom>
                <a:rect b="b" l="l" r="r" t="t"/>
                <a:pathLst>
                  <a:path extrusionOk="0" h="1577" w="12612">
                    <a:moveTo>
                      <a:pt x="1043" y="0"/>
                    </a:moveTo>
                    <a:cubicBezTo>
                      <a:pt x="0" y="0"/>
                      <a:pt x="0" y="1576"/>
                      <a:pt x="1043" y="1576"/>
                    </a:cubicBezTo>
                    <a:cubicBezTo>
                      <a:pt x="1073" y="1576"/>
                      <a:pt x="1104" y="1575"/>
                      <a:pt x="1136" y="1572"/>
                    </a:cubicBezTo>
                    <a:lnTo>
                      <a:pt x="11644" y="1572"/>
                    </a:lnTo>
                    <a:cubicBezTo>
                      <a:pt x="12611" y="1505"/>
                      <a:pt x="12611" y="71"/>
                      <a:pt x="11644" y="4"/>
                    </a:cubicBezTo>
                    <a:lnTo>
                      <a:pt x="1136" y="4"/>
                    </a:lnTo>
                    <a:cubicBezTo>
                      <a:pt x="1104" y="2"/>
                      <a:pt x="1073" y="0"/>
                      <a:pt x="10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3"/>
            <p:cNvSpPr/>
            <p:nvPr/>
          </p:nvSpPr>
          <p:spPr>
            <a:xfrm>
              <a:off x="7641430" y="1897391"/>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 name="Google Shape;46;p3"/>
            <p:cNvGrpSpPr/>
            <p:nvPr/>
          </p:nvGrpSpPr>
          <p:grpSpPr>
            <a:xfrm>
              <a:off x="457606" y="4541737"/>
              <a:ext cx="524785" cy="125347"/>
              <a:chOff x="1675350" y="4136317"/>
              <a:chExt cx="524785" cy="125347"/>
            </a:xfrm>
          </p:grpSpPr>
          <p:sp>
            <p:nvSpPr>
              <p:cNvPr id="47" name="Google Shape;47;p3"/>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_1_3">
    <p:spTree>
      <p:nvGrpSpPr>
        <p:cNvPr id="334" name="Shape 334"/>
        <p:cNvGrpSpPr/>
        <p:nvPr/>
      </p:nvGrpSpPr>
      <p:grpSpPr>
        <a:xfrm>
          <a:off x="0" y="0"/>
          <a:ext cx="0" cy="0"/>
          <a:chOff x="0" y="0"/>
          <a:chExt cx="0" cy="0"/>
        </a:xfrm>
      </p:grpSpPr>
      <p:sp>
        <p:nvSpPr>
          <p:cNvPr id="335" name="Google Shape;335;p21"/>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p:txBody>
      </p:sp>
      <p:grpSp>
        <p:nvGrpSpPr>
          <p:cNvPr id="336" name="Google Shape;336;p21"/>
          <p:cNvGrpSpPr/>
          <p:nvPr/>
        </p:nvGrpSpPr>
        <p:grpSpPr>
          <a:xfrm>
            <a:off x="311793" y="443582"/>
            <a:ext cx="8520414" cy="4256336"/>
            <a:chOff x="392950" y="426788"/>
            <a:chExt cx="8520414" cy="4256336"/>
          </a:xfrm>
        </p:grpSpPr>
        <p:grpSp>
          <p:nvGrpSpPr>
            <p:cNvPr id="337" name="Google Shape;337;p21"/>
            <p:cNvGrpSpPr/>
            <p:nvPr/>
          </p:nvGrpSpPr>
          <p:grpSpPr>
            <a:xfrm>
              <a:off x="7934613" y="426788"/>
              <a:ext cx="978751" cy="226423"/>
              <a:chOff x="4114929" y="104250"/>
              <a:chExt cx="978751" cy="226423"/>
            </a:xfrm>
          </p:grpSpPr>
          <p:sp>
            <p:nvSpPr>
              <p:cNvPr id="338" name="Google Shape;338;p21"/>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1"/>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1"/>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1" name="Google Shape;341;p21"/>
            <p:cNvGrpSpPr/>
            <p:nvPr/>
          </p:nvGrpSpPr>
          <p:grpSpPr>
            <a:xfrm>
              <a:off x="392950" y="4557776"/>
              <a:ext cx="524785" cy="125347"/>
              <a:chOff x="1675350" y="4136317"/>
              <a:chExt cx="524785" cy="125347"/>
            </a:xfrm>
          </p:grpSpPr>
          <p:sp>
            <p:nvSpPr>
              <p:cNvPr id="342" name="Google Shape;342;p21"/>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1"/>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3_1_2">
    <p:spTree>
      <p:nvGrpSpPr>
        <p:cNvPr id="344" name="Shape 344"/>
        <p:cNvGrpSpPr/>
        <p:nvPr/>
      </p:nvGrpSpPr>
      <p:grpSpPr>
        <a:xfrm>
          <a:off x="0" y="0"/>
          <a:ext cx="0" cy="0"/>
          <a:chOff x="0" y="0"/>
          <a:chExt cx="0" cy="0"/>
        </a:xfrm>
      </p:grpSpPr>
      <p:sp>
        <p:nvSpPr>
          <p:cNvPr id="345" name="Google Shape;345;p22"/>
          <p:cNvSpPr txBox="1"/>
          <p:nvPr>
            <p:ph type="title"/>
          </p:nvPr>
        </p:nvSpPr>
        <p:spPr>
          <a:xfrm>
            <a:off x="720000" y="387600"/>
            <a:ext cx="3852000" cy="6126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p:txBody>
      </p:sp>
      <p:grpSp>
        <p:nvGrpSpPr>
          <p:cNvPr id="346" name="Google Shape;346;p22"/>
          <p:cNvGrpSpPr/>
          <p:nvPr/>
        </p:nvGrpSpPr>
        <p:grpSpPr>
          <a:xfrm flipH="1">
            <a:off x="7853456" y="443582"/>
            <a:ext cx="978751" cy="4256336"/>
            <a:chOff x="7853456" y="443582"/>
            <a:chExt cx="978751" cy="4256336"/>
          </a:xfrm>
        </p:grpSpPr>
        <p:grpSp>
          <p:nvGrpSpPr>
            <p:cNvPr id="347" name="Google Shape;347;p22"/>
            <p:cNvGrpSpPr/>
            <p:nvPr/>
          </p:nvGrpSpPr>
          <p:grpSpPr>
            <a:xfrm>
              <a:off x="7853456" y="443582"/>
              <a:ext cx="978751" cy="226423"/>
              <a:chOff x="4114929" y="104250"/>
              <a:chExt cx="978751" cy="226423"/>
            </a:xfrm>
          </p:grpSpPr>
          <p:sp>
            <p:nvSpPr>
              <p:cNvPr id="348" name="Google Shape;348;p22"/>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2"/>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2"/>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1" name="Google Shape;351;p22"/>
            <p:cNvGrpSpPr/>
            <p:nvPr/>
          </p:nvGrpSpPr>
          <p:grpSpPr>
            <a:xfrm>
              <a:off x="8307422" y="4574571"/>
              <a:ext cx="524785" cy="125347"/>
              <a:chOff x="1675350" y="4136317"/>
              <a:chExt cx="524785" cy="125347"/>
            </a:xfrm>
          </p:grpSpPr>
          <p:sp>
            <p:nvSpPr>
              <p:cNvPr id="352" name="Google Shape;352;p22"/>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2"/>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4">
    <p:spTree>
      <p:nvGrpSpPr>
        <p:cNvPr id="354" name="Shape 354"/>
        <p:cNvGrpSpPr/>
        <p:nvPr/>
      </p:nvGrpSpPr>
      <p:grpSpPr>
        <a:xfrm>
          <a:off x="0" y="0"/>
          <a:ext cx="0" cy="0"/>
          <a:chOff x="0" y="0"/>
          <a:chExt cx="0" cy="0"/>
        </a:xfrm>
      </p:grpSpPr>
      <p:sp>
        <p:nvSpPr>
          <p:cNvPr id="355" name="Google Shape;355;p23"/>
          <p:cNvSpPr txBox="1"/>
          <p:nvPr>
            <p:ph idx="1" type="subTitle"/>
          </p:nvPr>
        </p:nvSpPr>
        <p:spPr>
          <a:xfrm>
            <a:off x="770550" y="3120436"/>
            <a:ext cx="2181300" cy="3714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b="1" sz="2000">
                <a:latin typeface="Oswald"/>
                <a:ea typeface="Oswald"/>
                <a:cs typeface="Oswald"/>
                <a:sym typeface="Oswald"/>
              </a:defRPr>
            </a:lvl1pPr>
            <a:lvl2pPr lvl="1" rtl="0">
              <a:lnSpc>
                <a:spcPct val="100000"/>
              </a:lnSpc>
              <a:spcBef>
                <a:spcPts val="0"/>
              </a:spcBef>
              <a:spcAft>
                <a:spcPts val="0"/>
              </a:spcAft>
              <a:buNone/>
              <a:defRPr b="1" sz="2000">
                <a:latin typeface="Oswald"/>
                <a:ea typeface="Oswald"/>
                <a:cs typeface="Oswald"/>
                <a:sym typeface="Oswald"/>
              </a:defRPr>
            </a:lvl2pPr>
            <a:lvl3pPr lvl="2" rtl="0">
              <a:lnSpc>
                <a:spcPct val="100000"/>
              </a:lnSpc>
              <a:spcBef>
                <a:spcPts val="0"/>
              </a:spcBef>
              <a:spcAft>
                <a:spcPts val="0"/>
              </a:spcAft>
              <a:buNone/>
              <a:defRPr b="1" sz="2000">
                <a:latin typeface="Oswald"/>
                <a:ea typeface="Oswald"/>
                <a:cs typeface="Oswald"/>
                <a:sym typeface="Oswald"/>
              </a:defRPr>
            </a:lvl3pPr>
            <a:lvl4pPr lvl="3" rtl="0">
              <a:lnSpc>
                <a:spcPct val="100000"/>
              </a:lnSpc>
              <a:spcBef>
                <a:spcPts val="0"/>
              </a:spcBef>
              <a:spcAft>
                <a:spcPts val="0"/>
              </a:spcAft>
              <a:buNone/>
              <a:defRPr b="1" sz="2000">
                <a:latin typeface="Oswald"/>
                <a:ea typeface="Oswald"/>
                <a:cs typeface="Oswald"/>
                <a:sym typeface="Oswald"/>
              </a:defRPr>
            </a:lvl4pPr>
            <a:lvl5pPr lvl="4" rtl="0">
              <a:lnSpc>
                <a:spcPct val="100000"/>
              </a:lnSpc>
              <a:spcBef>
                <a:spcPts val="0"/>
              </a:spcBef>
              <a:spcAft>
                <a:spcPts val="0"/>
              </a:spcAft>
              <a:buNone/>
              <a:defRPr b="1" sz="2000">
                <a:latin typeface="Oswald"/>
                <a:ea typeface="Oswald"/>
                <a:cs typeface="Oswald"/>
                <a:sym typeface="Oswald"/>
              </a:defRPr>
            </a:lvl5pPr>
            <a:lvl6pPr lvl="5" rtl="0">
              <a:lnSpc>
                <a:spcPct val="100000"/>
              </a:lnSpc>
              <a:spcBef>
                <a:spcPts val="0"/>
              </a:spcBef>
              <a:spcAft>
                <a:spcPts val="0"/>
              </a:spcAft>
              <a:buNone/>
              <a:defRPr b="1" sz="2000">
                <a:latin typeface="Oswald"/>
                <a:ea typeface="Oswald"/>
                <a:cs typeface="Oswald"/>
                <a:sym typeface="Oswald"/>
              </a:defRPr>
            </a:lvl6pPr>
            <a:lvl7pPr lvl="6" rtl="0">
              <a:lnSpc>
                <a:spcPct val="100000"/>
              </a:lnSpc>
              <a:spcBef>
                <a:spcPts val="0"/>
              </a:spcBef>
              <a:spcAft>
                <a:spcPts val="0"/>
              </a:spcAft>
              <a:buNone/>
              <a:defRPr b="1" sz="2000">
                <a:latin typeface="Oswald"/>
                <a:ea typeface="Oswald"/>
                <a:cs typeface="Oswald"/>
                <a:sym typeface="Oswald"/>
              </a:defRPr>
            </a:lvl7pPr>
            <a:lvl8pPr lvl="7" rtl="0">
              <a:lnSpc>
                <a:spcPct val="100000"/>
              </a:lnSpc>
              <a:spcBef>
                <a:spcPts val="0"/>
              </a:spcBef>
              <a:spcAft>
                <a:spcPts val="0"/>
              </a:spcAft>
              <a:buNone/>
              <a:defRPr b="1" sz="2000">
                <a:latin typeface="Oswald"/>
                <a:ea typeface="Oswald"/>
                <a:cs typeface="Oswald"/>
                <a:sym typeface="Oswald"/>
              </a:defRPr>
            </a:lvl8pPr>
            <a:lvl9pPr lvl="8" rtl="0">
              <a:lnSpc>
                <a:spcPct val="100000"/>
              </a:lnSpc>
              <a:spcBef>
                <a:spcPts val="0"/>
              </a:spcBef>
              <a:spcAft>
                <a:spcPts val="0"/>
              </a:spcAft>
              <a:buNone/>
              <a:defRPr b="1" sz="2000">
                <a:latin typeface="Oswald"/>
                <a:ea typeface="Oswald"/>
                <a:cs typeface="Oswald"/>
                <a:sym typeface="Oswald"/>
              </a:defRPr>
            </a:lvl9pPr>
          </a:lstStyle>
          <a:p/>
        </p:txBody>
      </p:sp>
      <p:sp>
        <p:nvSpPr>
          <p:cNvPr id="356" name="Google Shape;356;p23"/>
          <p:cNvSpPr txBox="1"/>
          <p:nvPr>
            <p:ph idx="2" type="subTitle"/>
          </p:nvPr>
        </p:nvSpPr>
        <p:spPr>
          <a:xfrm>
            <a:off x="770550" y="3491887"/>
            <a:ext cx="2181300" cy="6774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357" name="Google Shape;357;p23"/>
          <p:cNvSpPr txBox="1"/>
          <p:nvPr>
            <p:ph idx="3" type="subTitle"/>
          </p:nvPr>
        </p:nvSpPr>
        <p:spPr>
          <a:xfrm>
            <a:off x="3481350" y="3120436"/>
            <a:ext cx="2181300" cy="3714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b="1" sz="2000">
                <a:latin typeface="Oswald"/>
                <a:ea typeface="Oswald"/>
                <a:cs typeface="Oswald"/>
                <a:sym typeface="Oswald"/>
              </a:defRPr>
            </a:lvl1pPr>
            <a:lvl2pPr lvl="1" rtl="0">
              <a:lnSpc>
                <a:spcPct val="100000"/>
              </a:lnSpc>
              <a:spcBef>
                <a:spcPts val="0"/>
              </a:spcBef>
              <a:spcAft>
                <a:spcPts val="0"/>
              </a:spcAft>
              <a:buNone/>
              <a:defRPr b="1" sz="2000">
                <a:latin typeface="Oswald"/>
                <a:ea typeface="Oswald"/>
                <a:cs typeface="Oswald"/>
                <a:sym typeface="Oswald"/>
              </a:defRPr>
            </a:lvl2pPr>
            <a:lvl3pPr lvl="2" rtl="0">
              <a:lnSpc>
                <a:spcPct val="100000"/>
              </a:lnSpc>
              <a:spcBef>
                <a:spcPts val="0"/>
              </a:spcBef>
              <a:spcAft>
                <a:spcPts val="0"/>
              </a:spcAft>
              <a:buNone/>
              <a:defRPr b="1" sz="2000">
                <a:latin typeface="Oswald"/>
                <a:ea typeface="Oswald"/>
                <a:cs typeface="Oswald"/>
                <a:sym typeface="Oswald"/>
              </a:defRPr>
            </a:lvl3pPr>
            <a:lvl4pPr lvl="3" rtl="0">
              <a:lnSpc>
                <a:spcPct val="100000"/>
              </a:lnSpc>
              <a:spcBef>
                <a:spcPts val="0"/>
              </a:spcBef>
              <a:spcAft>
                <a:spcPts val="0"/>
              </a:spcAft>
              <a:buNone/>
              <a:defRPr b="1" sz="2000">
                <a:latin typeface="Oswald"/>
                <a:ea typeface="Oswald"/>
                <a:cs typeface="Oswald"/>
                <a:sym typeface="Oswald"/>
              </a:defRPr>
            </a:lvl4pPr>
            <a:lvl5pPr lvl="4" rtl="0">
              <a:lnSpc>
                <a:spcPct val="100000"/>
              </a:lnSpc>
              <a:spcBef>
                <a:spcPts val="0"/>
              </a:spcBef>
              <a:spcAft>
                <a:spcPts val="0"/>
              </a:spcAft>
              <a:buNone/>
              <a:defRPr b="1" sz="2000">
                <a:latin typeface="Oswald"/>
                <a:ea typeface="Oswald"/>
                <a:cs typeface="Oswald"/>
                <a:sym typeface="Oswald"/>
              </a:defRPr>
            </a:lvl5pPr>
            <a:lvl6pPr lvl="5" rtl="0">
              <a:lnSpc>
                <a:spcPct val="100000"/>
              </a:lnSpc>
              <a:spcBef>
                <a:spcPts val="0"/>
              </a:spcBef>
              <a:spcAft>
                <a:spcPts val="0"/>
              </a:spcAft>
              <a:buNone/>
              <a:defRPr b="1" sz="2000">
                <a:latin typeface="Oswald"/>
                <a:ea typeface="Oswald"/>
                <a:cs typeface="Oswald"/>
                <a:sym typeface="Oswald"/>
              </a:defRPr>
            </a:lvl6pPr>
            <a:lvl7pPr lvl="6" rtl="0">
              <a:lnSpc>
                <a:spcPct val="100000"/>
              </a:lnSpc>
              <a:spcBef>
                <a:spcPts val="0"/>
              </a:spcBef>
              <a:spcAft>
                <a:spcPts val="0"/>
              </a:spcAft>
              <a:buNone/>
              <a:defRPr b="1" sz="2000">
                <a:latin typeface="Oswald"/>
                <a:ea typeface="Oswald"/>
                <a:cs typeface="Oswald"/>
                <a:sym typeface="Oswald"/>
              </a:defRPr>
            </a:lvl7pPr>
            <a:lvl8pPr lvl="7" rtl="0">
              <a:lnSpc>
                <a:spcPct val="100000"/>
              </a:lnSpc>
              <a:spcBef>
                <a:spcPts val="0"/>
              </a:spcBef>
              <a:spcAft>
                <a:spcPts val="0"/>
              </a:spcAft>
              <a:buNone/>
              <a:defRPr b="1" sz="2000">
                <a:latin typeface="Oswald"/>
                <a:ea typeface="Oswald"/>
                <a:cs typeface="Oswald"/>
                <a:sym typeface="Oswald"/>
              </a:defRPr>
            </a:lvl8pPr>
            <a:lvl9pPr lvl="8" rtl="0">
              <a:lnSpc>
                <a:spcPct val="100000"/>
              </a:lnSpc>
              <a:spcBef>
                <a:spcPts val="0"/>
              </a:spcBef>
              <a:spcAft>
                <a:spcPts val="0"/>
              </a:spcAft>
              <a:buNone/>
              <a:defRPr b="1" sz="2000">
                <a:latin typeface="Oswald"/>
                <a:ea typeface="Oswald"/>
                <a:cs typeface="Oswald"/>
                <a:sym typeface="Oswald"/>
              </a:defRPr>
            </a:lvl9pPr>
          </a:lstStyle>
          <a:p/>
        </p:txBody>
      </p:sp>
      <p:sp>
        <p:nvSpPr>
          <p:cNvPr id="358" name="Google Shape;358;p23"/>
          <p:cNvSpPr txBox="1"/>
          <p:nvPr>
            <p:ph idx="4" type="subTitle"/>
          </p:nvPr>
        </p:nvSpPr>
        <p:spPr>
          <a:xfrm>
            <a:off x="3481350" y="3491887"/>
            <a:ext cx="2181300" cy="6774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359" name="Google Shape;359;p23"/>
          <p:cNvSpPr txBox="1"/>
          <p:nvPr>
            <p:ph idx="5" type="subTitle"/>
          </p:nvPr>
        </p:nvSpPr>
        <p:spPr>
          <a:xfrm>
            <a:off x="6192150" y="3120436"/>
            <a:ext cx="2181300" cy="3714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b="1" sz="2000">
                <a:latin typeface="Oswald"/>
                <a:ea typeface="Oswald"/>
                <a:cs typeface="Oswald"/>
                <a:sym typeface="Oswald"/>
              </a:defRPr>
            </a:lvl1pPr>
            <a:lvl2pPr lvl="1" rtl="0">
              <a:lnSpc>
                <a:spcPct val="100000"/>
              </a:lnSpc>
              <a:spcBef>
                <a:spcPts val="0"/>
              </a:spcBef>
              <a:spcAft>
                <a:spcPts val="0"/>
              </a:spcAft>
              <a:buNone/>
              <a:defRPr b="1" sz="2000">
                <a:latin typeface="Oswald"/>
                <a:ea typeface="Oswald"/>
                <a:cs typeface="Oswald"/>
                <a:sym typeface="Oswald"/>
              </a:defRPr>
            </a:lvl2pPr>
            <a:lvl3pPr lvl="2" rtl="0">
              <a:lnSpc>
                <a:spcPct val="100000"/>
              </a:lnSpc>
              <a:spcBef>
                <a:spcPts val="0"/>
              </a:spcBef>
              <a:spcAft>
                <a:spcPts val="0"/>
              </a:spcAft>
              <a:buNone/>
              <a:defRPr b="1" sz="2000">
                <a:latin typeface="Oswald"/>
                <a:ea typeface="Oswald"/>
                <a:cs typeface="Oswald"/>
                <a:sym typeface="Oswald"/>
              </a:defRPr>
            </a:lvl3pPr>
            <a:lvl4pPr lvl="3" rtl="0">
              <a:lnSpc>
                <a:spcPct val="100000"/>
              </a:lnSpc>
              <a:spcBef>
                <a:spcPts val="0"/>
              </a:spcBef>
              <a:spcAft>
                <a:spcPts val="0"/>
              </a:spcAft>
              <a:buNone/>
              <a:defRPr b="1" sz="2000">
                <a:latin typeface="Oswald"/>
                <a:ea typeface="Oswald"/>
                <a:cs typeface="Oswald"/>
                <a:sym typeface="Oswald"/>
              </a:defRPr>
            </a:lvl4pPr>
            <a:lvl5pPr lvl="4" rtl="0">
              <a:lnSpc>
                <a:spcPct val="100000"/>
              </a:lnSpc>
              <a:spcBef>
                <a:spcPts val="0"/>
              </a:spcBef>
              <a:spcAft>
                <a:spcPts val="0"/>
              </a:spcAft>
              <a:buNone/>
              <a:defRPr b="1" sz="2000">
                <a:latin typeface="Oswald"/>
                <a:ea typeface="Oswald"/>
                <a:cs typeface="Oswald"/>
                <a:sym typeface="Oswald"/>
              </a:defRPr>
            </a:lvl5pPr>
            <a:lvl6pPr lvl="5" rtl="0">
              <a:lnSpc>
                <a:spcPct val="100000"/>
              </a:lnSpc>
              <a:spcBef>
                <a:spcPts val="0"/>
              </a:spcBef>
              <a:spcAft>
                <a:spcPts val="0"/>
              </a:spcAft>
              <a:buNone/>
              <a:defRPr b="1" sz="2000">
                <a:latin typeface="Oswald"/>
                <a:ea typeface="Oswald"/>
                <a:cs typeface="Oswald"/>
                <a:sym typeface="Oswald"/>
              </a:defRPr>
            </a:lvl6pPr>
            <a:lvl7pPr lvl="6" rtl="0">
              <a:lnSpc>
                <a:spcPct val="100000"/>
              </a:lnSpc>
              <a:spcBef>
                <a:spcPts val="0"/>
              </a:spcBef>
              <a:spcAft>
                <a:spcPts val="0"/>
              </a:spcAft>
              <a:buNone/>
              <a:defRPr b="1" sz="2000">
                <a:latin typeface="Oswald"/>
                <a:ea typeface="Oswald"/>
                <a:cs typeface="Oswald"/>
                <a:sym typeface="Oswald"/>
              </a:defRPr>
            </a:lvl7pPr>
            <a:lvl8pPr lvl="7" rtl="0">
              <a:lnSpc>
                <a:spcPct val="100000"/>
              </a:lnSpc>
              <a:spcBef>
                <a:spcPts val="0"/>
              </a:spcBef>
              <a:spcAft>
                <a:spcPts val="0"/>
              </a:spcAft>
              <a:buNone/>
              <a:defRPr b="1" sz="2000">
                <a:latin typeface="Oswald"/>
                <a:ea typeface="Oswald"/>
                <a:cs typeface="Oswald"/>
                <a:sym typeface="Oswald"/>
              </a:defRPr>
            </a:lvl8pPr>
            <a:lvl9pPr lvl="8" rtl="0">
              <a:lnSpc>
                <a:spcPct val="100000"/>
              </a:lnSpc>
              <a:spcBef>
                <a:spcPts val="0"/>
              </a:spcBef>
              <a:spcAft>
                <a:spcPts val="0"/>
              </a:spcAft>
              <a:buNone/>
              <a:defRPr b="1" sz="2000">
                <a:latin typeface="Oswald"/>
                <a:ea typeface="Oswald"/>
                <a:cs typeface="Oswald"/>
                <a:sym typeface="Oswald"/>
              </a:defRPr>
            </a:lvl9pPr>
          </a:lstStyle>
          <a:p/>
        </p:txBody>
      </p:sp>
      <p:sp>
        <p:nvSpPr>
          <p:cNvPr id="360" name="Google Shape;360;p23"/>
          <p:cNvSpPr txBox="1"/>
          <p:nvPr>
            <p:ph idx="6" type="subTitle"/>
          </p:nvPr>
        </p:nvSpPr>
        <p:spPr>
          <a:xfrm>
            <a:off x="6192150" y="3491887"/>
            <a:ext cx="2181300" cy="6774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361" name="Google Shape;361;p23"/>
          <p:cNvSpPr txBox="1"/>
          <p:nvPr>
            <p:ph idx="7" type="subTitle"/>
          </p:nvPr>
        </p:nvSpPr>
        <p:spPr>
          <a:xfrm>
            <a:off x="770550" y="1933528"/>
            <a:ext cx="2181300" cy="37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1" sz="2000">
                <a:latin typeface="Oswald"/>
                <a:ea typeface="Oswald"/>
                <a:cs typeface="Oswald"/>
                <a:sym typeface="Oswald"/>
              </a:defRPr>
            </a:lvl1pPr>
            <a:lvl2pPr lvl="1" rtl="0">
              <a:lnSpc>
                <a:spcPct val="100000"/>
              </a:lnSpc>
              <a:spcBef>
                <a:spcPts val="0"/>
              </a:spcBef>
              <a:spcAft>
                <a:spcPts val="0"/>
              </a:spcAft>
              <a:buNone/>
              <a:defRPr b="1" sz="2000">
                <a:latin typeface="Oswald"/>
                <a:ea typeface="Oswald"/>
                <a:cs typeface="Oswald"/>
                <a:sym typeface="Oswald"/>
              </a:defRPr>
            </a:lvl2pPr>
            <a:lvl3pPr lvl="2" rtl="0">
              <a:lnSpc>
                <a:spcPct val="100000"/>
              </a:lnSpc>
              <a:spcBef>
                <a:spcPts val="0"/>
              </a:spcBef>
              <a:spcAft>
                <a:spcPts val="0"/>
              </a:spcAft>
              <a:buNone/>
              <a:defRPr b="1" sz="2000">
                <a:latin typeface="Oswald"/>
                <a:ea typeface="Oswald"/>
                <a:cs typeface="Oswald"/>
                <a:sym typeface="Oswald"/>
              </a:defRPr>
            </a:lvl3pPr>
            <a:lvl4pPr lvl="3" rtl="0">
              <a:lnSpc>
                <a:spcPct val="100000"/>
              </a:lnSpc>
              <a:spcBef>
                <a:spcPts val="0"/>
              </a:spcBef>
              <a:spcAft>
                <a:spcPts val="0"/>
              </a:spcAft>
              <a:buNone/>
              <a:defRPr b="1" sz="2000">
                <a:latin typeface="Oswald"/>
                <a:ea typeface="Oswald"/>
                <a:cs typeface="Oswald"/>
                <a:sym typeface="Oswald"/>
              </a:defRPr>
            </a:lvl4pPr>
            <a:lvl5pPr lvl="4" rtl="0">
              <a:lnSpc>
                <a:spcPct val="100000"/>
              </a:lnSpc>
              <a:spcBef>
                <a:spcPts val="0"/>
              </a:spcBef>
              <a:spcAft>
                <a:spcPts val="0"/>
              </a:spcAft>
              <a:buNone/>
              <a:defRPr b="1" sz="2000">
                <a:latin typeface="Oswald"/>
                <a:ea typeface="Oswald"/>
                <a:cs typeface="Oswald"/>
                <a:sym typeface="Oswald"/>
              </a:defRPr>
            </a:lvl5pPr>
            <a:lvl6pPr lvl="5" rtl="0">
              <a:lnSpc>
                <a:spcPct val="100000"/>
              </a:lnSpc>
              <a:spcBef>
                <a:spcPts val="0"/>
              </a:spcBef>
              <a:spcAft>
                <a:spcPts val="0"/>
              </a:spcAft>
              <a:buNone/>
              <a:defRPr b="1" sz="2000">
                <a:latin typeface="Oswald"/>
                <a:ea typeface="Oswald"/>
                <a:cs typeface="Oswald"/>
                <a:sym typeface="Oswald"/>
              </a:defRPr>
            </a:lvl6pPr>
            <a:lvl7pPr lvl="6" rtl="0">
              <a:lnSpc>
                <a:spcPct val="100000"/>
              </a:lnSpc>
              <a:spcBef>
                <a:spcPts val="0"/>
              </a:spcBef>
              <a:spcAft>
                <a:spcPts val="0"/>
              </a:spcAft>
              <a:buNone/>
              <a:defRPr b="1" sz="2000">
                <a:latin typeface="Oswald"/>
                <a:ea typeface="Oswald"/>
                <a:cs typeface="Oswald"/>
                <a:sym typeface="Oswald"/>
              </a:defRPr>
            </a:lvl7pPr>
            <a:lvl8pPr lvl="7" rtl="0">
              <a:lnSpc>
                <a:spcPct val="100000"/>
              </a:lnSpc>
              <a:spcBef>
                <a:spcPts val="0"/>
              </a:spcBef>
              <a:spcAft>
                <a:spcPts val="0"/>
              </a:spcAft>
              <a:buNone/>
              <a:defRPr b="1" sz="2000">
                <a:latin typeface="Oswald"/>
                <a:ea typeface="Oswald"/>
                <a:cs typeface="Oswald"/>
                <a:sym typeface="Oswald"/>
              </a:defRPr>
            </a:lvl8pPr>
            <a:lvl9pPr lvl="8" rtl="0">
              <a:lnSpc>
                <a:spcPct val="100000"/>
              </a:lnSpc>
              <a:spcBef>
                <a:spcPts val="0"/>
              </a:spcBef>
              <a:spcAft>
                <a:spcPts val="0"/>
              </a:spcAft>
              <a:buNone/>
              <a:defRPr b="1" sz="2000">
                <a:latin typeface="Oswald"/>
                <a:ea typeface="Oswald"/>
                <a:cs typeface="Oswald"/>
                <a:sym typeface="Oswald"/>
              </a:defRPr>
            </a:lvl9pPr>
          </a:lstStyle>
          <a:p/>
        </p:txBody>
      </p:sp>
      <p:sp>
        <p:nvSpPr>
          <p:cNvPr id="362" name="Google Shape;362;p23"/>
          <p:cNvSpPr txBox="1"/>
          <p:nvPr>
            <p:ph idx="8" type="subTitle"/>
          </p:nvPr>
        </p:nvSpPr>
        <p:spPr>
          <a:xfrm>
            <a:off x="770550" y="2304975"/>
            <a:ext cx="2181300" cy="67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363" name="Google Shape;363;p23"/>
          <p:cNvSpPr txBox="1"/>
          <p:nvPr>
            <p:ph idx="9" type="subTitle"/>
          </p:nvPr>
        </p:nvSpPr>
        <p:spPr>
          <a:xfrm>
            <a:off x="3481350" y="1933528"/>
            <a:ext cx="2181300" cy="37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1" sz="2000">
                <a:latin typeface="Oswald"/>
                <a:ea typeface="Oswald"/>
                <a:cs typeface="Oswald"/>
                <a:sym typeface="Oswald"/>
              </a:defRPr>
            </a:lvl1pPr>
            <a:lvl2pPr lvl="1" rtl="0">
              <a:lnSpc>
                <a:spcPct val="100000"/>
              </a:lnSpc>
              <a:spcBef>
                <a:spcPts val="0"/>
              </a:spcBef>
              <a:spcAft>
                <a:spcPts val="0"/>
              </a:spcAft>
              <a:buNone/>
              <a:defRPr b="1" sz="2000">
                <a:latin typeface="Oswald"/>
                <a:ea typeface="Oswald"/>
                <a:cs typeface="Oswald"/>
                <a:sym typeface="Oswald"/>
              </a:defRPr>
            </a:lvl2pPr>
            <a:lvl3pPr lvl="2" rtl="0">
              <a:lnSpc>
                <a:spcPct val="100000"/>
              </a:lnSpc>
              <a:spcBef>
                <a:spcPts val="0"/>
              </a:spcBef>
              <a:spcAft>
                <a:spcPts val="0"/>
              </a:spcAft>
              <a:buNone/>
              <a:defRPr b="1" sz="2000">
                <a:latin typeface="Oswald"/>
                <a:ea typeface="Oswald"/>
                <a:cs typeface="Oswald"/>
                <a:sym typeface="Oswald"/>
              </a:defRPr>
            </a:lvl3pPr>
            <a:lvl4pPr lvl="3" rtl="0">
              <a:lnSpc>
                <a:spcPct val="100000"/>
              </a:lnSpc>
              <a:spcBef>
                <a:spcPts val="0"/>
              </a:spcBef>
              <a:spcAft>
                <a:spcPts val="0"/>
              </a:spcAft>
              <a:buNone/>
              <a:defRPr b="1" sz="2000">
                <a:latin typeface="Oswald"/>
                <a:ea typeface="Oswald"/>
                <a:cs typeface="Oswald"/>
                <a:sym typeface="Oswald"/>
              </a:defRPr>
            </a:lvl4pPr>
            <a:lvl5pPr lvl="4" rtl="0">
              <a:lnSpc>
                <a:spcPct val="100000"/>
              </a:lnSpc>
              <a:spcBef>
                <a:spcPts val="0"/>
              </a:spcBef>
              <a:spcAft>
                <a:spcPts val="0"/>
              </a:spcAft>
              <a:buNone/>
              <a:defRPr b="1" sz="2000">
                <a:latin typeface="Oswald"/>
                <a:ea typeface="Oswald"/>
                <a:cs typeface="Oswald"/>
                <a:sym typeface="Oswald"/>
              </a:defRPr>
            </a:lvl5pPr>
            <a:lvl6pPr lvl="5" rtl="0">
              <a:lnSpc>
                <a:spcPct val="100000"/>
              </a:lnSpc>
              <a:spcBef>
                <a:spcPts val="0"/>
              </a:spcBef>
              <a:spcAft>
                <a:spcPts val="0"/>
              </a:spcAft>
              <a:buNone/>
              <a:defRPr b="1" sz="2000">
                <a:latin typeface="Oswald"/>
                <a:ea typeface="Oswald"/>
                <a:cs typeface="Oswald"/>
                <a:sym typeface="Oswald"/>
              </a:defRPr>
            </a:lvl6pPr>
            <a:lvl7pPr lvl="6" rtl="0">
              <a:lnSpc>
                <a:spcPct val="100000"/>
              </a:lnSpc>
              <a:spcBef>
                <a:spcPts val="0"/>
              </a:spcBef>
              <a:spcAft>
                <a:spcPts val="0"/>
              </a:spcAft>
              <a:buNone/>
              <a:defRPr b="1" sz="2000">
                <a:latin typeface="Oswald"/>
                <a:ea typeface="Oswald"/>
                <a:cs typeface="Oswald"/>
                <a:sym typeface="Oswald"/>
              </a:defRPr>
            </a:lvl7pPr>
            <a:lvl8pPr lvl="7" rtl="0">
              <a:lnSpc>
                <a:spcPct val="100000"/>
              </a:lnSpc>
              <a:spcBef>
                <a:spcPts val="0"/>
              </a:spcBef>
              <a:spcAft>
                <a:spcPts val="0"/>
              </a:spcAft>
              <a:buNone/>
              <a:defRPr b="1" sz="2000">
                <a:latin typeface="Oswald"/>
                <a:ea typeface="Oswald"/>
                <a:cs typeface="Oswald"/>
                <a:sym typeface="Oswald"/>
              </a:defRPr>
            </a:lvl8pPr>
            <a:lvl9pPr lvl="8" rtl="0">
              <a:lnSpc>
                <a:spcPct val="100000"/>
              </a:lnSpc>
              <a:spcBef>
                <a:spcPts val="0"/>
              </a:spcBef>
              <a:spcAft>
                <a:spcPts val="0"/>
              </a:spcAft>
              <a:buNone/>
              <a:defRPr b="1" sz="2000">
                <a:latin typeface="Oswald"/>
                <a:ea typeface="Oswald"/>
                <a:cs typeface="Oswald"/>
                <a:sym typeface="Oswald"/>
              </a:defRPr>
            </a:lvl9pPr>
          </a:lstStyle>
          <a:p/>
        </p:txBody>
      </p:sp>
      <p:sp>
        <p:nvSpPr>
          <p:cNvPr id="364" name="Google Shape;364;p23"/>
          <p:cNvSpPr txBox="1"/>
          <p:nvPr>
            <p:ph idx="13" type="subTitle"/>
          </p:nvPr>
        </p:nvSpPr>
        <p:spPr>
          <a:xfrm>
            <a:off x="3481350" y="2304975"/>
            <a:ext cx="2181300" cy="67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365" name="Google Shape;365;p23"/>
          <p:cNvSpPr txBox="1"/>
          <p:nvPr>
            <p:ph idx="14" type="subTitle"/>
          </p:nvPr>
        </p:nvSpPr>
        <p:spPr>
          <a:xfrm>
            <a:off x="6192150" y="1933528"/>
            <a:ext cx="2181300" cy="37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1" sz="2000">
                <a:latin typeface="Oswald"/>
                <a:ea typeface="Oswald"/>
                <a:cs typeface="Oswald"/>
                <a:sym typeface="Oswald"/>
              </a:defRPr>
            </a:lvl1pPr>
            <a:lvl2pPr lvl="1" rtl="0">
              <a:lnSpc>
                <a:spcPct val="100000"/>
              </a:lnSpc>
              <a:spcBef>
                <a:spcPts val="0"/>
              </a:spcBef>
              <a:spcAft>
                <a:spcPts val="0"/>
              </a:spcAft>
              <a:buNone/>
              <a:defRPr b="1" sz="2000">
                <a:latin typeface="Oswald"/>
                <a:ea typeface="Oswald"/>
                <a:cs typeface="Oswald"/>
                <a:sym typeface="Oswald"/>
              </a:defRPr>
            </a:lvl2pPr>
            <a:lvl3pPr lvl="2" rtl="0">
              <a:lnSpc>
                <a:spcPct val="100000"/>
              </a:lnSpc>
              <a:spcBef>
                <a:spcPts val="0"/>
              </a:spcBef>
              <a:spcAft>
                <a:spcPts val="0"/>
              </a:spcAft>
              <a:buNone/>
              <a:defRPr b="1" sz="2000">
                <a:latin typeface="Oswald"/>
                <a:ea typeface="Oswald"/>
                <a:cs typeface="Oswald"/>
                <a:sym typeface="Oswald"/>
              </a:defRPr>
            </a:lvl3pPr>
            <a:lvl4pPr lvl="3" rtl="0">
              <a:lnSpc>
                <a:spcPct val="100000"/>
              </a:lnSpc>
              <a:spcBef>
                <a:spcPts val="0"/>
              </a:spcBef>
              <a:spcAft>
                <a:spcPts val="0"/>
              </a:spcAft>
              <a:buNone/>
              <a:defRPr b="1" sz="2000">
                <a:latin typeface="Oswald"/>
                <a:ea typeface="Oswald"/>
                <a:cs typeface="Oswald"/>
                <a:sym typeface="Oswald"/>
              </a:defRPr>
            </a:lvl4pPr>
            <a:lvl5pPr lvl="4" rtl="0">
              <a:lnSpc>
                <a:spcPct val="100000"/>
              </a:lnSpc>
              <a:spcBef>
                <a:spcPts val="0"/>
              </a:spcBef>
              <a:spcAft>
                <a:spcPts val="0"/>
              </a:spcAft>
              <a:buNone/>
              <a:defRPr b="1" sz="2000">
                <a:latin typeface="Oswald"/>
                <a:ea typeface="Oswald"/>
                <a:cs typeface="Oswald"/>
                <a:sym typeface="Oswald"/>
              </a:defRPr>
            </a:lvl5pPr>
            <a:lvl6pPr lvl="5" rtl="0">
              <a:lnSpc>
                <a:spcPct val="100000"/>
              </a:lnSpc>
              <a:spcBef>
                <a:spcPts val="0"/>
              </a:spcBef>
              <a:spcAft>
                <a:spcPts val="0"/>
              </a:spcAft>
              <a:buNone/>
              <a:defRPr b="1" sz="2000">
                <a:latin typeface="Oswald"/>
                <a:ea typeface="Oswald"/>
                <a:cs typeface="Oswald"/>
                <a:sym typeface="Oswald"/>
              </a:defRPr>
            </a:lvl6pPr>
            <a:lvl7pPr lvl="6" rtl="0">
              <a:lnSpc>
                <a:spcPct val="100000"/>
              </a:lnSpc>
              <a:spcBef>
                <a:spcPts val="0"/>
              </a:spcBef>
              <a:spcAft>
                <a:spcPts val="0"/>
              </a:spcAft>
              <a:buNone/>
              <a:defRPr b="1" sz="2000">
                <a:latin typeface="Oswald"/>
                <a:ea typeface="Oswald"/>
                <a:cs typeface="Oswald"/>
                <a:sym typeface="Oswald"/>
              </a:defRPr>
            </a:lvl7pPr>
            <a:lvl8pPr lvl="7" rtl="0">
              <a:lnSpc>
                <a:spcPct val="100000"/>
              </a:lnSpc>
              <a:spcBef>
                <a:spcPts val="0"/>
              </a:spcBef>
              <a:spcAft>
                <a:spcPts val="0"/>
              </a:spcAft>
              <a:buNone/>
              <a:defRPr b="1" sz="2000">
                <a:latin typeface="Oswald"/>
                <a:ea typeface="Oswald"/>
                <a:cs typeface="Oswald"/>
                <a:sym typeface="Oswald"/>
              </a:defRPr>
            </a:lvl8pPr>
            <a:lvl9pPr lvl="8" rtl="0">
              <a:lnSpc>
                <a:spcPct val="100000"/>
              </a:lnSpc>
              <a:spcBef>
                <a:spcPts val="0"/>
              </a:spcBef>
              <a:spcAft>
                <a:spcPts val="0"/>
              </a:spcAft>
              <a:buNone/>
              <a:defRPr b="1" sz="2000">
                <a:latin typeface="Oswald"/>
                <a:ea typeface="Oswald"/>
                <a:cs typeface="Oswald"/>
                <a:sym typeface="Oswald"/>
              </a:defRPr>
            </a:lvl9pPr>
          </a:lstStyle>
          <a:p/>
        </p:txBody>
      </p:sp>
      <p:sp>
        <p:nvSpPr>
          <p:cNvPr id="366" name="Google Shape;366;p23"/>
          <p:cNvSpPr txBox="1"/>
          <p:nvPr>
            <p:ph idx="15" type="subTitle"/>
          </p:nvPr>
        </p:nvSpPr>
        <p:spPr>
          <a:xfrm>
            <a:off x="6192150" y="2304975"/>
            <a:ext cx="2181300" cy="67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367" name="Google Shape;367;p23"/>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p:txBody>
      </p:sp>
      <p:grpSp>
        <p:nvGrpSpPr>
          <p:cNvPr id="368" name="Google Shape;368;p23"/>
          <p:cNvGrpSpPr/>
          <p:nvPr/>
        </p:nvGrpSpPr>
        <p:grpSpPr>
          <a:xfrm flipH="1">
            <a:off x="235593" y="1486212"/>
            <a:ext cx="8672814" cy="3159553"/>
            <a:chOff x="392950" y="1588880"/>
            <a:chExt cx="8672814" cy="3159553"/>
          </a:xfrm>
        </p:grpSpPr>
        <p:grpSp>
          <p:nvGrpSpPr>
            <p:cNvPr id="369" name="Google Shape;369;p23"/>
            <p:cNvGrpSpPr/>
            <p:nvPr/>
          </p:nvGrpSpPr>
          <p:grpSpPr>
            <a:xfrm>
              <a:off x="8087013" y="4522011"/>
              <a:ext cx="978751" cy="226423"/>
              <a:chOff x="4114929" y="104250"/>
              <a:chExt cx="978751" cy="226423"/>
            </a:xfrm>
          </p:grpSpPr>
          <p:sp>
            <p:nvSpPr>
              <p:cNvPr id="370" name="Google Shape;370;p23"/>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3"/>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3"/>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3" name="Google Shape;373;p23"/>
            <p:cNvGrpSpPr/>
            <p:nvPr/>
          </p:nvGrpSpPr>
          <p:grpSpPr>
            <a:xfrm>
              <a:off x="8261834" y="1588880"/>
              <a:ext cx="629895" cy="125228"/>
              <a:chOff x="7247384" y="153510"/>
              <a:chExt cx="629895" cy="125228"/>
            </a:xfrm>
          </p:grpSpPr>
          <p:sp>
            <p:nvSpPr>
              <p:cNvPr id="374" name="Google Shape;374;p23"/>
              <p:cNvSpPr/>
              <p:nvPr/>
            </p:nvSpPr>
            <p:spPr>
              <a:xfrm>
                <a:off x="7373887" y="153510"/>
                <a:ext cx="503391" cy="62634"/>
              </a:xfrm>
              <a:custGeom>
                <a:rect b="b" l="l" r="r" t="t"/>
                <a:pathLst>
                  <a:path extrusionOk="0" h="1569" w="12610">
                    <a:moveTo>
                      <a:pt x="11607" y="0"/>
                    </a:moveTo>
                    <a:cubicBezTo>
                      <a:pt x="11597" y="0"/>
                      <a:pt x="11586" y="0"/>
                      <a:pt x="11575" y="1"/>
                    </a:cubicBezTo>
                    <a:lnTo>
                      <a:pt x="1068" y="1"/>
                    </a:lnTo>
                    <a:cubicBezTo>
                      <a:pt x="0" y="1"/>
                      <a:pt x="0" y="1569"/>
                      <a:pt x="1068" y="1569"/>
                    </a:cubicBezTo>
                    <a:lnTo>
                      <a:pt x="11575" y="1569"/>
                    </a:lnTo>
                    <a:cubicBezTo>
                      <a:pt x="12599" y="1569"/>
                      <a:pt x="12609" y="0"/>
                      <a:pt x="11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3"/>
              <p:cNvSpPr/>
              <p:nvPr/>
            </p:nvSpPr>
            <p:spPr>
              <a:xfrm>
                <a:off x="7247384" y="216103"/>
                <a:ext cx="504709" cy="62634"/>
              </a:xfrm>
              <a:custGeom>
                <a:rect b="b" l="l" r="r" t="t"/>
                <a:pathLst>
                  <a:path extrusionOk="0" h="1569" w="12643">
                    <a:moveTo>
                      <a:pt x="11608" y="0"/>
                    </a:moveTo>
                    <a:cubicBezTo>
                      <a:pt x="11597" y="0"/>
                      <a:pt x="11586" y="0"/>
                      <a:pt x="11575" y="1"/>
                    </a:cubicBezTo>
                    <a:lnTo>
                      <a:pt x="1068" y="1"/>
                    </a:lnTo>
                    <a:cubicBezTo>
                      <a:pt x="1" y="1"/>
                      <a:pt x="1" y="1568"/>
                      <a:pt x="1068" y="1568"/>
                    </a:cubicBezTo>
                    <a:lnTo>
                      <a:pt x="11575" y="1568"/>
                    </a:lnTo>
                    <a:cubicBezTo>
                      <a:pt x="12632" y="1568"/>
                      <a:pt x="12643" y="0"/>
                      <a:pt x="116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6" name="Google Shape;376;p23"/>
            <p:cNvSpPr/>
            <p:nvPr/>
          </p:nvSpPr>
          <p:spPr>
            <a:xfrm>
              <a:off x="468312" y="4522012"/>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7" name="Google Shape;377;p23"/>
            <p:cNvGrpSpPr/>
            <p:nvPr/>
          </p:nvGrpSpPr>
          <p:grpSpPr>
            <a:xfrm>
              <a:off x="392950" y="2171899"/>
              <a:ext cx="524785" cy="125347"/>
              <a:chOff x="1675350" y="4136317"/>
              <a:chExt cx="524785" cy="125347"/>
            </a:xfrm>
          </p:grpSpPr>
          <p:sp>
            <p:nvSpPr>
              <p:cNvPr id="378" name="Google Shape;378;p23"/>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3"/>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5">
    <p:spTree>
      <p:nvGrpSpPr>
        <p:cNvPr id="380" name="Shape 380"/>
        <p:cNvGrpSpPr/>
        <p:nvPr/>
      </p:nvGrpSpPr>
      <p:grpSpPr>
        <a:xfrm>
          <a:off x="0" y="0"/>
          <a:ext cx="0" cy="0"/>
          <a:chOff x="0" y="0"/>
          <a:chExt cx="0" cy="0"/>
        </a:xfrm>
      </p:grpSpPr>
      <p:sp>
        <p:nvSpPr>
          <p:cNvPr id="381" name="Google Shape;381;p24"/>
          <p:cNvSpPr txBox="1"/>
          <p:nvPr>
            <p:ph hasCustomPrompt="1" type="title"/>
          </p:nvPr>
        </p:nvSpPr>
        <p:spPr>
          <a:xfrm>
            <a:off x="860925" y="2889675"/>
            <a:ext cx="2020200" cy="64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382" name="Google Shape;382;p24"/>
          <p:cNvSpPr txBox="1"/>
          <p:nvPr>
            <p:ph idx="1" type="subTitle"/>
          </p:nvPr>
        </p:nvSpPr>
        <p:spPr>
          <a:xfrm>
            <a:off x="860925" y="3457450"/>
            <a:ext cx="2020200" cy="6873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1600"/>
              </a:spcBef>
              <a:spcAft>
                <a:spcPts val="0"/>
              </a:spcAft>
              <a:buNone/>
              <a:defRPr/>
            </a:lvl2pPr>
            <a:lvl3pPr lvl="2" algn="ctr">
              <a:spcBef>
                <a:spcPts val="1600"/>
              </a:spcBef>
              <a:spcAft>
                <a:spcPts val="0"/>
              </a:spcAft>
              <a:buNone/>
              <a:defRPr/>
            </a:lvl3pPr>
            <a:lvl4pPr lvl="3" algn="ctr">
              <a:spcBef>
                <a:spcPts val="1600"/>
              </a:spcBef>
              <a:spcAft>
                <a:spcPts val="0"/>
              </a:spcAft>
              <a:buNone/>
              <a:defRPr/>
            </a:lvl4pPr>
            <a:lvl5pPr lvl="4" algn="ctr">
              <a:spcBef>
                <a:spcPts val="1600"/>
              </a:spcBef>
              <a:spcAft>
                <a:spcPts val="0"/>
              </a:spcAft>
              <a:buNone/>
              <a:defRPr/>
            </a:lvl5pPr>
            <a:lvl6pPr lvl="5" algn="ctr">
              <a:spcBef>
                <a:spcPts val="1600"/>
              </a:spcBef>
              <a:spcAft>
                <a:spcPts val="0"/>
              </a:spcAft>
              <a:buNone/>
              <a:defRPr/>
            </a:lvl6pPr>
            <a:lvl7pPr lvl="6" algn="ctr">
              <a:spcBef>
                <a:spcPts val="1600"/>
              </a:spcBef>
              <a:spcAft>
                <a:spcPts val="0"/>
              </a:spcAft>
              <a:buNone/>
              <a:defRPr/>
            </a:lvl7pPr>
            <a:lvl8pPr lvl="7" algn="ctr">
              <a:spcBef>
                <a:spcPts val="1600"/>
              </a:spcBef>
              <a:spcAft>
                <a:spcPts val="0"/>
              </a:spcAft>
              <a:buNone/>
              <a:defRPr/>
            </a:lvl8pPr>
            <a:lvl9pPr lvl="8" algn="ctr">
              <a:spcBef>
                <a:spcPts val="1600"/>
              </a:spcBef>
              <a:spcAft>
                <a:spcPts val="1600"/>
              </a:spcAft>
              <a:buNone/>
              <a:defRPr/>
            </a:lvl9pPr>
          </a:lstStyle>
          <a:p/>
        </p:txBody>
      </p:sp>
      <p:sp>
        <p:nvSpPr>
          <p:cNvPr id="383" name="Google Shape;383;p24"/>
          <p:cNvSpPr txBox="1"/>
          <p:nvPr>
            <p:ph hasCustomPrompt="1" idx="2" type="title"/>
          </p:nvPr>
        </p:nvSpPr>
        <p:spPr>
          <a:xfrm>
            <a:off x="3561900" y="2889801"/>
            <a:ext cx="2020200" cy="64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384" name="Google Shape;384;p24"/>
          <p:cNvSpPr txBox="1"/>
          <p:nvPr>
            <p:ph idx="3" type="subTitle"/>
          </p:nvPr>
        </p:nvSpPr>
        <p:spPr>
          <a:xfrm>
            <a:off x="3561900" y="3457476"/>
            <a:ext cx="2020200" cy="687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1600"/>
              </a:spcBef>
              <a:spcAft>
                <a:spcPts val="0"/>
              </a:spcAft>
              <a:buNone/>
              <a:defRPr/>
            </a:lvl2pPr>
            <a:lvl3pPr lvl="2" rtl="0" algn="ctr">
              <a:spcBef>
                <a:spcPts val="1600"/>
              </a:spcBef>
              <a:spcAft>
                <a:spcPts val="0"/>
              </a:spcAft>
              <a:buNone/>
              <a:defRPr/>
            </a:lvl3pPr>
            <a:lvl4pPr lvl="3" rtl="0" algn="ctr">
              <a:spcBef>
                <a:spcPts val="1600"/>
              </a:spcBef>
              <a:spcAft>
                <a:spcPts val="0"/>
              </a:spcAft>
              <a:buNone/>
              <a:defRPr/>
            </a:lvl4pPr>
            <a:lvl5pPr lvl="4" rtl="0" algn="ctr">
              <a:spcBef>
                <a:spcPts val="1600"/>
              </a:spcBef>
              <a:spcAft>
                <a:spcPts val="0"/>
              </a:spcAft>
              <a:buNone/>
              <a:defRPr/>
            </a:lvl5pPr>
            <a:lvl6pPr lvl="5" rtl="0" algn="ctr">
              <a:spcBef>
                <a:spcPts val="1600"/>
              </a:spcBef>
              <a:spcAft>
                <a:spcPts val="0"/>
              </a:spcAft>
              <a:buNone/>
              <a:defRPr/>
            </a:lvl6pPr>
            <a:lvl7pPr lvl="6" rtl="0" algn="ctr">
              <a:spcBef>
                <a:spcPts val="1600"/>
              </a:spcBef>
              <a:spcAft>
                <a:spcPts val="0"/>
              </a:spcAft>
              <a:buNone/>
              <a:defRPr/>
            </a:lvl7pPr>
            <a:lvl8pPr lvl="7" rtl="0" algn="ctr">
              <a:spcBef>
                <a:spcPts val="1600"/>
              </a:spcBef>
              <a:spcAft>
                <a:spcPts val="0"/>
              </a:spcAft>
              <a:buNone/>
              <a:defRPr/>
            </a:lvl8pPr>
            <a:lvl9pPr lvl="8" rtl="0" algn="ctr">
              <a:spcBef>
                <a:spcPts val="1600"/>
              </a:spcBef>
              <a:spcAft>
                <a:spcPts val="1600"/>
              </a:spcAft>
              <a:buNone/>
              <a:defRPr/>
            </a:lvl9pPr>
          </a:lstStyle>
          <a:p/>
        </p:txBody>
      </p:sp>
      <p:sp>
        <p:nvSpPr>
          <p:cNvPr id="385" name="Google Shape;385;p24"/>
          <p:cNvSpPr txBox="1"/>
          <p:nvPr>
            <p:ph hasCustomPrompt="1" idx="4" type="title"/>
          </p:nvPr>
        </p:nvSpPr>
        <p:spPr>
          <a:xfrm>
            <a:off x="6277575" y="2889800"/>
            <a:ext cx="2020200" cy="64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386" name="Google Shape;386;p24"/>
          <p:cNvSpPr txBox="1"/>
          <p:nvPr>
            <p:ph idx="5" type="subTitle"/>
          </p:nvPr>
        </p:nvSpPr>
        <p:spPr>
          <a:xfrm>
            <a:off x="6277575" y="3457450"/>
            <a:ext cx="2020200" cy="687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r">
              <a:spcBef>
                <a:spcPts val="1600"/>
              </a:spcBef>
              <a:spcAft>
                <a:spcPts val="0"/>
              </a:spcAft>
              <a:buNone/>
              <a:defRPr/>
            </a:lvl2pPr>
            <a:lvl3pPr lvl="2" rtl="0" algn="r">
              <a:spcBef>
                <a:spcPts val="1600"/>
              </a:spcBef>
              <a:spcAft>
                <a:spcPts val="0"/>
              </a:spcAft>
              <a:buNone/>
              <a:defRPr/>
            </a:lvl3pPr>
            <a:lvl4pPr lvl="3" rtl="0" algn="r">
              <a:spcBef>
                <a:spcPts val="1600"/>
              </a:spcBef>
              <a:spcAft>
                <a:spcPts val="0"/>
              </a:spcAft>
              <a:buNone/>
              <a:defRPr/>
            </a:lvl4pPr>
            <a:lvl5pPr lvl="4" rtl="0" algn="r">
              <a:spcBef>
                <a:spcPts val="1600"/>
              </a:spcBef>
              <a:spcAft>
                <a:spcPts val="0"/>
              </a:spcAft>
              <a:buNone/>
              <a:defRPr/>
            </a:lvl5pPr>
            <a:lvl6pPr lvl="5" rtl="0" algn="r">
              <a:spcBef>
                <a:spcPts val="1600"/>
              </a:spcBef>
              <a:spcAft>
                <a:spcPts val="0"/>
              </a:spcAft>
              <a:buNone/>
              <a:defRPr/>
            </a:lvl6pPr>
            <a:lvl7pPr lvl="6" rtl="0" algn="r">
              <a:spcBef>
                <a:spcPts val="1600"/>
              </a:spcBef>
              <a:spcAft>
                <a:spcPts val="0"/>
              </a:spcAft>
              <a:buNone/>
              <a:defRPr/>
            </a:lvl7pPr>
            <a:lvl8pPr lvl="7" rtl="0" algn="r">
              <a:spcBef>
                <a:spcPts val="1600"/>
              </a:spcBef>
              <a:spcAft>
                <a:spcPts val="0"/>
              </a:spcAft>
              <a:buNone/>
              <a:defRPr/>
            </a:lvl8pPr>
            <a:lvl9pPr lvl="8" rtl="0" algn="r">
              <a:spcBef>
                <a:spcPts val="1600"/>
              </a:spcBef>
              <a:spcAft>
                <a:spcPts val="1600"/>
              </a:spcAft>
              <a:buNone/>
              <a:defRPr/>
            </a:lvl9pPr>
          </a:lstStyle>
          <a:p/>
        </p:txBody>
      </p:sp>
      <p:grpSp>
        <p:nvGrpSpPr>
          <p:cNvPr id="387" name="Google Shape;387;p24"/>
          <p:cNvGrpSpPr/>
          <p:nvPr/>
        </p:nvGrpSpPr>
        <p:grpSpPr>
          <a:xfrm>
            <a:off x="455117" y="319521"/>
            <a:ext cx="8233767" cy="4504459"/>
            <a:chOff x="441936" y="213162"/>
            <a:chExt cx="8233767" cy="4504459"/>
          </a:xfrm>
        </p:grpSpPr>
        <p:grpSp>
          <p:nvGrpSpPr>
            <p:cNvPr id="388" name="Google Shape;388;p24"/>
            <p:cNvGrpSpPr/>
            <p:nvPr/>
          </p:nvGrpSpPr>
          <p:grpSpPr>
            <a:xfrm>
              <a:off x="7193538" y="4491198"/>
              <a:ext cx="978751" cy="226423"/>
              <a:chOff x="4114929" y="104250"/>
              <a:chExt cx="978751" cy="226423"/>
            </a:xfrm>
          </p:grpSpPr>
          <p:sp>
            <p:nvSpPr>
              <p:cNvPr id="389" name="Google Shape;389;p24"/>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4"/>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4"/>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2" name="Google Shape;392;p24"/>
            <p:cNvGrpSpPr/>
            <p:nvPr/>
          </p:nvGrpSpPr>
          <p:grpSpPr>
            <a:xfrm>
              <a:off x="441936" y="448003"/>
              <a:ext cx="792366" cy="183988"/>
              <a:chOff x="6214836" y="4359395"/>
              <a:chExt cx="792366" cy="183988"/>
            </a:xfrm>
          </p:grpSpPr>
          <p:sp>
            <p:nvSpPr>
              <p:cNvPr id="393" name="Google Shape;393;p24"/>
              <p:cNvSpPr/>
              <p:nvPr/>
            </p:nvSpPr>
            <p:spPr>
              <a:xfrm>
                <a:off x="6214836" y="4417997"/>
                <a:ext cx="504748" cy="62634"/>
              </a:xfrm>
              <a:custGeom>
                <a:rect b="b" l="l" r="r" t="t"/>
                <a:pathLst>
                  <a:path extrusionOk="0" h="1569" w="12644">
                    <a:moveTo>
                      <a:pt x="1068" y="1"/>
                    </a:moveTo>
                    <a:cubicBezTo>
                      <a:pt x="1" y="1"/>
                      <a:pt x="1" y="1568"/>
                      <a:pt x="1068" y="1568"/>
                    </a:cubicBezTo>
                    <a:lnTo>
                      <a:pt x="11576" y="1568"/>
                    </a:lnTo>
                    <a:cubicBezTo>
                      <a:pt x="12643" y="1568"/>
                      <a:pt x="12643" y="1"/>
                      <a:pt x="115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4"/>
              <p:cNvSpPr/>
              <p:nvPr/>
            </p:nvSpPr>
            <p:spPr>
              <a:xfrm>
                <a:off x="6381299" y="4359395"/>
                <a:ext cx="503391" cy="63992"/>
              </a:xfrm>
              <a:custGeom>
                <a:rect b="b" l="l" r="r" t="t"/>
                <a:pathLst>
                  <a:path extrusionOk="0" h="1603" w="12610">
                    <a:moveTo>
                      <a:pt x="1034" y="1"/>
                    </a:moveTo>
                    <a:cubicBezTo>
                      <a:pt x="0" y="1"/>
                      <a:pt x="0" y="1602"/>
                      <a:pt x="1034" y="1602"/>
                    </a:cubicBezTo>
                    <a:lnTo>
                      <a:pt x="11542" y="1602"/>
                    </a:lnTo>
                    <a:cubicBezTo>
                      <a:pt x="12609" y="1602"/>
                      <a:pt x="12609" y="1"/>
                      <a:pt x="115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4"/>
              <p:cNvSpPr/>
              <p:nvPr/>
            </p:nvSpPr>
            <p:spPr>
              <a:xfrm>
                <a:off x="6503731" y="4480430"/>
                <a:ext cx="503471" cy="62954"/>
              </a:xfrm>
              <a:custGeom>
                <a:rect b="b" l="l" r="r" t="t"/>
                <a:pathLst>
                  <a:path extrusionOk="0" h="1577" w="12612">
                    <a:moveTo>
                      <a:pt x="1043" y="0"/>
                    </a:moveTo>
                    <a:cubicBezTo>
                      <a:pt x="0" y="0"/>
                      <a:pt x="0" y="1576"/>
                      <a:pt x="1043" y="1576"/>
                    </a:cubicBezTo>
                    <a:cubicBezTo>
                      <a:pt x="1073" y="1576"/>
                      <a:pt x="1104" y="1575"/>
                      <a:pt x="1136" y="1572"/>
                    </a:cubicBezTo>
                    <a:lnTo>
                      <a:pt x="11644" y="1572"/>
                    </a:lnTo>
                    <a:cubicBezTo>
                      <a:pt x="12611" y="1505"/>
                      <a:pt x="12611" y="71"/>
                      <a:pt x="11644" y="4"/>
                    </a:cubicBezTo>
                    <a:lnTo>
                      <a:pt x="1136" y="4"/>
                    </a:lnTo>
                    <a:cubicBezTo>
                      <a:pt x="1104" y="2"/>
                      <a:pt x="1073" y="0"/>
                      <a:pt x="10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6" name="Google Shape;396;p24"/>
            <p:cNvSpPr/>
            <p:nvPr/>
          </p:nvSpPr>
          <p:spPr>
            <a:xfrm>
              <a:off x="8172312" y="213162"/>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7" name="Google Shape;397;p24"/>
            <p:cNvGrpSpPr/>
            <p:nvPr/>
          </p:nvGrpSpPr>
          <p:grpSpPr>
            <a:xfrm>
              <a:off x="457613" y="4019412"/>
              <a:ext cx="524785" cy="125347"/>
              <a:chOff x="1675350" y="4136317"/>
              <a:chExt cx="524785" cy="125347"/>
            </a:xfrm>
          </p:grpSpPr>
          <p:sp>
            <p:nvSpPr>
              <p:cNvPr id="398" name="Google Shape;398;p24"/>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4"/>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6">
    <p:spTree>
      <p:nvGrpSpPr>
        <p:cNvPr id="400" name="Shape 400"/>
        <p:cNvGrpSpPr/>
        <p:nvPr/>
      </p:nvGrpSpPr>
      <p:grpSpPr>
        <a:xfrm>
          <a:off x="0" y="0"/>
          <a:ext cx="0" cy="0"/>
          <a:chOff x="0" y="0"/>
          <a:chExt cx="0" cy="0"/>
        </a:xfrm>
      </p:grpSpPr>
      <p:sp>
        <p:nvSpPr>
          <p:cNvPr id="401" name="Google Shape;401;p25"/>
          <p:cNvSpPr txBox="1"/>
          <p:nvPr>
            <p:ph type="title"/>
          </p:nvPr>
        </p:nvSpPr>
        <p:spPr>
          <a:xfrm>
            <a:off x="720000" y="2114518"/>
            <a:ext cx="3096900" cy="1716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5000"/>
              <a:buNone/>
              <a:defRPr sz="5000"/>
            </a:lvl1pPr>
            <a:lvl2pPr lvl="1" rtl="0">
              <a:lnSpc>
                <a:spcPct val="100000"/>
              </a:lnSpc>
              <a:spcBef>
                <a:spcPts val="0"/>
              </a:spcBef>
              <a:spcAft>
                <a:spcPts val="0"/>
              </a:spcAft>
              <a:buSzPts val="5000"/>
              <a:buNone/>
              <a:defRPr sz="5000"/>
            </a:lvl2pPr>
            <a:lvl3pPr lvl="2" rtl="0">
              <a:lnSpc>
                <a:spcPct val="100000"/>
              </a:lnSpc>
              <a:spcBef>
                <a:spcPts val="0"/>
              </a:spcBef>
              <a:spcAft>
                <a:spcPts val="0"/>
              </a:spcAft>
              <a:buSzPts val="5000"/>
              <a:buNone/>
              <a:defRPr sz="5000"/>
            </a:lvl3pPr>
            <a:lvl4pPr lvl="3" rtl="0">
              <a:lnSpc>
                <a:spcPct val="100000"/>
              </a:lnSpc>
              <a:spcBef>
                <a:spcPts val="0"/>
              </a:spcBef>
              <a:spcAft>
                <a:spcPts val="0"/>
              </a:spcAft>
              <a:buSzPts val="5000"/>
              <a:buNone/>
              <a:defRPr sz="5000"/>
            </a:lvl4pPr>
            <a:lvl5pPr lvl="4" rtl="0">
              <a:lnSpc>
                <a:spcPct val="100000"/>
              </a:lnSpc>
              <a:spcBef>
                <a:spcPts val="0"/>
              </a:spcBef>
              <a:spcAft>
                <a:spcPts val="0"/>
              </a:spcAft>
              <a:buSzPts val="5000"/>
              <a:buNone/>
              <a:defRPr sz="5000"/>
            </a:lvl5pPr>
            <a:lvl6pPr lvl="5" rtl="0">
              <a:lnSpc>
                <a:spcPct val="100000"/>
              </a:lnSpc>
              <a:spcBef>
                <a:spcPts val="0"/>
              </a:spcBef>
              <a:spcAft>
                <a:spcPts val="0"/>
              </a:spcAft>
              <a:buSzPts val="5000"/>
              <a:buNone/>
              <a:defRPr sz="5000"/>
            </a:lvl6pPr>
            <a:lvl7pPr lvl="6" rtl="0">
              <a:lnSpc>
                <a:spcPct val="100000"/>
              </a:lnSpc>
              <a:spcBef>
                <a:spcPts val="0"/>
              </a:spcBef>
              <a:spcAft>
                <a:spcPts val="0"/>
              </a:spcAft>
              <a:buSzPts val="5000"/>
              <a:buNone/>
              <a:defRPr sz="5000"/>
            </a:lvl7pPr>
            <a:lvl8pPr lvl="7" rtl="0">
              <a:lnSpc>
                <a:spcPct val="100000"/>
              </a:lnSpc>
              <a:spcBef>
                <a:spcPts val="0"/>
              </a:spcBef>
              <a:spcAft>
                <a:spcPts val="0"/>
              </a:spcAft>
              <a:buSzPts val="5000"/>
              <a:buNone/>
              <a:defRPr sz="5000"/>
            </a:lvl8pPr>
            <a:lvl9pPr lvl="8" rtl="0">
              <a:lnSpc>
                <a:spcPct val="100000"/>
              </a:lnSpc>
              <a:spcBef>
                <a:spcPts val="0"/>
              </a:spcBef>
              <a:spcAft>
                <a:spcPts val="0"/>
              </a:spcAft>
              <a:buSzPts val="5000"/>
              <a:buNone/>
              <a:defRPr sz="5000"/>
            </a:lvl9pPr>
          </a:lstStyle>
          <a:p/>
        </p:txBody>
      </p:sp>
      <p:sp>
        <p:nvSpPr>
          <p:cNvPr id="402" name="Google Shape;402;p25"/>
          <p:cNvSpPr txBox="1"/>
          <p:nvPr>
            <p:ph hasCustomPrompt="1" idx="2" type="title"/>
          </p:nvPr>
        </p:nvSpPr>
        <p:spPr>
          <a:xfrm>
            <a:off x="964425" y="1024714"/>
            <a:ext cx="885900" cy="650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5000"/>
              <a:buNone/>
              <a:defRPr sz="5000"/>
            </a:lvl1pPr>
            <a:lvl2pPr lvl="1" rtl="0" algn="ctr">
              <a:lnSpc>
                <a:spcPct val="100000"/>
              </a:lnSpc>
              <a:spcBef>
                <a:spcPts val="0"/>
              </a:spcBef>
              <a:spcAft>
                <a:spcPts val="0"/>
              </a:spcAft>
              <a:buSzPts val="5000"/>
              <a:buNone/>
              <a:defRPr sz="5000"/>
            </a:lvl2pPr>
            <a:lvl3pPr lvl="2" rtl="0" algn="ctr">
              <a:lnSpc>
                <a:spcPct val="100000"/>
              </a:lnSpc>
              <a:spcBef>
                <a:spcPts val="0"/>
              </a:spcBef>
              <a:spcAft>
                <a:spcPts val="0"/>
              </a:spcAft>
              <a:buSzPts val="5000"/>
              <a:buNone/>
              <a:defRPr sz="5000"/>
            </a:lvl3pPr>
            <a:lvl4pPr lvl="3" rtl="0" algn="ctr">
              <a:lnSpc>
                <a:spcPct val="100000"/>
              </a:lnSpc>
              <a:spcBef>
                <a:spcPts val="0"/>
              </a:spcBef>
              <a:spcAft>
                <a:spcPts val="0"/>
              </a:spcAft>
              <a:buSzPts val="5000"/>
              <a:buNone/>
              <a:defRPr sz="5000"/>
            </a:lvl4pPr>
            <a:lvl5pPr lvl="4" rtl="0" algn="ctr">
              <a:lnSpc>
                <a:spcPct val="100000"/>
              </a:lnSpc>
              <a:spcBef>
                <a:spcPts val="0"/>
              </a:spcBef>
              <a:spcAft>
                <a:spcPts val="0"/>
              </a:spcAft>
              <a:buSzPts val="5000"/>
              <a:buNone/>
              <a:defRPr sz="5000"/>
            </a:lvl5pPr>
            <a:lvl6pPr lvl="5" rtl="0" algn="ctr">
              <a:lnSpc>
                <a:spcPct val="100000"/>
              </a:lnSpc>
              <a:spcBef>
                <a:spcPts val="0"/>
              </a:spcBef>
              <a:spcAft>
                <a:spcPts val="0"/>
              </a:spcAft>
              <a:buSzPts val="5000"/>
              <a:buNone/>
              <a:defRPr sz="5000"/>
            </a:lvl6pPr>
            <a:lvl7pPr lvl="6" rtl="0" algn="ctr">
              <a:lnSpc>
                <a:spcPct val="100000"/>
              </a:lnSpc>
              <a:spcBef>
                <a:spcPts val="0"/>
              </a:spcBef>
              <a:spcAft>
                <a:spcPts val="0"/>
              </a:spcAft>
              <a:buSzPts val="5000"/>
              <a:buNone/>
              <a:defRPr sz="5000"/>
            </a:lvl7pPr>
            <a:lvl8pPr lvl="7" rtl="0" algn="ctr">
              <a:lnSpc>
                <a:spcPct val="100000"/>
              </a:lnSpc>
              <a:spcBef>
                <a:spcPts val="0"/>
              </a:spcBef>
              <a:spcAft>
                <a:spcPts val="0"/>
              </a:spcAft>
              <a:buSzPts val="5000"/>
              <a:buNone/>
              <a:defRPr sz="5000"/>
            </a:lvl8pPr>
            <a:lvl9pPr lvl="8" rtl="0" algn="ctr">
              <a:lnSpc>
                <a:spcPct val="100000"/>
              </a:lnSpc>
              <a:spcBef>
                <a:spcPts val="0"/>
              </a:spcBef>
              <a:spcAft>
                <a:spcPts val="0"/>
              </a:spcAft>
              <a:buSzPts val="5000"/>
              <a:buNone/>
              <a:defRPr sz="5000"/>
            </a:lvl9pPr>
          </a:lstStyle>
          <a:p>
            <a:r>
              <a:t>xx%</a:t>
            </a:r>
          </a:p>
        </p:txBody>
      </p:sp>
      <p:sp>
        <p:nvSpPr>
          <p:cNvPr id="403" name="Google Shape;403;p25"/>
          <p:cNvSpPr txBox="1"/>
          <p:nvPr>
            <p:ph idx="1" type="subTitle"/>
          </p:nvPr>
        </p:nvSpPr>
        <p:spPr>
          <a:xfrm>
            <a:off x="720000" y="3813493"/>
            <a:ext cx="2880900" cy="762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p:txBody>
      </p:sp>
      <p:sp>
        <p:nvSpPr>
          <p:cNvPr id="404" name="Google Shape;404;p25"/>
          <p:cNvSpPr/>
          <p:nvPr/>
        </p:nvSpPr>
        <p:spPr>
          <a:xfrm>
            <a:off x="4573778" y="-2936250"/>
            <a:ext cx="9697590" cy="8360083"/>
          </a:xfrm>
          <a:custGeom>
            <a:rect b="b" l="l" r="r" t="t"/>
            <a:pathLst>
              <a:path extrusionOk="0" h="88082" w="102174">
                <a:moveTo>
                  <a:pt x="93996" y="1"/>
                </a:moveTo>
                <a:cubicBezTo>
                  <a:pt x="93341" y="1"/>
                  <a:pt x="92670" y="105"/>
                  <a:pt x="91999" y="329"/>
                </a:cubicBezTo>
                <a:cubicBezTo>
                  <a:pt x="91366" y="529"/>
                  <a:pt x="90732" y="829"/>
                  <a:pt x="90098" y="1029"/>
                </a:cubicBezTo>
                <a:cubicBezTo>
                  <a:pt x="89518" y="1150"/>
                  <a:pt x="88925" y="1210"/>
                  <a:pt x="88328" y="1210"/>
                </a:cubicBezTo>
                <a:cubicBezTo>
                  <a:pt x="87930" y="1210"/>
                  <a:pt x="87530" y="1183"/>
                  <a:pt x="87129" y="1129"/>
                </a:cubicBezTo>
                <a:lnTo>
                  <a:pt x="81792" y="763"/>
                </a:lnTo>
                <a:cubicBezTo>
                  <a:pt x="81238" y="728"/>
                  <a:pt x="80675" y="693"/>
                  <a:pt x="80118" y="693"/>
                </a:cubicBezTo>
                <a:cubicBezTo>
                  <a:pt x="79068" y="693"/>
                  <a:pt x="78038" y="817"/>
                  <a:pt x="77122" y="1296"/>
                </a:cubicBezTo>
                <a:cubicBezTo>
                  <a:pt x="75054" y="2397"/>
                  <a:pt x="73887" y="5099"/>
                  <a:pt x="71585" y="5366"/>
                </a:cubicBezTo>
                <a:cubicBezTo>
                  <a:pt x="71452" y="5382"/>
                  <a:pt x="71321" y="5389"/>
                  <a:pt x="71192" y="5389"/>
                </a:cubicBezTo>
                <a:cubicBezTo>
                  <a:pt x="69689" y="5389"/>
                  <a:pt x="68361" y="4384"/>
                  <a:pt x="66948" y="3831"/>
                </a:cubicBezTo>
                <a:cubicBezTo>
                  <a:pt x="66069" y="3496"/>
                  <a:pt x="65153" y="3333"/>
                  <a:pt x="64242" y="3333"/>
                </a:cubicBezTo>
                <a:cubicBezTo>
                  <a:pt x="62530" y="3333"/>
                  <a:pt x="60837" y="3910"/>
                  <a:pt x="59443" y="4999"/>
                </a:cubicBezTo>
                <a:cubicBezTo>
                  <a:pt x="58676" y="4599"/>
                  <a:pt x="58909" y="3465"/>
                  <a:pt x="58642" y="2631"/>
                </a:cubicBezTo>
                <a:cubicBezTo>
                  <a:pt x="58375" y="1797"/>
                  <a:pt x="57441" y="1263"/>
                  <a:pt x="56541" y="1163"/>
                </a:cubicBezTo>
                <a:cubicBezTo>
                  <a:pt x="55607" y="1163"/>
                  <a:pt x="54706" y="1296"/>
                  <a:pt x="53872" y="1630"/>
                </a:cubicBezTo>
                <a:cubicBezTo>
                  <a:pt x="52004" y="2264"/>
                  <a:pt x="49869" y="3298"/>
                  <a:pt x="49669" y="5232"/>
                </a:cubicBezTo>
                <a:cubicBezTo>
                  <a:pt x="49636" y="5766"/>
                  <a:pt x="49769" y="6367"/>
                  <a:pt x="49536" y="6867"/>
                </a:cubicBezTo>
                <a:cubicBezTo>
                  <a:pt x="49202" y="7567"/>
                  <a:pt x="48302" y="7801"/>
                  <a:pt x="47735" y="8368"/>
                </a:cubicBezTo>
                <a:cubicBezTo>
                  <a:pt x="47101" y="9035"/>
                  <a:pt x="47001" y="10036"/>
                  <a:pt x="46967" y="10970"/>
                </a:cubicBezTo>
                <a:cubicBezTo>
                  <a:pt x="46934" y="11937"/>
                  <a:pt x="46934" y="12905"/>
                  <a:pt x="46400" y="13672"/>
                </a:cubicBezTo>
                <a:cubicBezTo>
                  <a:pt x="46029" y="14174"/>
                  <a:pt x="44669" y="14520"/>
                  <a:pt x="43588" y="14520"/>
                </a:cubicBezTo>
                <a:cubicBezTo>
                  <a:pt x="43019" y="14520"/>
                  <a:pt x="42527" y="14424"/>
                  <a:pt x="42297" y="14206"/>
                </a:cubicBezTo>
                <a:cubicBezTo>
                  <a:pt x="41909" y="13827"/>
                  <a:pt x="41449" y="13672"/>
                  <a:pt x="40959" y="13672"/>
                </a:cubicBezTo>
                <a:cubicBezTo>
                  <a:pt x="39807" y="13672"/>
                  <a:pt x="38487" y="14531"/>
                  <a:pt x="37527" y="15373"/>
                </a:cubicBezTo>
                <a:lnTo>
                  <a:pt x="33524" y="18942"/>
                </a:lnTo>
                <a:cubicBezTo>
                  <a:pt x="32524" y="19843"/>
                  <a:pt x="31456" y="20777"/>
                  <a:pt x="30122" y="21010"/>
                </a:cubicBezTo>
                <a:cubicBezTo>
                  <a:pt x="29976" y="21036"/>
                  <a:pt x="29827" y="21048"/>
                  <a:pt x="29677" y="21048"/>
                </a:cubicBezTo>
                <a:cubicBezTo>
                  <a:pt x="28462" y="21048"/>
                  <a:pt x="27213" y="20230"/>
                  <a:pt x="27153" y="19042"/>
                </a:cubicBezTo>
                <a:cubicBezTo>
                  <a:pt x="27405" y="18800"/>
                  <a:pt x="27726" y="18727"/>
                  <a:pt x="28077" y="18727"/>
                </a:cubicBezTo>
                <a:cubicBezTo>
                  <a:pt x="28614" y="18727"/>
                  <a:pt x="29220" y="18898"/>
                  <a:pt x="29749" y="18898"/>
                </a:cubicBezTo>
                <a:cubicBezTo>
                  <a:pt x="30115" y="18898"/>
                  <a:pt x="30444" y="18817"/>
                  <a:pt x="30689" y="18542"/>
                </a:cubicBezTo>
                <a:cubicBezTo>
                  <a:pt x="31423" y="17708"/>
                  <a:pt x="30355" y="16507"/>
                  <a:pt x="29388" y="15973"/>
                </a:cubicBezTo>
                <a:cubicBezTo>
                  <a:pt x="27620" y="14939"/>
                  <a:pt x="25819" y="13905"/>
                  <a:pt x="23817" y="13638"/>
                </a:cubicBezTo>
                <a:cubicBezTo>
                  <a:pt x="23534" y="13601"/>
                  <a:pt x="23246" y="13582"/>
                  <a:pt x="22957" y="13582"/>
                </a:cubicBezTo>
                <a:cubicBezTo>
                  <a:pt x="21199" y="13582"/>
                  <a:pt x="19402" y="14284"/>
                  <a:pt x="18514" y="15773"/>
                </a:cubicBezTo>
                <a:cubicBezTo>
                  <a:pt x="17613" y="17274"/>
                  <a:pt x="17780" y="19209"/>
                  <a:pt x="16879" y="20677"/>
                </a:cubicBezTo>
                <a:cubicBezTo>
                  <a:pt x="16345" y="21611"/>
                  <a:pt x="15445" y="22278"/>
                  <a:pt x="14811" y="23179"/>
                </a:cubicBezTo>
                <a:cubicBezTo>
                  <a:pt x="14177" y="24079"/>
                  <a:pt x="13910" y="25414"/>
                  <a:pt x="14678" y="26181"/>
                </a:cubicBezTo>
                <a:cubicBezTo>
                  <a:pt x="15311" y="26781"/>
                  <a:pt x="16345" y="26781"/>
                  <a:pt x="16979" y="27415"/>
                </a:cubicBezTo>
                <a:cubicBezTo>
                  <a:pt x="17446" y="27915"/>
                  <a:pt x="17613" y="28716"/>
                  <a:pt x="18213" y="28983"/>
                </a:cubicBezTo>
                <a:cubicBezTo>
                  <a:pt x="18328" y="29032"/>
                  <a:pt x="18444" y="29054"/>
                  <a:pt x="18560" y="29054"/>
                </a:cubicBezTo>
                <a:cubicBezTo>
                  <a:pt x="19158" y="29054"/>
                  <a:pt x="19742" y="28463"/>
                  <a:pt x="19881" y="27849"/>
                </a:cubicBezTo>
                <a:cubicBezTo>
                  <a:pt x="20048" y="27081"/>
                  <a:pt x="19815" y="26314"/>
                  <a:pt x="19681" y="25547"/>
                </a:cubicBezTo>
                <a:cubicBezTo>
                  <a:pt x="19314" y="23279"/>
                  <a:pt x="20448" y="20477"/>
                  <a:pt x="22750" y="20176"/>
                </a:cubicBezTo>
                <a:cubicBezTo>
                  <a:pt x="23250" y="20176"/>
                  <a:pt x="23451" y="20944"/>
                  <a:pt x="23217" y="21377"/>
                </a:cubicBezTo>
                <a:cubicBezTo>
                  <a:pt x="22984" y="21844"/>
                  <a:pt x="22517" y="22178"/>
                  <a:pt x="22283" y="22645"/>
                </a:cubicBezTo>
                <a:cubicBezTo>
                  <a:pt x="21849" y="23579"/>
                  <a:pt x="22316" y="24680"/>
                  <a:pt x="23284" y="24980"/>
                </a:cubicBezTo>
                <a:cubicBezTo>
                  <a:pt x="24284" y="25247"/>
                  <a:pt x="25919" y="25047"/>
                  <a:pt x="25786" y="26047"/>
                </a:cubicBezTo>
                <a:cubicBezTo>
                  <a:pt x="25652" y="27048"/>
                  <a:pt x="23684" y="26414"/>
                  <a:pt x="23017" y="27282"/>
                </a:cubicBezTo>
                <a:cubicBezTo>
                  <a:pt x="22650" y="27815"/>
                  <a:pt x="22984" y="28549"/>
                  <a:pt x="22984" y="29150"/>
                </a:cubicBezTo>
                <a:cubicBezTo>
                  <a:pt x="22950" y="30417"/>
                  <a:pt x="21583" y="31218"/>
                  <a:pt x="20348" y="31318"/>
                </a:cubicBezTo>
                <a:cubicBezTo>
                  <a:pt x="20194" y="31330"/>
                  <a:pt x="20039" y="31335"/>
                  <a:pt x="19886" y="31335"/>
                </a:cubicBezTo>
                <a:cubicBezTo>
                  <a:pt x="18933" y="31335"/>
                  <a:pt x="17994" y="31134"/>
                  <a:pt x="17042" y="31134"/>
                </a:cubicBezTo>
                <a:cubicBezTo>
                  <a:pt x="16888" y="31134"/>
                  <a:pt x="16734" y="31139"/>
                  <a:pt x="16579" y="31151"/>
                </a:cubicBezTo>
                <a:cubicBezTo>
                  <a:pt x="15345" y="31251"/>
                  <a:pt x="13977" y="32152"/>
                  <a:pt x="14044" y="33386"/>
                </a:cubicBezTo>
                <a:cubicBezTo>
                  <a:pt x="12309" y="34186"/>
                  <a:pt x="10508" y="34854"/>
                  <a:pt x="8673" y="35354"/>
                </a:cubicBezTo>
                <a:cubicBezTo>
                  <a:pt x="8773" y="36688"/>
                  <a:pt x="11309" y="36822"/>
                  <a:pt x="11309" y="38189"/>
                </a:cubicBezTo>
                <a:cubicBezTo>
                  <a:pt x="11309" y="38936"/>
                  <a:pt x="10409" y="39364"/>
                  <a:pt x="9638" y="39364"/>
                </a:cubicBezTo>
                <a:cubicBezTo>
                  <a:pt x="9583" y="39364"/>
                  <a:pt x="9528" y="39361"/>
                  <a:pt x="9474" y="39357"/>
                </a:cubicBezTo>
                <a:cubicBezTo>
                  <a:pt x="8868" y="39306"/>
                  <a:pt x="8243" y="39122"/>
                  <a:pt x="7643" y="39122"/>
                </a:cubicBezTo>
                <a:cubicBezTo>
                  <a:pt x="7450" y="39122"/>
                  <a:pt x="7259" y="39141"/>
                  <a:pt x="7072" y="39190"/>
                </a:cubicBezTo>
                <a:cubicBezTo>
                  <a:pt x="5705" y="39557"/>
                  <a:pt x="5238" y="41458"/>
                  <a:pt x="5971" y="42626"/>
                </a:cubicBezTo>
                <a:cubicBezTo>
                  <a:pt x="6672" y="43722"/>
                  <a:pt x="8012" y="44207"/>
                  <a:pt x="9305" y="44207"/>
                </a:cubicBezTo>
                <a:cubicBezTo>
                  <a:pt x="9429" y="44207"/>
                  <a:pt x="9552" y="44202"/>
                  <a:pt x="9674" y="44194"/>
                </a:cubicBezTo>
                <a:cubicBezTo>
                  <a:pt x="10241" y="44194"/>
                  <a:pt x="10808" y="43960"/>
                  <a:pt x="11208" y="43560"/>
                </a:cubicBezTo>
                <a:cubicBezTo>
                  <a:pt x="11542" y="43126"/>
                  <a:pt x="11575" y="42559"/>
                  <a:pt x="11709" y="42025"/>
                </a:cubicBezTo>
                <a:cubicBezTo>
                  <a:pt x="12042" y="40858"/>
                  <a:pt x="12976" y="39957"/>
                  <a:pt x="14177" y="39657"/>
                </a:cubicBezTo>
                <a:cubicBezTo>
                  <a:pt x="14844" y="39490"/>
                  <a:pt x="15645" y="39490"/>
                  <a:pt x="16012" y="38923"/>
                </a:cubicBezTo>
                <a:cubicBezTo>
                  <a:pt x="17546" y="39757"/>
                  <a:pt x="18547" y="41292"/>
                  <a:pt x="18747" y="43026"/>
                </a:cubicBezTo>
                <a:cubicBezTo>
                  <a:pt x="18874" y="43186"/>
                  <a:pt x="19037" y="43255"/>
                  <a:pt x="19208" y="43255"/>
                </a:cubicBezTo>
                <a:cubicBezTo>
                  <a:pt x="19713" y="43255"/>
                  <a:pt x="20290" y="42657"/>
                  <a:pt x="20215" y="42059"/>
                </a:cubicBezTo>
                <a:cubicBezTo>
                  <a:pt x="20115" y="41292"/>
                  <a:pt x="19414" y="40725"/>
                  <a:pt x="18881" y="40157"/>
                </a:cubicBezTo>
                <a:cubicBezTo>
                  <a:pt x="18314" y="39590"/>
                  <a:pt x="17847" y="38723"/>
                  <a:pt x="18280" y="38056"/>
                </a:cubicBezTo>
                <a:lnTo>
                  <a:pt x="18280" y="38056"/>
                </a:lnTo>
                <a:cubicBezTo>
                  <a:pt x="20915" y="38857"/>
                  <a:pt x="22917" y="40991"/>
                  <a:pt x="23517" y="43693"/>
                </a:cubicBezTo>
                <a:cubicBezTo>
                  <a:pt x="24451" y="43426"/>
                  <a:pt x="24918" y="42359"/>
                  <a:pt x="24418" y="41525"/>
                </a:cubicBezTo>
                <a:cubicBezTo>
                  <a:pt x="24515" y="41293"/>
                  <a:pt x="24716" y="41195"/>
                  <a:pt x="24945" y="41195"/>
                </a:cubicBezTo>
                <a:cubicBezTo>
                  <a:pt x="25343" y="41195"/>
                  <a:pt x="25829" y="41490"/>
                  <a:pt x="26019" y="41892"/>
                </a:cubicBezTo>
                <a:cubicBezTo>
                  <a:pt x="26319" y="42492"/>
                  <a:pt x="26286" y="43260"/>
                  <a:pt x="26720" y="43793"/>
                </a:cubicBezTo>
                <a:cubicBezTo>
                  <a:pt x="27145" y="44361"/>
                  <a:pt x="27830" y="44484"/>
                  <a:pt x="28582" y="44484"/>
                </a:cubicBezTo>
                <a:cubicBezTo>
                  <a:pt x="29161" y="44484"/>
                  <a:pt x="29780" y="44411"/>
                  <a:pt x="30349" y="44411"/>
                </a:cubicBezTo>
                <a:cubicBezTo>
                  <a:pt x="31129" y="44411"/>
                  <a:pt x="31817" y="44548"/>
                  <a:pt x="32190" y="45194"/>
                </a:cubicBezTo>
                <a:cubicBezTo>
                  <a:pt x="32882" y="46381"/>
                  <a:pt x="31359" y="47763"/>
                  <a:pt x="29971" y="47763"/>
                </a:cubicBezTo>
                <a:cubicBezTo>
                  <a:pt x="29955" y="47763"/>
                  <a:pt x="29938" y="47763"/>
                  <a:pt x="29922" y="47763"/>
                </a:cubicBezTo>
                <a:cubicBezTo>
                  <a:pt x="28521" y="47696"/>
                  <a:pt x="27253" y="46929"/>
                  <a:pt x="25852" y="46796"/>
                </a:cubicBezTo>
                <a:cubicBezTo>
                  <a:pt x="25684" y="46777"/>
                  <a:pt x="25517" y="46769"/>
                  <a:pt x="25350" y="46769"/>
                </a:cubicBezTo>
                <a:cubicBezTo>
                  <a:pt x="23995" y="46769"/>
                  <a:pt x="22682" y="47314"/>
                  <a:pt x="21316" y="47463"/>
                </a:cubicBezTo>
                <a:cubicBezTo>
                  <a:pt x="21144" y="47481"/>
                  <a:pt x="20968" y="47491"/>
                  <a:pt x="20791" y="47491"/>
                </a:cubicBezTo>
                <a:cubicBezTo>
                  <a:pt x="19376" y="47491"/>
                  <a:pt x="17843" y="46891"/>
                  <a:pt x="17546" y="45528"/>
                </a:cubicBezTo>
                <a:cubicBezTo>
                  <a:pt x="17546" y="45128"/>
                  <a:pt x="17446" y="44727"/>
                  <a:pt x="17279" y="44327"/>
                </a:cubicBezTo>
                <a:cubicBezTo>
                  <a:pt x="17026" y="43905"/>
                  <a:pt x="16512" y="43744"/>
                  <a:pt x="15997" y="43744"/>
                </a:cubicBezTo>
                <a:cubicBezTo>
                  <a:pt x="15901" y="43744"/>
                  <a:pt x="15806" y="43750"/>
                  <a:pt x="15712" y="43760"/>
                </a:cubicBezTo>
                <a:cubicBezTo>
                  <a:pt x="13722" y="43996"/>
                  <a:pt x="11691" y="45669"/>
                  <a:pt x="9894" y="45669"/>
                </a:cubicBezTo>
                <a:cubicBezTo>
                  <a:pt x="9401" y="45669"/>
                  <a:pt x="8925" y="45544"/>
                  <a:pt x="8473" y="45228"/>
                </a:cubicBezTo>
                <a:cubicBezTo>
                  <a:pt x="7139" y="47830"/>
                  <a:pt x="3837" y="48830"/>
                  <a:pt x="2002" y="51132"/>
                </a:cubicBezTo>
                <a:cubicBezTo>
                  <a:pt x="0" y="53634"/>
                  <a:pt x="167" y="57503"/>
                  <a:pt x="2102" y="60038"/>
                </a:cubicBezTo>
                <a:cubicBezTo>
                  <a:pt x="3806" y="62262"/>
                  <a:pt x="6586" y="63461"/>
                  <a:pt x="9379" y="63461"/>
                </a:cubicBezTo>
                <a:cubicBezTo>
                  <a:pt x="9812" y="63461"/>
                  <a:pt x="10245" y="63432"/>
                  <a:pt x="10675" y="63374"/>
                </a:cubicBezTo>
                <a:cubicBezTo>
                  <a:pt x="11086" y="63335"/>
                  <a:pt x="11521" y="63261"/>
                  <a:pt x="11952" y="63261"/>
                </a:cubicBezTo>
                <a:cubicBezTo>
                  <a:pt x="12254" y="63261"/>
                  <a:pt x="12554" y="63297"/>
                  <a:pt x="12843" y="63407"/>
                </a:cubicBezTo>
                <a:cubicBezTo>
                  <a:pt x="13510" y="63674"/>
                  <a:pt x="13944" y="64341"/>
                  <a:pt x="14511" y="64808"/>
                </a:cubicBezTo>
                <a:cubicBezTo>
                  <a:pt x="14845" y="65064"/>
                  <a:pt x="15296" y="65250"/>
                  <a:pt x="15705" y="65250"/>
                </a:cubicBezTo>
                <a:cubicBezTo>
                  <a:pt x="15990" y="65250"/>
                  <a:pt x="16254" y="65161"/>
                  <a:pt x="16446" y="64942"/>
                </a:cubicBezTo>
                <a:lnTo>
                  <a:pt x="16446" y="64942"/>
                </a:lnTo>
                <a:cubicBezTo>
                  <a:pt x="15912" y="66276"/>
                  <a:pt x="16079" y="67777"/>
                  <a:pt x="16846" y="69011"/>
                </a:cubicBezTo>
                <a:cubicBezTo>
                  <a:pt x="17680" y="70312"/>
                  <a:pt x="19214" y="71313"/>
                  <a:pt x="19181" y="72848"/>
                </a:cubicBezTo>
                <a:cubicBezTo>
                  <a:pt x="19181" y="73648"/>
                  <a:pt x="18680" y="74349"/>
                  <a:pt x="18480" y="75116"/>
                </a:cubicBezTo>
                <a:cubicBezTo>
                  <a:pt x="17480" y="78618"/>
                  <a:pt x="21616" y="81487"/>
                  <a:pt x="22283" y="85056"/>
                </a:cubicBezTo>
                <a:cubicBezTo>
                  <a:pt x="22450" y="86024"/>
                  <a:pt x="22450" y="87191"/>
                  <a:pt x="23284" y="87725"/>
                </a:cubicBezTo>
                <a:cubicBezTo>
                  <a:pt x="23651" y="87958"/>
                  <a:pt x="24118" y="88058"/>
                  <a:pt x="24551" y="88058"/>
                </a:cubicBezTo>
                <a:cubicBezTo>
                  <a:pt x="24768" y="88074"/>
                  <a:pt x="24989" y="88082"/>
                  <a:pt x="25213" y="88082"/>
                </a:cubicBezTo>
                <a:cubicBezTo>
                  <a:pt x="27403" y="88082"/>
                  <a:pt x="29832" y="87314"/>
                  <a:pt x="30255" y="85256"/>
                </a:cubicBezTo>
                <a:cubicBezTo>
                  <a:pt x="30322" y="84623"/>
                  <a:pt x="30355" y="83955"/>
                  <a:pt x="30322" y="83322"/>
                </a:cubicBezTo>
                <a:cubicBezTo>
                  <a:pt x="30389" y="81320"/>
                  <a:pt x="31556" y="79519"/>
                  <a:pt x="33324" y="78585"/>
                </a:cubicBezTo>
                <a:cubicBezTo>
                  <a:pt x="33791" y="78385"/>
                  <a:pt x="34258" y="78118"/>
                  <a:pt x="34692" y="77818"/>
                </a:cubicBezTo>
                <a:cubicBezTo>
                  <a:pt x="35526" y="76984"/>
                  <a:pt x="35326" y="75583"/>
                  <a:pt x="34892" y="74515"/>
                </a:cubicBezTo>
                <a:cubicBezTo>
                  <a:pt x="34492" y="73415"/>
                  <a:pt x="33858" y="72314"/>
                  <a:pt x="33991" y="71180"/>
                </a:cubicBezTo>
                <a:cubicBezTo>
                  <a:pt x="34258" y="69312"/>
                  <a:pt x="36226" y="68344"/>
                  <a:pt x="37761" y="67210"/>
                </a:cubicBezTo>
                <a:cubicBezTo>
                  <a:pt x="40062" y="65509"/>
                  <a:pt x="41563" y="62974"/>
                  <a:pt x="41997" y="60138"/>
                </a:cubicBezTo>
                <a:lnTo>
                  <a:pt x="41997" y="60138"/>
                </a:lnTo>
                <a:cubicBezTo>
                  <a:pt x="40884" y="60492"/>
                  <a:pt x="39641" y="60817"/>
                  <a:pt x="38479" y="60817"/>
                </a:cubicBezTo>
                <a:cubicBezTo>
                  <a:pt x="37447" y="60817"/>
                  <a:pt x="36479" y="60560"/>
                  <a:pt x="35726" y="59838"/>
                </a:cubicBezTo>
                <a:cubicBezTo>
                  <a:pt x="35226" y="59271"/>
                  <a:pt x="34792" y="58637"/>
                  <a:pt x="34525" y="57937"/>
                </a:cubicBezTo>
                <a:lnTo>
                  <a:pt x="31556" y="51732"/>
                </a:lnTo>
                <a:cubicBezTo>
                  <a:pt x="31390" y="51466"/>
                  <a:pt x="31323" y="51165"/>
                  <a:pt x="31390" y="50865"/>
                </a:cubicBezTo>
                <a:cubicBezTo>
                  <a:pt x="31487" y="50617"/>
                  <a:pt x="31671" y="50515"/>
                  <a:pt x="31891" y="50515"/>
                </a:cubicBezTo>
                <a:cubicBezTo>
                  <a:pt x="32351" y="50515"/>
                  <a:pt x="32964" y="50958"/>
                  <a:pt x="33258" y="51432"/>
                </a:cubicBezTo>
                <a:cubicBezTo>
                  <a:pt x="34859" y="53901"/>
                  <a:pt x="36293" y="56436"/>
                  <a:pt x="37527" y="59104"/>
                </a:cubicBezTo>
                <a:cubicBezTo>
                  <a:pt x="40096" y="58637"/>
                  <a:pt x="42531" y="57570"/>
                  <a:pt x="44632" y="56002"/>
                </a:cubicBezTo>
                <a:cubicBezTo>
                  <a:pt x="45299" y="55535"/>
                  <a:pt x="45933" y="54935"/>
                  <a:pt x="46167" y="54134"/>
                </a:cubicBezTo>
                <a:cubicBezTo>
                  <a:pt x="46400" y="53334"/>
                  <a:pt x="45967" y="52299"/>
                  <a:pt x="45166" y="52166"/>
                </a:cubicBezTo>
                <a:cubicBezTo>
                  <a:pt x="45086" y="52157"/>
                  <a:pt x="45003" y="52153"/>
                  <a:pt x="44918" y="52153"/>
                </a:cubicBezTo>
                <a:cubicBezTo>
                  <a:pt x="44687" y="52153"/>
                  <a:pt x="44443" y="52184"/>
                  <a:pt x="44199" y="52233"/>
                </a:cubicBezTo>
                <a:cubicBezTo>
                  <a:pt x="44081" y="52245"/>
                  <a:pt x="43964" y="52251"/>
                  <a:pt x="43848" y="52251"/>
                </a:cubicBezTo>
                <a:cubicBezTo>
                  <a:pt x="42088" y="52251"/>
                  <a:pt x="40520" y="50874"/>
                  <a:pt x="39362" y="49497"/>
                </a:cubicBezTo>
                <a:cubicBezTo>
                  <a:pt x="39709" y="49110"/>
                  <a:pt x="40169" y="48963"/>
                  <a:pt x="40671" y="48963"/>
                </a:cubicBezTo>
                <a:cubicBezTo>
                  <a:pt x="41421" y="48963"/>
                  <a:pt x="42265" y="49291"/>
                  <a:pt x="42964" y="49631"/>
                </a:cubicBezTo>
                <a:cubicBezTo>
                  <a:pt x="45066" y="50598"/>
                  <a:pt x="47301" y="51299"/>
                  <a:pt x="49603" y="51699"/>
                </a:cubicBezTo>
                <a:cubicBezTo>
                  <a:pt x="50170" y="51766"/>
                  <a:pt x="50737" y="51899"/>
                  <a:pt x="51270" y="52133"/>
                </a:cubicBezTo>
                <a:cubicBezTo>
                  <a:pt x="51604" y="52333"/>
                  <a:pt x="51938" y="52566"/>
                  <a:pt x="52238" y="52867"/>
                </a:cubicBezTo>
                <a:cubicBezTo>
                  <a:pt x="54873" y="55302"/>
                  <a:pt x="56808" y="58437"/>
                  <a:pt x="57808" y="61906"/>
                </a:cubicBezTo>
                <a:cubicBezTo>
                  <a:pt x="57892" y="61926"/>
                  <a:pt x="57973" y="61935"/>
                  <a:pt x="58053" y="61935"/>
                </a:cubicBezTo>
                <a:cubicBezTo>
                  <a:pt x="58922" y="61935"/>
                  <a:pt x="59518" y="60819"/>
                  <a:pt x="59610" y="59872"/>
                </a:cubicBezTo>
                <a:cubicBezTo>
                  <a:pt x="59676" y="58837"/>
                  <a:pt x="59576" y="57637"/>
                  <a:pt x="60310" y="56936"/>
                </a:cubicBezTo>
                <a:cubicBezTo>
                  <a:pt x="60877" y="56402"/>
                  <a:pt x="61845" y="56302"/>
                  <a:pt x="62345" y="55702"/>
                </a:cubicBezTo>
                <a:cubicBezTo>
                  <a:pt x="63012" y="54901"/>
                  <a:pt x="62645" y="53567"/>
                  <a:pt x="63412" y="52867"/>
                </a:cubicBezTo>
                <a:cubicBezTo>
                  <a:pt x="63651" y="52645"/>
                  <a:pt x="63928" y="52550"/>
                  <a:pt x="64217" y="52550"/>
                </a:cubicBezTo>
                <a:cubicBezTo>
                  <a:pt x="65062" y="52550"/>
                  <a:pt x="66008" y="53364"/>
                  <a:pt x="66381" y="54234"/>
                </a:cubicBezTo>
                <a:cubicBezTo>
                  <a:pt x="66882" y="55435"/>
                  <a:pt x="67082" y="56869"/>
                  <a:pt x="68116" y="57570"/>
                </a:cubicBezTo>
                <a:lnTo>
                  <a:pt x="69850" y="57336"/>
                </a:lnTo>
                <a:cubicBezTo>
                  <a:pt x="69884" y="60238"/>
                  <a:pt x="70851" y="63040"/>
                  <a:pt x="72652" y="65342"/>
                </a:cubicBezTo>
                <a:cubicBezTo>
                  <a:pt x="73620" y="64808"/>
                  <a:pt x="73186" y="63341"/>
                  <a:pt x="72586" y="62407"/>
                </a:cubicBezTo>
                <a:cubicBezTo>
                  <a:pt x="71952" y="61506"/>
                  <a:pt x="71385" y="60138"/>
                  <a:pt x="72252" y="59438"/>
                </a:cubicBezTo>
                <a:cubicBezTo>
                  <a:pt x="73453" y="59438"/>
                  <a:pt x="74020" y="61106"/>
                  <a:pt x="75154" y="61406"/>
                </a:cubicBezTo>
                <a:cubicBezTo>
                  <a:pt x="75263" y="61434"/>
                  <a:pt x="75370" y="61447"/>
                  <a:pt x="75476" y="61447"/>
                </a:cubicBezTo>
                <a:cubicBezTo>
                  <a:pt x="76503" y="61447"/>
                  <a:pt x="77337" y="60193"/>
                  <a:pt x="77156" y="59104"/>
                </a:cubicBezTo>
                <a:cubicBezTo>
                  <a:pt x="76922" y="57937"/>
                  <a:pt x="75921" y="57070"/>
                  <a:pt x="74887" y="56502"/>
                </a:cubicBezTo>
                <a:cubicBezTo>
                  <a:pt x="73953" y="55468"/>
                  <a:pt x="75288" y="53834"/>
                  <a:pt x="76655" y="53567"/>
                </a:cubicBezTo>
                <a:cubicBezTo>
                  <a:pt x="77095" y="53494"/>
                  <a:pt x="77544" y="53483"/>
                  <a:pt x="77992" y="53483"/>
                </a:cubicBezTo>
                <a:cubicBezTo>
                  <a:pt x="78181" y="53483"/>
                  <a:pt x="78370" y="53485"/>
                  <a:pt x="78558" y="53485"/>
                </a:cubicBezTo>
                <a:cubicBezTo>
                  <a:pt x="79343" y="53485"/>
                  <a:pt x="80108" y="53451"/>
                  <a:pt x="80791" y="53100"/>
                </a:cubicBezTo>
                <a:cubicBezTo>
                  <a:pt x="82293" y="52366"/>
                  <a:pt x="82760" y="50398"/>
                  <a:pt x="82459" y="48764"/>
                </a:cubicBezTo>
                <a:cubicBezTo>
                  <a:pt x="82126" y="47129"/>
                  <a:pt x="81158" y="45695"/>
                  <a:pt x="80358" y="44227"/>
                </a:cubicBezTo>
                <a:cubicBezTo>
                  <a:pt x="79691" y="42993"/>
                  <a:pt x="79357" y="41025"/>
                  <a:pt x="80658" y="40491"/>
                </a:cubicBezTo>
                <a:cubicBezTo>
                  <a:pt x="81025" y="40358"/>
                  <a:pt x="81425" y="40324"/>
                  <a:pt x="81792" y="40324"/>
                </a:cubicBezTo>
                <a:cubicBezTo>
                  <a:pt x="86762" y="40124"/>
                  <a:pt x="90865" y="34854"/>
                  <a:pt x="89898" y="29983"/>
                </a:cubicBezTo>
                <a:cubicBezTo>
                  <a:pt x="89731" y="29049"/>
                  <a:pt x="89298" y="28182"/>
                  <a:pt x="88697" y="27482"/>
                </a:cubicBezTo>
                <a:cubicBezTo>
                  <a:pt x="87496" y="26281"/>
                  <a:pt x="85495" y="25981"/>
                  <a:pt x="84628" y="24580"/>
                </a:cubicBezTo>
                <a:cubicBezTo>
                  <a:pt x="83527" y="22812"/>
                  <a:pt x="84861" y="20477"/>
                  <a:pt x="86596" y="19343"/>
                </a:cubicBezTo>
                <a:cubicBezTo>
                  <a:pt x="88330" y="18208"/>
                  <a:pt x="90432" y="17708"/>
                  <a:pt x="92066" y="16407"/>
                </a:cubicBezTo>
                <a:cubicBezTo>
                  <a:pt x="92466" y="16407"/>
                  <a:pt x="92700" y="16007"/>
                  <a:pt x="92800" y="15573"/>
                </a:cubicBezTo>
                <a:cubicBezTo>
                  <a:pt x="92800" y="15306"/>
                  <a:pt x="92800" y="15039"/>
                  <a:pt x="92800" y="14773"/>
                </a:cubicBezTo>
                <a:cubicBezTo>
                  <a:pt x="92779" y="13697"/>
                  <a:pt x="93644" y="13032"/>
                  <a:pt x="94527" y="13032"/>
                </a:cubicBezTo>
                <a:cubicBezTo>
                  <a:pt x="95067" y="13032"/>
                  <a:pt x="95614" y="13281"/>
                  <a:pt x="95969" y="13839"/>
                </a:cubicBezTo>
                <a:cubicBezTo>
                  <a:pt x="96469" y="14606"/>
                  <a:pt x="96269" y="15607"/>
                  <a:pt x="95902" y="16474"/>
                </a:cubicBezTo>
                <a:cubicBezTo>
                  <a:pt x="95535" y="17308"/>
                  <a:pt x="95035" y="18142"/>
                  <a:pt x="94968" y="19009"/>
                </a:cubicBezTo>
                <a:cubicBezTo>
                  <a:pt x="94868" y="19910"/>
                  <a:pt x="95369" y="21010"/>
                  <a:pt x="96269" y="21110"/>
                </a:cubicBezTo>
                <a:cubicBezTo>
                  <a:pt x="96322" y="21117"/>
                  <a:pt x="96374" y="21120"/>
                  <a:pt x="96425" y="21120"/>
                </a:cubicBezTo>
                <a:cubicBezTo>
                  <a:pt x="97467" y="21120"/>
                  <a:pt x="98107" y="19858"/>
                  <a:pt x="98171" y="18809"/>
                </a:cubicBezTo>
                <a:cubicBezTo>
                  <a:pt x="98271" y="17675"/>
                  <a:pt x="98037" y="16474"/>
                  <a:pt x="98638" y="15506"/>
                </a:cubicBezTo>
                <a:cubicBezTo>
                  <a:pt x="99538" y="14072"/>
                  <a:pt x="102073" y="13739"/>
                  <a:pt x="102140" y="12037"/>
                </a:cubicBezTo>
                <a:cubicBezTo>
                  <a:pt x="102173" y="10670"/>
                  <a:pt x="100472" y="9869"/>
                  <a:pt x="100139" y="8535"/>
                </a:cubicBezTo>
                <a:cubicBezTo>
                  <a:pt x="100072" y="7968"/>
                  <a:pt x="100105" y="7401"/>
                  <a:pt x="100205" y="6867"/>
                </a:cubicBezTo>
                <a:cubicBezTo>
                  <a:pt x="100571" y="3066"/>
                  <a:pt x="97538" y="1"/>
                  <a:pt x="9399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5" name="Google Shape;405;p25"/>
          <p:cNvGrpSpPr/>
          <p:nvPr/>
        </p:nvGrpSpPr>
        <p:grpSpPr>
          <a:xfrm>
            <a:off x="3228820" y="669826"/>
            <a:ext cx="5698583" cy="3803848"/>
            <a:chOff x="3228820" y="654286"/>
            <a:chExt cx="5698583" cy="3803848"/>
          </a:xfrm>
        </p:grpSpPr>
        <p:grpSp>
          <p:nvGrpSpPr>
            <p:cNvPr id="406" name="Google Shape;406;p25"/>
            <p:cNvGrpSpPr/>
            <p:nvPr/>
          </p:nvGrpSpPr>
          <p:grpSpPr>
            <a:xfrm>
              <a:off x="3920388" y="654286"/>
              <a:ext cx="978751" cy="226423"/>
              <a:chOff x="4114929" y="104250"/>
              <a:chExt cx="978751" cy="226423"/>
            </a:xfrm>
          </p:grpSpPr>
          <p:sp>
            <p:nvSpPr>
              <p:cNvPr id="407" name="Google Shape;407;p25"/>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5"/>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5"/>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0" name="Google Shape;410;p25"/>
            <p:cNvGrpSpPr/>
            <p:nvPr/>
          </p:nvGrpSpPr>
          <p:grpSpPr>
            <a:xfrm>
              <a:off x="3600899" y="3101178"/>
              <a:ext cx="792366" cy="183988"/>
              <a:chOff x="6214836" y="4359395"/>
              <a:chExt cx="792366" cy="183988"/>
            </a:xfrm>
          </p:grpSpPr>
          <p:sp>
            <p:nvSpPr>
              <p:cNvPr id="411" name="Google Shape;411;p25"/>
              <p:cNvSpPr/>
              <p:nvPr/>
            </p:nvSpPr>
            <p:spPr>
              <a:xfrm>
                <a:off x="6214836" y="4417997"/>
                <a:ext cx="504748" cy="62634"/>
              </a:xfrm>
              <a:custGeom>
                <a:rect b="b" l="l" r="r" t="t"/>
                <a:pathLst>
                  <a:path extrusionOk="0" h="1569" w="12644">
                    <a:moveTo>
                      <a:pt x="1068" y="1"/>
                    </a:moveTo>
                    <a:cubicBezTo>
                      <a:pt x="1" y="1"/>
                      <a:pt x="1" y="1568"/>
                      <a:pt x="1068" y="1568"/>
                    </a:cubicBezTo>
                    <a:lnTo>
                      <a:pt x="11576" y="1568"/>
                    </a:lnTo>
                    <a:cubicBezTo>
                      <a:pt x="12643" y="1568"/>
                      <a:pt x="12643" y="1"/>
                      <a:pt x="115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5"/>
              <p:cNvSpPr/>
              <p:nvPr/>
            </p:nvSpPr>
            <p:spPr>
              <a:xfrm>
                <a:off x="6381299" y="4359395"/>
                <a:ext cx="503391" cy="63992"/>
              </a:xfrm>
              <a:custGeom>
                <a:rect b="b" l="l" r="r" t="t"/>
                <a:pathLst>
                  <a:path extrusionOk="0" h="1603" w="12610">
                    <a:moveTo>
                      <a:pt x="1034" y="1"/>
                    </a:moveTo>
                    <a:cubicBezTo>
                      <a:pt x="0" y="1"/>
                      <a:pt x="0" y="1602"/>
                      <a:pt x="1034" y="1602"/>
                    </a:cubicBezTo>
                    <a:lnTo>
                      <a:pt x="11542" y="1602"/>
                    </a:lnTo>
                    <a:cubicBezTo>
                      <a:pt x="12609" y="1602"/>
                      <a:pt x="12609" y="1"/>
                      <a:pt x="115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5"/>
              <p:cNvSpPr/>
              <p:nvPr/>
            </p:nvSpPr>
            <p:spPr>
              <a:xfrm>
                <a:off x="6503731" y="4480430"/>
                <a:ext cx="503471" cy="62954"/>
              </a:xfrm>
              <a:custGeom>
                <a:rect b="b" l="l" r="r" t="t"/>
                <a:pathLst>
                  <a:path extrusionOk="0" h="1577" w="12612">
                    <a:moveTo>
                      <a:pt x="1043" y="0"/>
                    </a:moveTo>
                    <a:cubicBezTo>
                      <a:pt x="0" y="0"/>
                      <a:pt x="0" y="1576"/>
                      <a:pt x="1043" y="1576"/>
                    </a:cubicBezTo>
                    <a:cubicBezTo>
                      <a:pt x="1073" y="1576"/>
                      <a:pt x="1104" y="1575"/>
                      <a:pt x="1136" y="1572"/>
                    </a:cubicBezTo>
                    <a:lnTo>
                      <a:pt x="11644" y="1572"/>
                    </a:lnTo>
                    <a:cubicBezTo>
                      <a:pt x="12611" y="1505"/>
                      <a:pt x="12611" y="71"/>
                      <a:pt x="11644" y="4"/>
                    </a:cubicBezTo>
                    <a:lnTo>
                      <a:pt x="1136" y="4"/>
                    </a:lnTo>
                    <a:cubicBezTo>
                      <a:pt x="1104" y="2"/>
                      <a:pt x="1073" y="0"/>
                      <a:pt x="10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4" name="Google Shape;414;p25"/>
            <p:cNvGrpSpPr/>
            <p:nvPr/>
          </p:nvGrpSpPr>
          <p:grpSpPr>
            <a:xfrm>
              <a:off x="3228820" y="1928329"/>
              <a:ext cx="629895" cy="125228"/>
              <a:chOff x="2358395" y="153510"/>
              <a:chExt cx="629895" cy="125228"/>
            </a:xfrm>
          </p:grpSpPr>
          <p:sp>
            <p:nvSpPr>
              <p:cNvPr id="415" name="Google Shape;415;p25"/>
              <p:cNvSpPr/>
              <p:nvPr/>
            </p:nvSpPr>
            <p:spPr>
              <a:xfrm>
                <a:off x="2484899" y="153510"/>
                <a:ext cx="503391" cy="62634"/>
              </a:xfrm>
              <a:custGeom>
                <a:rect b="b" l="l" r="r" t="t"/>
                <a:pathLst>
                  <a:path extrusionOk="0" h="1569" w="12610">
                    <a:moveTo>
                      <a:pt x="11607" y="0"/>
                    </a:moveTo>
                    <a:cubicBezTo>
                      <a:pt x="11597" y="0"/>
                      <a:pt x="11586" y="0"/>
                      <a:pt x="11575" y="1"/>
                    </a:cubicBezTo>
                    <a:lnTo>
                      <a:pt x="1068" y="1"/>
                    </a:lnTo>
                    <a:cubicBezTo>
                      <a:pt x="0" y="1"/>
                      <a:pt x="0" y="1569"/>
                      <a:pt x="1068" y="1569"/>
                    </a:cubicBezTo>
                    <a:lnTo>
                      <a:pt x="11575" y="1569"/>
                    </a:lnTo>
                    <a:cubicBezTo>
                      <a:pt x="12599" y="1569"/>
                      <a:pt x="12609" y="0"/>
                      <a:pt x="11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5"/>
              <p:cNvSpPr/>
              <p:nvPr/>
            </p:nvSpPr>
            <p:spPr>
              <a:xfrm>
                <a:off x="2358395" y="216103"/>
                <a:ext cx="504709" cy="62634"/>
              </a:xfrm>
              <a:custGeom>
                <a:rect b="b" l="l" r="r" t="t"/>
                <a:pathLst>
                  <a:path extrusionOk="0" h="1569" w="12643">
                    <a:moveTo>
                      <a:pt x="11608" y="0"/>
                    </a:moveTo>
                    <a:cubicBezTo>
                      <a:pt x="11597" y="0"/>
                      <a:pt x="11586" y="0"/>
                      <a:pt x="11575" y="1"/>
                    </a:cubicBezTo>
                    <a:lnTo>
                      <a:pt x="1068" y="1"/>
                    </a:lnTo>
                    <a:cubicBezTo>
                      <a:pt x="1" y="1"/>
                      <a:pt x="1" y="1568"/>
                      <a:pt x="1068" y="1568"/>
                    </a:cubicBezTo>
                    <a:lnTo>
                      <a:pt x="11575" y="1568"/>
                    </a:lnTo>
                    <a:cubicBezTo>
                      <a:pt x="12632" y="1568"/>
                      <a:pt x="12643" y="0"/>
                      <a:pt x="116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7" name="Google Shape;417;p25"/>
            <p:cNvSpPr/>
            <p:nvPr/>
          </p:nvSpPr>
          <p:spPr>
            <a:xfrm>
              <a:off x="8424012" y="3976337"/>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8" name="Google Shape;418;p25"/>
            <p:cNvGrpSpPr/>
            <p:nvPr/>
          </p:nvGrpSpPr>
          <p:grpSpPr>
            <a:xfrm>
              <a:off x="4309613" y="4332787"/>
              <a:ext cx="524785" cy="125347"/>
              <a:chOff x="1675350" y="4136317"/>
              <a:chExt cx="524785" cy="125347"/>
            </a:xfrm>
          </p:grpSpPr>
          <p:sp>
            <p:nvSpPr>
              <p:cNvPr id="419" name="Google Shape;419;p25"/>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5"/>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2">
  <p:cSld name="CUSTOM_10">
    <p:spTree>
      <p:nvGrpSpPr>
        <p:cNvPr id="421" name="Shape 421"/>
        <p:cNvGrpSpPr/>
        <p:nvPr/>
      </p:nvGrpSpPr>
      <p:grpSpPr>
        <a:xfrm>
          <a:off x="0" y="0"/>
          <a:ext cx="0" cy="0"/>
          <a:chOff x="0" y="0"/>
          <a:chExt cx="0" cy="0"/>
        </a:xfrm>
      </p:grpSpPr>
      <p:sp>
        <p:nvSpPr>
          <p:cNvPr id="422" name="Google Shape;422;p26"/>
          <p:cNvSpPr txBox="1"/>
          <p:nvPr>
            <p:ph type="title"/>
          </p:nvPr>
        </p:nvSpPr>
        <p:spPr>
          <a:xfrm>
            <a:off x="5478452" y="1394250"/>
            <a:ext cx="2965500" cy="12111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23" name="Google Shape;423;p26"/>
          <p:cNvSpPr txBox="1"/>
          <p:nvPr>
            <p:ph idx="1" type="subTitle"/>
          </p:nvPr>
        </p:nvSpPr>
        <p:spPr>
          <a:xfrm>
            <a:off x="5478452" y="2634775"/>
            <a:ext cx="2965500" cy="1356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424" name="Google Shape;424;p26"/>
          <p:cNvSpPr/>
          <p:nvPr/>
        </p:nvSpPr>
        <p:spPr>
          <a:xfrm>
            <a:off x="-1944454" y="-569805"/>
            <a:ext cx="7288327" cy="6283109"/>
          </a:xfrm>
          <a:custGeom>
            <a:rect b="b" l="l" r="r" t="t"/>
            <a:pathLst>
              <a:path extrusionOk="0" h="88082" w="102174">
                <a:moveTo>
                  <a:pt x="93996" y="1"/>
                </a:moveTo>
                <a:cubicBezTo>
                  <a:pt x="93341" y="1"/>
                  <a:pt x="92670" y="105"/>
                  <a:pt x="91999" y="329"/>
                </a:cubicBezTo>
                <a:cubicBezTo>
                  <a:pt x="91366" y="529"/>
                  <a:pt x="90732" y="829"/>
                  <a:pt x="90098" y="1029"/>
                </a:cubicBezTo>
                <a:cubicBezTo>
                  <a:pt x="89518" y="1150"/>
                  <a:pt x="88925" y="1210"/>
                  <a:pt x="88328" y="1210"/>
                </a:cubicBezTo>
                <a:cubicBezTo>
                  <a:pt x="87930" y="1210"/>
                  <a:pt x="87530" y="1183"/>
                  <a:pt x="87129" y="1129"/>
                </a:cubicBezTo>
                <a:lnTo>
                  <a:pt x="81792" y="763"/>
                </a:lnTo>
                <a:cubicBezTo>
                  <a:pt x="81238" y="728"/>
                  <a:pt x="80675" y="693"/>
                  <a:pt x="80118" y="693"/>
                </a:cubicBezTo>
                <a:cubicBezTo>
                  <a:pt x="79068" y="693"/>
                  <a:pt x="78038" y="817"/>
                  <a:pt x="77122" y="1296"/>
                </a:cubicBezTo>
                <a:cubicBezTo>
                  <a:pt x="75054" y="2397"/>
                  <a:pt x="73887" y="5099"/>
                  <a:pt x="71585" y="5366"/>
                </a:cubicBezTo>
                <a:cubicBezTo>
                  <a:pt x="71452" y="5382"/>
                  <a:pt x="71321" y="5389"/>
                  <a:pt x="71192" y="5389"/>
                </a:cubicBezTo>
                <a:cubicBezTo>
                  <a:pt x="69689" y="5389"/>
                  <a:pt x="68361" y="4384"/>
                  <a:pt x="66948" y="3831"/>
                </a:cubicBezTo>
                <a:cubicBezTo>
                  <a:pt x="66069" y="3496"/>
                  <a:pt x="65153" y="3333"/>
                  <a:pt x="64242" y="3333"/>
                </a:cubicBezTo>
                <a:cubicBezTo>
                  <a:pt x="62530" y="3333"/>
                  <a:pt x="60837" y="3910"/>
                  <a:pt x="59443" y="4999"/>
                </a:cubicBezTo>
                <a:cubicBezTo>
                  <a:pt x="58676" y="4599"/>
                  <a:pt x="58909" y="3465"/>
                  <a:pt x="58642" y="2631"/>
                </a:cubicBezTo>
                <a:cubicBezTo>
                  <a:pt x="58375" y="1797"/>
                  <a:pt x="57441" y="1263"/>
                  <a:pt x="56541" y="1163"/>
                </a:cubicBezTo>
                <a:cubicBezTo>
                  <a:pt x="55607" y="1163"/>
                  <a:pt x="54706" y="1296"/>
                  <a:pt x="53872" y="1630"/>
                </a:cubicBezTo>
                <a:cubicBezTo>
                  <a:pt x="52004" y="2264"/>
                  <a:pt x="49869" y="3298"/>
                  <a:pt x="49669" y="5232"/>
                </a:cubicBezTo>
                <a:cubicBezTo>
                  <a:pt x="49636" y="5766"/>
                  <a:pt x="49769" y="6367"/>
                  <a:pt x="49536" y="6867"/>
                </a:cubicBezTo>
                <a:cubicBezTo>
                  <a:pt x="49202" y="7567"/>
                  <a:pt x="48302" y="7801"/>
                  <a:pt x="47735" y="8368"/>
                </a:cubicBezTo>
                <a:cubicBezTo>
                  <a:pt x="47101" y="9035"/>
                  <a:pt x="47001" y="10036"/>
                  <a:pt x="46967" y="10970"/>
                </a:cubicBezTo>
                <a:cubicBezTo>
                  <a:pt x="46934" y="11937"/>
                  <a:pt x="46934" y="12905"/>
                  <a:pt x="46400" y="13672"/>
                </a:cubicBezTo>
                <a:cubicBezTo>
                  <a:pt x="46029" y="14174"/>
                  <a:pt x="44669" y="14520"/>
                  <a:pt x="43588" y="14520"/>
                </a:cubicBezTo>
                <a:cubicBezTo>
                  <a:pt x="43019" y="14520"/>
                  <a:pt x="42527" y="14424"/>
                  <a:pt x="42297" y="14206"/>
                </a:cubicBezTo>
                <a:cubicBezTo>
                  <a:pt x="41909" y="13827"/>
                  <a:pt x="41449" y="13672"/>
                  <a:pt x="40959" y="13672"/>
                </a:cubicBezTo>
                <a:cubicBezTo>
                  <a:pt x="39807" y="13672"/>
                  <a:pt x="38487" y="14531"/>
                  <a:pt x="37527" y="15373"/>
                </a:cubicBezTo>
                <a:lnTo>
                  <a:pt x="33524" y="18942"/>
                </a:lnTo>
                <a:cubicBezTo>
                  <a:pt x="32524" y="19843"/>
                  <a:pt x="31456" y="20777"/>
                  <a:pt x="30122" y="21010"/>
                </a:cubicBezTo>
                <a:cubicBezTo>
                  <a:pt x="29976" y="21036"/>
                  <a:pt x="29827" y="21048"/>
                  <a:pt x="29677" y="21048"/>
                </a:cubicBezTo>
                <a:cubicBezTo>
                  <a:pt x="28462" y="21048"/>
                  <a:pt x="27213" y="20230"/>
                  <a:pt x="27153" y="19042"/>
                </a:cubicBezTo>
                <a:cubicBezTo>
                  <a:pt x="27405" y="18800"/>
                  <a:pt x="27726" y="18727"/>
                  <a:pt x="28077" y="18727"/>
                </a:cubicBezTo>
                <a:cubicBezTo>
                  <a:pt x="28614" y="18727"/>
                  <a:pt x="29220" y="18898"/>
                  <a:pt x="29749" y="18898"/>
                </a:cubicBezTo>
                <a:cubicBezTo>
                  <a:pt x="30115" y="18898"/>
                  <a:pt x="30444" y="18817"/>
                  <a:pt x="30689" y="18542"/>
                </a:cubicBezTo>
                <a:cubicBezTo>
                  <a:pt x="31423" y="17708"/>
                  <a:pt x="30355" y="16507"/>
                  <a:pt x="29388" y="15973"/>
                </a:cubicBezTo>
                <a:cubicBezTo>
                  <a:pt x="27620" y="14939"/>
                  <a:pt x="25819" y="13905"/>
                  <a:pt x="23817" y="13638"/>
                </a:cubicBezTo>
                <a:cubicBezTo>
                  <a:pt x="23534" y="13601"/>
                  <a:pt x="23246" y="13582"/>
                  <a:pt x="22957" y="13582"/>
                </a:cubicBezTo>
                <a:cubicBezTo>
                  <a:pt x="21199" y="13582"/>
                  <a:pt x="19402" y="14284"/>
                  <a:pt x="18514" y="15773"/>
                </a:cubicBezTo>
                <a:cubicBezTo>
                  <a:pt x="17613" y="17274"/>
                  <a:pt x="17780" y="19209"/>
                  <a:pt x="16879" y="20677"/>
                </a:cubicBezTo>
                <a:cubicBezTo>
                  <a:pt x="16345" y="21611"/>
                  <a:pt x="15445" y="22278"/>
                  <a:pt x="14811" y="23179"/>
                </a:cubicBezTo>
                <a:cubicBezTo>
                  <a:pt x="14177" y="24079"/>
                  <a:pt x="13910" y="25414"/>
                  <a:pt x="14678" y="26181"/>
                </a:cubicBezTo>
                <a:cubicBezTo>
                  <a:pt x="15311" y="26781"/>
                  <a:pt x="16345" y="26781"/>
                  <a:pt x="16979" y="27415"/>
                </a:cubicBezTo>
                <a:cubicBezTo>
                  <a:pt x="17446" y="27915"/>
                  <a:pt x="17613" y="28716"/>
                  <a:pt x="18213" y="28983"/>
                </a:cubicBezTo>
                <a:cubicBezTo>
                  <a:pt x="18328" y="29032"/>
                  <a:pt x="18444" y="29054"/>
                  <a:pt x="18560" y="29054"/>
                </a:cubicBezTo>
                <a:cubicBezTo>
                  <a:pt x="19158" y="29054"/>
                  <a:pt x="19742" y="28463"/>
                  <a:pt x="19881" y="27849"/>
                </a:cubicBezTo>
                <a:cubicBezTo>
                  <a:pt x="20048" y="27081"/>
                  <a:pt x="19815" y="26314"/>
                  <a:pt x="19681" y="25547"/>
                </a:cubicBezTo>
                <a:cubicBezTo>
                  <a:pt x="19314" y="23279"/>
                  <a:pt x="20448" y="20477"/>
                  <a:pt x="22750" y="20176"/>
                </a:cubicBezTo>
                <a:cubicBezTo>
                  <a:pt x="23250" y="20176"/>
                  <a:pt x="23451" y="20944"/>
                  <a:pt x="23217" y="21377"/>
                </a:cubicBezTo>
                <a:cubicBezTo>
                  <a:pt x="22984" y="21844"/>
                  <a:pt x="22517" y="22178"/>
                  <a:pt x="22283" y="22645"/>
                </a:cubicBezTo>
                <a:cubicBezTo>
                  <a:pt x="21849" y="23579"/>
                  <a:pt x="22316" y="24680"/>
                  <a:pt x="23284" y="24980"/>
                </a:cubicBezTo>
                <a:cubicBezTo>
                  <a:pt x="24284" y="25247"/>
                  <a:pt x="25919" y="25047"/>
                  <a:pt x="25786" y="26047"/>
                </a:cubicBezTo>
                <a:cubicBezTo>
                  <a:pt x="25652" y="27048"/>
                  <a:pt x="23684" y="26414"/>
                  <a:pt x="23017" y="27282"/>
                </a:cubicBezTo>
                <a:cubicBezTo>
                  <a:pt x="22650" y="27815"/>
                  <a:pt x="22984" y="28549"/>
                  <a:pt x="22984" y="29150"/>
                </a:cubicBezTo>
                <a:cubicBezTo>
                  <a:pt x="22950" y="30417"/>
                  <a:pt x="21583" y="31218"/>
                  <a:pt x="20348" y="31318"/>
                </a:cubicBezTo>
                <a:cubicBezTo>
                  <a:pt x="20194" y="31330"/>
                  <a:pt x="20039" y="31335"/>
                  <a:pt x="19886" y="31335"/>
                </a:cubicBezTo>
                <a:cubicBezTo>
                  <a:pt x="18933" y="31335"/>
                  <a:pt x="17994" y="31134"/>
                  <a:pt x="17042" y="31134"/>
                </a:cubicBezTo>
                <a:cubicBezTo>
                  <a:pt x="16888" y="31134"/>
                  <a:pt x="16734" y="31139"/>
                  <a:pt x="16579" y="31151"/>
                </a:cubicBezTo>
                <a:cubicBezTo>
                  <a:pt x="15345" y="31251"/>
                  <a:pt x="13977" y="32152"/>
                  <a:pt x="14044" y="33386"/>
                </a:cubicBezTo>
                <a:cubicBezTo>
                  <a:pt x="12309" y="34186"/>
                  <a:pt x="10508" y="34854"/>
                  <a:pt x="8673" y="35354"/>
                </a:cubicBezTo>
                <a:cubicBezTo>
                  <a:pt x="8773" y="36688"/>
                  <a:pt x="11309" y="36822"/>
                  <a:pt x="11309" y="38189"/>
                </a:cubicBezTo>
                <a:cubicBezTo>
                  <a:pt x="11309" y="38936"/>
                  <a:pt x="10409" y="39364"/>
                  <a:pt x="9638" y="39364"/>
                </a:cubicBezTo>
                <a:cubicBezTo>
                  <a:pt x="9583" y="39364"/>
                  <a:pt x="9528" y="39361"/>
                  <a:pt x="9474" y="39357"/>
                </a:cubicBezTo>
                <a:cubicBezTo>
                  <a:pt x="8868" y="39306"/>
                  <a:pt x="8243" y="39122"/>
                  <a:pt x="7643" y="39122"/>
                </a:cubicBezTo>
                <a:cubicBezTo>
                  <a:pt x="7450" y="39122"/>
                  <a:pt x="7259" y="39141"/>
                  <a:pt x="7072" y="39190"/>
                </a:cubicBezTo>
                <a:cubicBezTo>
                  <a:pt x="5705" y="39557"/>
                  <a:pt x="5238" y="41458"/>
                  <a:pt x="5971" y="42626"/>
                </a:cubicBezTo>
                <a:cubicBezTo>
                  <a:pt x="6672" y="43722"/>
                  <a:pt x="8012" y="44207"/>
                  <a:pt x="9305" y="44207"/>
                </a:cubicBezTo>
                <a:cubicBezTo>
                  <a:pt x="9429" y="44207"/>
                  <a:pt x="9552" y="44202"/>
                  <a:pt x="9674" y="44194"/>
                </a:cubicBezTo>
                <a:cubicBezTo>
                  <a:pt x="10241" y="44194"/>
                  <a:pt x="10808" y="43960"/>
                  <a:pt x="11208" y="43560"/>
                </a:cubicBezTo>
                <a:cubicBezTo>
                  <a:pt x="11542" y="43126"/>
                  <a:pt x="11575" y="42559"/>
                  <a:pt x="11709" y="42025"/>
                </a:cubicBezTo>
                <a:cubicBezTo>
                  <a:pt x="12042" y="40858"/>
                  <a:pt x="12976" y="39957"/>
                  <a:pt x="14177" y="39657"/>
                </a:cubicBezTo>
                <a:cubicBezTo>
                  <a:pt x="14844" y="39490"/>
                  <a:pt x="15645" y="39490"/>
                  <a:pt x="16012" y="38923"/>
                </a:cubicBezTo>
                <a:cubicBezTo>
                  <a:pt x="17546" y="39757"/>
                  <a:pt x="18547" y="41292"/>
                  <a:pt x="18747" y="43026"/>
                </a:cubicBezTo>
                <a:cubicBezTo>
                  <a:pt x="18874" y="43186"/>
                  <a:pt x="19037" y="43255"/>
                  <a:pt x="19208" y="43255"/>
                </a:cubicBezTo>
                <a:cubicBezTo>
                  <a:pt x="19713" y="43255"/>
                  <a:pt x="20290" y="42657"/>
                  <a:pt x="20215" y="42059"/>
                </a:cubicBezTo>
                <a:cubicBezTo>
                  <a:pt x="20115" y="41292"/>
                  <a:pt x="19414" y="40725"/>
                  <a:pt x="18881" y="40157"/>
                </a:cubicBezTo>
                <a:cubicBezTo>
                  <a:pt x="18314" y="39590"/>
                  <a:pt x="17847" y="38723"/>
                  <a:pt x="18280" y="38056"/>
                </a:cubicBezTo>
                <a:lnTo>
                  <a:pt x="18280" y="38056"/>
                </a:lnTo>
                <a:cubicBezTo>
                  <a:pt x="20915" y="38857"/>
                  <a:pt x="22917" y="40991"/>
                  <a:pt x="23517" y="43693"/>
                </a:cubicBezTo>
                <a:cubicBezTo>
                  <a:pt x="24451" y="43426"/>
                  <a:pt x="24918" y="42359"/>
                  <a:pt x="24418" y="41525"/>
                </a:cubicBezTo>
                <a:cubicBezTo>
                  <a:pt x="24515" y="41293"/>
                  <a:pt x="24716" y="41195"/>
                  <a:pt x="24945" y="41195"/>
                </a:cubicBezTo>
                <a:cubicBezTo>
                  <a:pt x="25343" y="41195"/>
                  <a:pt x="25829" y="41490"/>
                  <a:pt x="26019" y="41892"/>
                </a:cubicBezTo>
                <a:cubicBezTo>
                  <a:pt x="26319" y="42492"/>
                  <a:pt x="26286" y="43260"/>
                  <a:pt x="26720" y="43793"/>
                </a:cubicBezTo>
                <a:cubicBezTo>
                  <a:pt x="27145" y="44361"/>
                  <a:pt x="27830" y="44484"/>
                  <a:pt x="28582" y="44484"/>
                </a:cubicBezTo>
                <a:cubicBezTo>
                  <a:pt x="29161" y="44484"/>
                  <a:pt x="29780" y="44411"/>
                  <a:pt x="30349" y="44411"/>
                </a:cubicBezTo>
                <a:cubicBezTo>
                  <a:pt x="31129" y="44411"/>
                  <a:pt x="31817" y="44548"/>
                  <a:pt x="32190" y="45194"/>
                </a:cubicBezTo>
                <a:cubicBezTo>
                  <a:pt x="32882" y="46381"/>
                  <a:pt x="31359" y="47763"/>
                  <a:pt x="29971" y="47763"/>
                </a:cubicBezTo>
                <a:cubicBezTo>
                  <a:pt x="29955" y="47763"/>
                  <a:pt x="29938" y="47763"/>
                  <a:pt x="29922" y="47763"/>
                </a:cubicBezTo>
                <a:cubicBezTo>
                  <a:pt x="28521" y="47696"/>
                  <a:pt x="27253" y="46929"/>
                  <a:pt x="25852" y="46796"/>
                </a:cubicBezTo>
                <a:cubicBezTo>
                  <a:pt x="25684" y="46777"/>
                  <a:pt x="25517" y="46769"/>
                  <a:pt x="25350" y="46769"/>
                </a:cubicBezTo>
                <a:cubicBezTo>
                  <a:pt x="23995" y="46769"/>
                  <a:pt x="22682" y="47314"/>
                  <a:pt x="21316" y="47463"/>
                </a:cubicBezTo>
                <a:cubicBezTo>
                  <a:pt x="21144" y="47481"/>
                  <a:pt x="20968" y="47491"/>
                  <a:pt x="20791" y="47491"/>
                </a:cubicBezTo>
                <a:cubicBezTo>
                  <a:pt x="19376" y="47491"/>
                  <a:pt x="17843" y="46891"/>
                  <a:pt x="17546" y="45528"/>
                </a:cubicBezTo>
                <a:cubicBezTo>
                  <a:pt x="17546" y="45128"/>
                  <a:pt x="17446" y="44727"/>
                  <a:pt x="17279" y="44327"/>
                </a:cubicBezTo>
                <a:cubicBezTo>
                  <a:pt x="17026" y="43905"/>
                  <a:pt x="16512" y="43744"/>
                  <a:pt x="15997" y="43744"/>
                </a:cubicBezTo>
                <a:cubicBezTo>
                  <a:pt x="15901" y="43744"/>
                  <a:pt x="15806" y="43750"/>
                  <a:pt x="15712" y="43760"/>
                </a:cubicBezTo>
                <a:cubicBezTo>
                  <a:pt x="13722" y="43996"/>
                  <a:pt x="11691" y="45669"/>
                  <a:pt x="9894" y="45669"/>
                </a:cubicBezTo>
                <a:cubicBezTo>
                  <a:pt x="9401" y="45669"/>
                  <a:pt x="8925" y="45544"/>
                  <a:pt x="8473" y="45228"/>
                </a:cubicBezTo>
                <a:cubicBezTo>
                  <a:pt x="7139" y="47830"/>
                  <a:pt x="3837" y="48830"/>
                  <a:pt x="2002" y="51132"/>
                </a:cubicBezTo>
                <a:cubicBezTo>
                  <a:pt x="0" y="53634"/>
                  <a:pt x="167" y="57503"/>
                  <a:pt x="2102" y="60038"/>
                </a:cubicBezTo>
                <a:cubicBezTo>
                  <a:pt x="3806" y="62262"/>
                  <a:pt x="6586" y="63461"/>
                  <a:pt x="9379" y="63461"/>
                </a:cubicBezTo>
                <a:cubicBezTo>
                  <a:pt x="9812" y="63461"/>
                  <a:pt x="10245" y="63432"/>
                  <a:pt x="10675" y="63374"/>
                </a:cubicBezTo>
                <a:cubicBezTo>
                  <a:pt x="11086" y="63335"/>
                  <a:pt x="11521" y="63261"/>
                  <a:pt x="11952" y="63261"/>
                </a:cubicBezTo>
                <a:cubicBezTo>
                  <a:pt x="12254" y="63261"/>
                  <a:pt x="12554" y="63297"/>
                  <a:pt x="12843" y="63407"/>
                </a:cubicBezTo>
                <a:cubicBezTo>
                  <a:pt x="13510" y="63674"/>
                  <a:pt x="13944" y="64341"/>
                  <a:pt x="14511" y="64808"/>
                </a:cubicBezTo>
                <a:cubicBezTo>
                  <a:pt x="14845" y="65064"/>
                  <a:pt x="15296" y="65250"/>
                  <a:pt x="15705" y="65250"/>
                </a:cubicBezTo>
                <a:cubicBezTo>
                  <a:pt x="15990" y="65250"/>
                  <a:pt x="16254" y="65161"/>
                  <a:pt x="16446" y="64942"/>
                </a:cubicBezTo>
                <a:lnTo>
                  <a:pt x="16446" y="64942"/>
                </a:lnTo>
                <a:cubicBezTo>
                  <a:pt x="15912" y="66276"/>
                  <a:pt x="16079" y="67777"/>
                  <a:pt x="16846" y="69011"/>
                </a:cubicBezTo>
                <a:cubicBezTo>
                  <a:pt x="17680" y="70312"/>
                  <a:pt x="19214" y="71313"/>
                  <a:pt x="19181" y="72848"/>
                </a:cubicBezTo>
                <a:cubicBezTo>
                  <a:pt x="19181" y="73648"/>
                  <a:pt x="18680" y="74349"/>
                  <a:pt x="18480" y="75116"/>
                </a:cubicBezTo>
                <a:cubicBezTo>
                  <a:pt x="17480" y="78618"/>
                  <a:pt x="21616" y="81487"/>
                  <a:pt x="22283" y="85056"/>
                </a:cubicBezTo>
                <a:cubicBezTo>
                  <a:pt x="22450" y="86024"/>
                  <a:pt x="22450" y="87191"/>
                  <a:pt x="23284" y="87725"/>
                </a:cubicBezTo>
                <a:cubicBezTo>
                  <a:pt x="23651" y="87958"/>
                  <a:pt x="24118" y="88058"/>
                  <a:pt x="24551" y="88058"/>
                </a:cubicBezTo>
                <a:cubicBezTo>
                  <a:pt x="24768" y="88074"/>
                  <a:pt x="24989" y="88082"/>
                  <a:pt x="25213" y="88082"/>
                </a:cubicBezTo>
                <a:cubicBezTo>
                  <a:pt x="27403" y="88082"/>
                  <a:pt x="29832" y="87314"/>
                  <a:pt x="30255" y="85256"/>
                </a:cubicBezTo>
                <a:cubicBezTo>
                  <a:pt x="30322" y="84623"/>
                  <a:pt x="30355" y="83955"/>
                  <a:pt x="30322" y="83322"/>
                </a:cubicBezTo>
                <a:cubicBezTo>
                  <a:pt x="30389" y="81320"/>
                  <a:pt x="31556" y="79519"/>
                  <a:pt x="33324" y="78585"/>
                </a:cubicBezTo>
                <a:cubicBezTo>
                  <a:pt x="33791" y="78385"/>
                  <a:pt x="34258" y="78118"/>
                  <a:pt x="34692" y="77818"/>
                </a:cubicBezTo>
                <a:cubicBezTo>
                  <a:pt x="35526" y="76984"/>
                  <a:pt x="35326" y="75583"/>
                  <a:pt x="34892" y="74515"/>
                </a:cubicBezTo>
                <a:cubicBezTo>
                  <a:pt x="34492" y="73415"/>
                  <a:pt x="33858" y="72314"/>
                  <a:pt x="33991" y="71180"/>
                </a:cubicBezTo>
                <a:cubicBezTo>
                  <a:pt x="34258" y="69312"/>
                  <a:pt x="36226" y="68344"/>
                  <a:pt x="37761" y="67210"/>
                </a:cubicBezTo>
                <a:cubicBezTo>
                  <a:pt x="40062" y="65509"/>
                  <a:pt x="41563" y="62974"/>
                  <a:pt x="41997" y="60138"/>
                </a:cubicBezTo>
                <a:lnTo>
                  <a:pt x="41997" y="60138"/>
                </a:lnTo>
                <a:cubicBezTo>
                  <a:pt x="40884" y="60492"/>
                  <a:pt x="39641" y="60817"/>
                  <a:pt x="38479" y="60817"/>
                </a:cubicBezTo>
                <a:cubicBezTo>
                  <a:pt x="37447" y="60817"/>
                  <a:pt x="36479" y="60560"/>
                  <a:pt x="35726" y="59838"/>
                </a:cubicBezTo>
                <a:cubicBezTo>
                  <a:pt x="35226" y="59271"/>
                  <a:pt x="34792" y="58637"/>
                  <a:pt x="34525" y="57937"/>
                </a:cubicBezTo>
                <a:lnTo>
                  <a:pt x="31556" y="51732"/>
                </a:lnTo>
                <a:cubicBezTo>
                  <a:pt x="31390" y="51466"/>
                  <a:pt x="31323" y="51165"/>
                  <a:pt x="31390" y="50865"/>
                </a:cubicBezTo>
                <a:cubicBezTo>
                  <a:pt x="31487" y="50617"/>
                  <a:pt x="31671" y="50515"/>
                  <a:pt x="31891" y="50515"/>
                </a:cubicBezTo>
                <a:cubicBezTo>
                  <a:pt x="32351" y="50515"/>
                  <a:pt x="32964" y="50958"/>
                  <a:pt x="33258" y="51432"/>
                </a:cubicBezTo>
                <a:cubicBezTo>
                  <a:pt x="34859" y="53901"/>
                  <a:pt x="36293" y="56436"/>
                  <a:pt x="37527" y="59104"/>
                </a:cubicBezTo>
                <a:cubicBezTo>
                  <a:pt x="40096" y="58637"/>
                  <a:pt x="42531" y="57570"/>
                  <a:pt x="44632" y="56002"/>
                </a:cubicBezTo>
                <a:cubicBezTo>
                  <a:pt x="45299" y="55535"/>
                  <a:pt x="45933" y="54935"/>
                  <a:pt x="46167" y="54134"/>
                </a:cubicBezTo>
                <a:cubicBezTo>
                  <a:pt x="46400" y="53334"/>
                  <a:pt x="45967" y="52299"/>
                  <a:pt x="45166" y="52166"/>
                </a:cubicBezTo>
                <a:cubicBezTo>
                  <a:pt x="45086" y="52157"/>
                  <a:pt x="45003" y="52153"/>
                  <a:pt x="44918" y="52153"/>
                </a:cubicBezTo>
                <a:cubicBezTo>
                  <a:pt x="44687" y="52153"/>
                  <a:pt x="44443" y="52184"/>
                  <a:pt x="44199" y="52233"/>
                </a:cubicBezTo>
                <a:cubicBezTo>
                  <a:pt x="44081" y="52245"/>
                  <a:pt x="43964" y="52251"/>
                  <a:pt x="43848" y="52251"/>
                </a:cubicBezTo>
                <a:cubicBezTo>
                  <a:pt x="42088" y="52251"/>
                  <a:pt x="40520" y="50874"/>
                  <a:pt x="39362" y="49497"/>
                </a:cubicBezTo>
                <a:cubicBezTo>
                  <a:pt x="39709" y="49110"/>
                  <a:pt x="40169" y="48963"/>
                  <a:pt x="40671" y="48963"/>
                </a:cubicBezTo>
                <a:cubicBezTo>
                  <a:pt x="41421" y="48963"/>
                  <a:pt x="42265" y="49291"/>
                  <a:pt x="42964" y="49631"/>
                </a:cubicBezTo>
                <a:cubicBezTo>
                  <a:pt x="45066" y="50598"/>
                  <a:pt x="47301" y="51299"/>
                  <a:pt x="49603" y="51699"/>
                </a:cubicBezTo>
                <a:cubicBezTo>
                  <a:pt x="50170" y="51766"/>
                  <a:pt x="50737" y="51899"/>
                  <a:pt x="51270" y="52133"/>
                </a:cubicBezTo>
                <a:cubicBezTo>
                  <a:pt x="51604" y="52333"/>
                  <a:pt x="51938" y="52566"/>
                  <a:pt x="52238" y="52867"/>
                </a:cubicBezTo>
                <a:cubicBezTo>
                  <a:pt x="54873" y="55302"/>
                  <a:pt x="56808" y="58437"/>
                  <a:pt x="57808" y="61906"/>
                </a:cubicBezTo>
                <a:cubicBezTo>
                  <a:pt x="57892" y="61926"/>
                  <a:pt x="57973" y="61935"/>
                  <a:pt x="58053" y="61935"/>
                </a:cubicBezTo>
                <a:cubicBezTo>
                  <a:pt x="58922" y="61935"/>
                  <a:pt x="59518" y="60819"/>
                  <a:pt x="59610" y="59872"/>
                </a:cubicBezTo>
                <a:cubicBezTo>
                  <a:pt x="59676" y="58837"/>
                  <a:pt x="59576" y="57637"/>
                  <a:pt x="60310" y="56936"/>
                </a:cubicBezTo>
                <a:cubicBezTo>
                  <a:pt x="60877" y="56402"/>
                  <a:pt x="61845" y="56302"/>
                  <a:pt x="62345" y="55702"/>
                </a:cubicBezTo>
                <a:cubicBezTo>
                  <a:pt x="63012" y="54901"/>
                  <a:pt x="62645" y="53567"/>
                  <a:pt x="63412" y="52867"/>
                </a:cubicBezTo>
                <a:cubicBezTo>
                  <a:pt x="63651" y="52645"/>
                  <a:pt x="63928" y="52550"/>
                  <a:pt x="64217" y="52550"/>
                </a:cubicBezTo>
                <a:cubicBezTo>
                  <a:pt x="65062" y="52550"/>
                  <a:pt x="66008" y="53364"/>
                  <a:pt x="66381" y="54234"/>
                </a:cubicBezTo>
                <a:cubicBezTo>
                  <a:pt x="66882" y="55435"/>
                  <a:pt x="67082" y="56869"/>
                  <a:pt x="68116" y="57570"/>
                </a:cubicBezTo>
                <a:lnTo>
                  <a:pt x="69850" y="57336"/>
                </a:lnTo>
                <a:cubicBezTo>
                  <a:pt x="69884" y="60238"/>
                  <a:pt x="70851" y="63040"/>
                  <a:pt x="72652" y="65342"/>
                </a:cubicBezTo>
                <a:cubicBezTo>
                  <a:pt x="73620" y="64808"/>
                  <a:pt x="73186" y="63341"/>
                  <a:pt x="72586" y="62407"/>
                </a:cubicBezTo>
                <a:cubicBezTo>
                  <a:pt x="71952" y="61506"/>
                  <a:pt x="71385" y="60138"/>
                  <a:pt x="72252" y="59438"/>
                </a:cubicBezTo>
                <a:cubicBezTo>
                  <a:pt x="73453" y="59438"/>
                  <a:pt x="74020" y="61106"/>
                  <a:pt x="75154" y="61406"/>
                </a:cubicBezTo>
                <a:cubicBezTo>
                  <a:pt x="75263" y="61434"/>
                  <a:pt x="75370" y="61447"/>
                  <a:pt x="75476" y="61447"/>
                </a:cubicBezTo>
                <a:cubicBezTo>
                  <a:pt x="76503" y="61447"/>
                  <a:pt x="77337" y="60193"/>
                  <a:pt x="77156" y="59104"/>
                </a:cubicBezTo>
                <a:cubicBezTo>
                  <a:pt x="76922" y="57937"/>
                  <a:pt x="75921" y="57070"/>
                  <a:pt x="74887" y="56502"/>
                </a:cubicBezTo>
                <a:cubicBezTo>
                  <a:pt x="73953" y="55468"/>
                  <a:pt x="75288" y="53834"/>
                  <a:pt x="76655" y="53567"/>
                </a:cubicBezTo>
                <a:cubicBezTo>
                  <a:pt x="77095" y="53494"/>
                  <a:pt x="77544" y="53483"/>
                  <a:pt x="77992" y="53483"/>
                </a:cubicBezTo>
                <a:cubicBezTo>
                  <a:pt x="78181" y="53483"/>
                  <a:pt x="78370" y="53485"/>
                  <a:pt x="78558" y="53485"/>
                </a:cubicBezTo>
                <a:cubicBezTo>
                  <a:pt x="79343" y="53485"/>
                  <a:pt x="80108" y="53451"/>
                  <a:pt x="80791" y="53100"/>
                </a:cubicBezTo>
                <a:cubicBezTo>
                  <a:pt x="82293" y="52366"/>
                  <a:pt x="82760" y="50398"/>
                  <a:pt x="82459" y="48764"/>
                </a:cubicBezTo>
                <a:cubicBezTo>
                  <a:pt x="82126" y="47129"/>
                  <a:pt x="81158" y="45695"/>
                  <a:pt x="80358" y="44227"/>
                </a:cubicBezTo>
                <a:cubicBezTo>
                  <a:pt x="79691" y="42993"/>
                  <a:pt x="79357" y="41025"/>
                  <a:pt x="80658" y="40491"/>
                </a:cubicBezTo>
                <a:cubicBezTo>
                  <a:pt x="81025" y="40358"/>
                  <a:pt x="81425" y="40324"/>
                  <a:pt x="81792" y="40324"/>
                </a:cubicBezTo>
                <a:cubicBezTo>
                  <a:pt x="86762" y="40124"/>
                  <a:pt x="90865" y="34854"/>
                  <a:pt x="89898" y="29983"/>
                </a:cubicBezTo>
                <a:cubicBezTo>
                  <a:pt x="89731" y="29049"/>
                  <a:pt x="89298" y="28182"/>
                  <a:pt x="88697" y="27482"/>
                </a:cubicBezTo>
                <a:cubicBezTo>
                  <a:pt x="87496" y="26281"/>
                  <a:pt x="85495" y="25981"/>
                  <a:pt x="84628" y="24580"/>
                </a:cubicBezTo>
                <a:cubicBezTo>
                  <a:pt x="83527" y="22812"/>
                  <a:pt x="84861" y="20477"/>
                  <a:pt x="86596" y="19343"/>
                </a:cubicBezTo>
                <a:cubicBezTo>
                  <a:pt x="88330" y="18208"/>
                  <a:pt x="90432" y="17708"/>
                  <a:pt x="92066" y="16407"/>
                </a:cubicBezTo>
                <a:cubicBezTo>
                  <a:pt x="92466" y="16407"/>
                  <a:pt x="92700" y="16007"/>
                  <a:pt x="92800" y="15573"/>
                </a:cubicBezTo>
                <a:cubicBezTo>
                  <a:pt x="92800" y="15306"/>
                  <a:pt x="92800" y="15039"/>
                  <a:pt x="92800" y="14773"/>
                </a:cubicBezTo>
                <a:cubicBezTo>
                  <a:pt x="92779" y="13697"/>
                  <a:pt x="93644" y="13032"/>
                  <a:pt x="94527" y="13032"/>
                </a:cubicBezTo>
                <a:cubicBezTo>
                  <a:pt x="95067" y="13032"/>
                  <a:pt x="95614" y="13281"/>
                  <a:pt x="95969" y="13839"/>
                </a:cubicBezTo>
                <a:cubicBezTo>
                  <a:pt x="96469" y="14606"/>
                  <a:pt x="96269" y="15607"/>
                  <a:pt x="95902" y="16474"/>
                </a:cubicBezTo>
                <a:cubicBezTo>
                  <a:pt x="95535" y="17308"/>
                  <a:pt x="95035" y="18142"/>
                  <a:pt x="94968" y="19009"/>
                </a:cubicBezTo>
                <a:cubicBezTo>
                  <a:pt x="94868" y="19910"/>
                  <a:pt x="95369" y="21010"/>
                  <a:pt x="96269" y="21110"/>
                </a:cubicBezTo>
                <a:cubicBezTo>
                  <a:pt x="96322" y="21117"/>
                  <a:pt x="96374" y="21120"/>
                  <a:pt x="96425" y="21120"/>
                </a:cubicBezTo>
                <a:cubicBezTo>
                  <a:pt x="97467" y="21120"/>
                  <a:pt x="98107" y="19858"/>
                  <a:pt x="98171" y="18809"/>
                </a:cubicBezTo>
                <a:cubicBezTo>
                  <a:pt x="98271" y="17675"/>
                  <a:pt x="98037" y="16474"/>
                  <a:pt x="98638" y="15506"/>
                </a:cubicBezTo>
                <a:cubicBezTo>
                  <a:pt x="99538" y="14072"/>
                  <a:pt x="102073" y="13739"/>
                  <a:pt x="102140" y="12037"/>
                </a:cubicBezTo>
                <a:cubicBezTo>
                  <a:pt x="102173" y="10670"/>
                  <a:pt x="100472" y="9869"/>
                  <a:pt x="100139" y="8535"/>
                </a:cubicBezTo>
                <a:cubicBezTo>
                  <a:pt x="100072" y="7968"/>
                  <a:pt x="100105" y="7401"/>
                  <a:pt x="100205" y="6867"/>
                </a:cubicBezTo>
                <a:cubicBezTo>
                  <a:pt x="100571" y="3066"/>
                  <a:pt x="97538" y="1"/>
                  <a:pt x="9399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5" name="Google Shape;425;p26"/>
          <p:cNvGrpSpPr/>
          <p:nvPr/>
        </p:nvGrpSpPr>
        <p:grpSpPr>
          <a:xfrm>
            <a:off x="2383613" y="477145"/>
            <a:ext cx="6292090" cy="4189209"/>
            <a:chOff x="2383613" y="508687"/>
            <a:chExt cx="6292090" cy="4189209"/>
          </a:xfrm>
        </p:grpSpPr>
        <p:grpSp>
          <p:nvGrpSpPr>
            <p:cNvPr id="426" name="Google Shape;426;p26"/>
            <p:cNvGrpSpPr/>
            <p:nvPr/>
          </p:nvGrpSpPr>
          <p:grpSpPr>
            <a:xfrm>
              <a:off x="7294813" y="4346136"/>
              <a:ext cx="978751" cy="226423"/>
              <a:chOff x="4114929" y="104250"/>
              <a:chExt cx="978751" cy="226423"/>
            </a:xfrm>
          </p:grpSpPr>
          <p:sp>
            <p:nvSpPr>
              <p:cNvPr id="427" name="Google Shape;427;p26"/>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6"/>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6"/>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0" name="Google Shape;430;p26"/>
            <p:cNvSpPr/>
            <p:nvPr/>
          </p:nvSpPr>
          <p:spPr>
            <a:xfrm>
              <a:off x="8172312" y="508687"/>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1" name="Google Shape;431;p26"/>
            <p:cNvGrpSpPr/>
            <p:nvPr/>
          </p:nvGrpSpPr>
          <p:grpSpPr>
            <a:xfrm>
              <a:off x="2383613" y="4572549"/>
              <a:ext cx="524785" cy="125347"/>
              <a:chOff x="1675350" y="4136317"/>
              <a:chExt cx="524785" cy="125347"/>
            </a:xfrm>
          </p:grpSpPr>
          <p:sp>
            <p:nvSpPr>
              <p:cNvPr id="432" name="Google Shape;432;p26"/>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6"/>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3">
  <p:cSld name="CUSTOM_11">
    <p:spTree>
      <p:nvGrpSpPr>
        <p:cNvPr id="434" name="Shape 434"/>
        <p:cNvGrpSpPr/>
        <p:nvPr/>
      </p:nvGrpSpPr>
      <p:grpSpPr>
        <a:xfrm>
          <a:off x="0" y="0"/>
          <a:ext cx="0" cy="0"/>
          <a:chOff x="0" y="0"/>
          <a:chExt cx="0" cy="0"/>
        </a:xfrm>
      </p:grpSpPr>
      <p:sp>
        <p:nvSpPr>
          <p:cNvPr id="435" name="Google Shape;435;p27"/>
          <p:cNvSpPr txBox="1"/>
          <p:nvPr>
            <p:ph idx="1" type="subTitle"/>
          </p:nvPr>
        </p:nvSpPr>
        <p:spPr>
          <a:xfrm>
            <a:off x="720000" y="2634776"/>
            <a:ext cx="2965500" cy="13569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gn="ctr">
              <a:spcBef>
                <a:spcPts val="1600"/>
              </a:spcBef>
              <a:spcAft>
                <a:spcPts val="0"/>
              </a:spcAft>
              <a:buNone/>
              <a:defRPr sz="1600"/>
            </a:lvl2pPr>
            <a:lvl3pPr lvl="2" rtl="0" algn="ctr">
              <a:spcBef>
                <a:spcPts val="1600"/>
              </a:spcBef>
              <a:spcAft>
                <a:spcPts val="0"/>
              </a:spcAft>
              <a:buNone/>
              <a:defRPr sz="1600"/>
            </a:lvl3pPr>
            <a:lvl4pPr lvl="3" rtl="0" algn="ctr">
              <a:spcBef>
                <a:spcPts val="1600"/>
              </a:spcBef>
              <a:spcAft>
                <a:spcPts val="0"/>
              </a:spcAft>
              <a:buNone/>
              <a:defRPr sz="1600"/>
            </a:lvl4pPr>
            <a:lvl5pPr lvl="4" rtl="0" algn="ctr">
              <a:spcBef>
                <a:spcPts val="1600"/>
              </a:spcBef>
              <a:spcAft>
                <a:spcPts val="0"/>
              </a:spcAft>
              <a:buNone/>
              <a:defRPr sz="1600"/>
            </a:lvl5pPr>
            <a:lvl6pPr lvl="5" rtl="0" algn="ctr">
              <a:spcBef>
                <a:spcPts val="1600"/>
              </a:spcBef>
              <a:spcAft>
                <a:spcPts val="0"/>
              </a:spcAft>
              <a:buNone/>
              <a:defRPr sz="1600"/>
            </a:lvl6pPr>
            <a:lvl7pPr lvl="6" rtl="0" algn="ctr">
              <a:spcBef>
                <a:spcPts val="1600"/>
              </a:spcBef>
              <a:spcAft>
                <a:spcPts val="0"/>
              </a:spcAft>
              <a:buNone/>
              <a:defRPr sz="1600"/>
            </a:lvl7pPr>
            <a:lvl8pPr lvl="7" rtl="0" algn="ctr">
              <a:spcBef>
                <a:spcPts val="1600"/>
              </a:spcBef>
              <a:spcAft>
                <a:spcPts val="0"/>
              </a:spcAft>
              <a:buNone/>
              <a:defRPr sz="1600"/>
            </a:lvl8pPr>
            <a:lvl9pPr lvl="8" rtl="0" algn="ctr">
              <a:spcBef>
                <a:spcPts val="1600"/>
              </a:spcBef>
              <a:spcAft>
                <a:spcPts val="1600"/>
              </a:spcAft>
              <a:buNone/>
              <a:defRPr sz="1600"/>
            </a:lvl9pPr>
          </a:lstStyle>
          <a:p/>
        </p:txBody>
      </p:sp>
      <p:sp>
        <p:nvSpPr>
          <p:cNvPr id="436" name="Google Shape;436;p27"/>
          <p:cNvSpPr txBox="1"/>
          <p:nvPr>
            <p:ph type="title"/>
          </p:nvPr>
        </p:nvSpPr>
        <p:spPr>
          <a:xfrm>
            <a:off x="720000" y="1394250"/>
            <a:ext cx="2965500" cy="12111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p:txBody>
      </p:sp>
      <p:grpSp>
        <p:nvGrpSpPr>
          <p:cNvPr id="437" name="Google Shape;437;p27"/>
          <p:cNvGrpSpPr/>
          <p:nvPr/>
        </p:nvGrpSpPr>
        <p:grpSpPr>
          <a:xfrm>
            <a:off x="4000814" y="264438"/>
            <a:ext cx="4785567" cy="6850600"/>
            <a:chOff x="1552072" y="1022830"/>
            <a:chExt cx="2480340" cy="3550637"/>
          </a:xfrm>
        </p:grpSpPr>
        <p:sp>
          <p:nvSpPr>
            <p:cNvPr id="438" name="Google Shape;438;p27"/>
            <p:cNvSpPr/>
            <p:nvPr/>
          </p:nvSpPr>
          <p:spPr>
            <a:xfrm>
              <a:off x="1552072" y="1270695"/>
              <a:ext cx="2041161" cy="3302773"/>
            </a:xfrm>
            <a:custGeom>
              <a:rect b="b" l="l" r="r" t="t"/>
              <a:pathLst>
                <a:path extrusionOk="0" h="105360" w="65114">
                  <a:moveTo>
                    <a:pt x="8698" y="1"/>
                  </a:moveTo>
                  <a:cubicBezTo>
                    <a:pt x="7253" y="1"/>
                    <a:pt x="5781" y="585"/>
                    <a:pt x="4670" y="1490"/>
                  </a:cubicBezTo>
                  <a:cubicBezTo>
                    <a:pt x="4036" y="1990"/>
                    <a:pt x="4737" y="3291"/>
                    <a:pt x="5304" y="3892"/>
                  </a:cubicBezTo>
                  <a:cubicBezTo>
                    <a:pt x="5838" y="4492"/>
                    <a:pt x="6538" y="5192"/>
                    <a:pt x="6405" y="5993"/>
                  </a:cubicBezTo>
                  <a:cubicBezTo>
                    <a:pt x="5854" y="6218"/>
                    <a:pt x="5266" y="6331"/>
                    <a:pt x="4683" y="6331"/>
                  </a:cubicBezTo>
                  <a:cubicBezTo>
                    <a:pt x="4489" y="6331"/>
                    <a:pt x="4295" y="6318"/>
                    <a:pt x="4103" y="6293"/>
                  </a:cubicBezTo>
                  <a:cubicBezTo>
                    <a:pt x="3937" y="6268"/>
                    <a:pt x="3767" y="6257"/>
                    <a:pt x="3595" y="6257"/>
                  </a:cubicBezTo>
                  <a:cubicBezTo>
                    <a:pt x="3317" y="6257"/>
                    <a:pt x="3037" y="6285"/>
                    <a:pt x="2769" y="6327"/>
                  </a:cubicBezTo>
                  <a:cubicBezTo>
                    <a:pt x="2368" y="6460"/>
                    <a:pt x="2001" y="6927"/>
                    <a:pt x="2168" y="7327"/>
                  </a:cubicBezTo>
                  <a:cubicBezTo>
                    <a:pt x="1868" y="7828"/>
                    <a:pt x="1534" y="8095"/>
                    <a:pt x="1868" y="8562"/>
                  </a:cubicBezTo>
                  <a:cubicBezTo>
                    <a:pt x="2135" y="8928"/>
                    <a:pt x="2569" y="9229"/>
                    <a:pt x="2569" y="9696"/>
                  </a:cubicBezTo>
                  <a:cubicBezTo>
                    <a:pt x="2502" y="10063"/>
                    <a:pt x="2268" y="10363"/>
                    <a:pt x="1935" y="10496"/>
                  </a:cubicBezTo>
                  <a:cubicBezTo>
                    <a:pt x="1601" y="10630"/>
                    <a:pt x="1268" y="10763"/>
                    <a:pt x="967" y="10930"/>
                  </a:cubicBezTo>
                  <a:cubicBezTo>
                    <a:pt x="0" y="11530"/>
                    <a:pt x="0" y="12865"/>
                    <a:pt x="133" y="13999"/>
                  </a:cubicBezTo>
                  <a:cubicBezTo>
                    <a:pt x="734" y="14733"/>
                    <a:pt x="834" y="16034"/>
                    <a:pt x="534" y="16968"/>
                  </a:cubicBezTo>
                  <a:cubicBezTo>
                    <a:pt x="367" y="17268"/>
                    <a:pt x="300" y="17668"/>
                    <a:pt x="367" y="18035"/>
                  </a:cubicBezTo>
                  <a:cubicBezTo>
                    <a:pt x="500" y="18435"/>
                    <a:pt x="967" y="18569"/>
                    <a:pt x="1401" y="18669"/>
                  </a:cubicBezTo>
                  <a:cubicBezTo>
                    <a:pt x="1852" y="18790"/>
                    <a:pt x="2349" y="18903"/>
                    <a:pt x="2820" y="18903"/>
                  </a:cubicBezTo>
                  <a:cubicBezTo>
                    <a:pt x="3254" y="18903"/>
                    <a:pt x="3667" y="18807"/>
                    <a:pt x="4003" y="18535"/>
                  </a:cubicBezTo>
                  <a:cubicBezTo>
                    <a:pt x="4783" y="17871"/>
                    <a:pt x="5763" y="17644"/>
                    <a:pt x="6811" y="17644"/>
                  </a:cubicBezTo>
                  <a:cubicBezTo>
                    <a:pt x="8182" y="17644"/>
                    <a:pt x="9670" y="18033"/>
                    <a:pt x="10975" y="18335"/>
                  </a:cubicBezTo>
                  <a:cubicBezTo>
                    <a:pt x="11775" y="18502"/>
                    <a:pt x="12642" y="18802"/>
                    <a:pt x="13109" y="19469"/>
                  </a:cubicBezTo>
                  <a:cubicBezTo>
                    <a:pt x="13710" y="20370"/>
                    <a:pt x="13443" y="21638"/>
                    <a:pt x="12943" y="22605"/>
                  </a:cubicBezTo>
                  <a:cubicBezTo>
                    <a:pt x="12442" y="23572"/>
                    <a:pt x="11708" y="24406"/>
                    <a:pt x="11375" y="25474"/>
                  </a:cubicBezTo>
                  <a:cubicBezTo>
                    <a:pt x="11141" y="26474"/>
                    <a:pt x="11075" y="27508"/>
                    <a:pt x="11241" y="28509"/>
                  </a:cubicBezTo>
                  <a:cubicBezTo>
                    <a:pt x="11341" y="29777"/>
                    <a:pt x="11475" y="31111"/>
                    <a:pt x="12209" y="32145"/>
                  </a:cubicBezTo>
                  <a:cubicBezTo>
                    <a:pt x="13009" y="33346"/>
                    <a:pt x="13410" y="34747"/>
                    <a:pt x="13376" y="36181"/>
                  </a:cubicBezTo>
                  <a:cubicBezTo>
                    <a:pt x="13310" y="37249"/>
                    <a:pt x="12943" y="38283"/>
                    <a:pt x="13043" y="39350"/>
                  </a:cubicBezTo>
                  <a:cubicBezTo>
                    <a:pt x="13209" y="41285"/>
                    <a:pt x="14877" y="42719"/>
                    <a:pt x="16579" y="43653"/>
                  </a:cubicBezTo>
                  <a:cubicBezTo>
                    <a:pt x="18413" y="44621"/>
                    <a:pt x="19814" y="46222"/>
                    <a:pt x="20481" y="48190"/>
                  </a:cubicBezTo>
                  <a:cubicBezTo>
                    <a:pt x="20782" y="49157"/>
                    <a:pt x="20915" y="50158"/>
                    <a:pt x="21148" y="51159"/>
                  </a:cubicBezTo>
                  <a:cubicBezTo>
                    <a:pt x="21615" y="52860"/>
                    <a:pt x="22616" y="54361"/>
                    <a:pt x="24017" y="55462"/>
                  </a:cubicBezTo>
                  <a:cubicBezTo>
                    <a:pt x="25018" y="56262"/>
                    <a:pt x="26652" y="56529"/>
                    <a:pt x="27920" y="56763"/>
                  </a:cubicBezTo>
                  <a:cubicBezTo>
                    <a:pt x="28554" y="56896"/>
                    <a:pt x="29254" y="56996"/>
                    <a:pt x="29755" y="57430"/>
                  </a:cubicBezTo>
                  <a:cubicBezTo>
                    <a:pt x="29988" y="57630"/>
                    <a:pt x="30155" y="57897"/>
                    <a:pt x="30355" y="58130"/>
                  </a:cubicBezTo>
                  <a:cubicBezTo>
                    <a:pt x="31422" y="59164"/>
                    <a:pt x="33357" y="58731"/>
                    <a:pt x="34425" y="59765"/>
                  </a:cubicBezTo>
                  <a:cubicBezTo>
                    <a:pt x="34691" y="60032"/>
                    <a:pt x="34925" y="60332"/>
                    <a:pt x="35125" y="60665"/>
                  </a:cubicBezTo>
                  <a:cubicBezTo>
                    <a:pt x="35729" y="61390"/>
                    <a:pt x="36633" y="61814"/>
                    <a:pt x="37565" y="61814"/>
                  </a:cubicBezTo>
                  <a:cubicBezTo>
                    <a:pt x="37664" y="61814"/>
                    <a:pt x="37762" y="61809"/>
                    <a:pt x="37860" y="61800"/>
                  </a:cubicBezTo>
                  <a:lnTo>
                    <a:pt x="37860" y="61800"/>
                  </a:lnTo>
                  <a:cubicBezTo>
                    <a:pt x="37627" y="62600"/>
                    <a:pt x="38561" y="63501"/>
                    <a:pt x="38261" y="64268"/>
                  </a:cubicBezTo>
                  <a:cubicBezTo>
                    <a:pt x="38027" y="64868"/>
                    <a:pt x="37327" y="65169"/>
                    <a:pt x="36860" y="65602"/>
                  </a:cubicBezTo>
                  <a:cubicBezTo>
                    <a:pt x="36026" y="66370"/>
                    <a:pt x="35892" y="67670"/>
                    <a:pt x="36259" y="68771"/>
                  </a:cubicBezTo>
                  <a:cubicBezTo>
                    <a:pt x="36660" y="69839"/>
                    <a:pt x="37327" y="70806"/>
                    <a:pt x="38127" y="71607"/>
                  </a:cubicBezTo>
                  <a:cubicBezTo>
                    <a:pt x="39562" y="73174"/>
                    <a:pt x="41263" y="73942"/>
                    <a:pt x="42797" y="75409"/>
                  </a:cubicBezTo>
                  <a:cubicBezTo>
                    <a:pt x="44232" y="76744"/>
                    <a:pt x="44565" y="78945"/>
                    <a:pt x="44232" y="80880"/>
                  </a:cubicBezTo>
                  <a:cubicBezTo>
                    <a:pt x="43931" y="82815"/>
                    <a:pt x="43064" y="84616"/>
                    <a:pt x="42464" y="86484"/>
                  </a:cubicBezTo>
                  <a:cubicBezTo>
                    <a:pt x="41330" y="89986"/>
                    <a:pt x="41063" y="93823"/>
                    <a:pt x="42130" y="97325"/>
                  </a:cubicBezTo>
                  <a:cubicBezTo>
                    <a:pt x="43231" y="100861"/>
                    <a:pt x="45766" y="103963"/>
                    <a:pt x="49168" y="105331"/>
                  </a:cubicBezTo>
                  <a:cubicBezTo>
                    <a:pt x="49246" y="105350"/>
                    <a:pt x="49327" y="105360"/>
                    <a:pt x="49408" y="105360"/>
                  </a:cubicBezTo>
                  <a:cubicBezTo>
                    <a:pt x="49742" y="105360"/>
                    <a:pt x="50081" y="105199"/>
                    <a:pt x="50269" y="104931"/>
                  </a:cubicBezTo>
                  <a:cubicBezTo>
                    <a:pt x="50569" y="104630"/>
                    <a:pt x="50603" y="104163"/>
                    <a:pt x="50403" y="103796"/>
                  </a:cubicBezTo>
                  <a:cubicBezTo>
                    <a:pt x="49802" y="102662"/>
                    <a:pt x="48701" y="101695"/>
                    <a:pt x="47901" y="100694"/>
                  </a:cubicBezTo>
                  <a:cubicBezTo>
                    <a:pt x="47634" y="100394"/>
                    <a:pt x="47467" y="100027"/>
                    <a:pt x="47434" y="99627"/>
                  </a:cubicBezTo>
                  <a:cubicBezTo>
                    <a:pt x="47467" y="99160"/>
                    <a:pt x="47868" y="98826"/>
                    <a:pt x="48134" y="98493"/>
                  </a:cubicBezTo>
                  <a:cubicBezTo>
                    <a:pt x="48601" y="97959"/>
                    <a:pt x="48835" y="97258"/>
                    <a:pt x="48802" y="96558"/>
                  </a:cubicBezTo>
                  <a:cubicBezTo>
                    <a:pt x="48802" y="95924"/>
                    <a:pt x="48401" y="95290"/>
                    <a:pt x="48435" y="94656"/>
                  </a:cubicBezTo>
                  <a:cubicBezTo>
                    <a:pt x="48435" y="93989"/>
                    <a:pt x="48802" y="93389"/>
                    <a:pt x="49402" y="93122"/>
                  </a:cubicBezTo>
                  <a:cubicBezTo>
                    <a:pt x="49702" y="93055"/>
                    <a:pt x="49969" y="92989"/>
                    <a:pt x="50236" y="92922"/>
                  </a:cubicBezTo>
                  <a:cubicBezTo>
                    <a:pt x="51137" y="92522"/>
                    <a:pt x="51003" y="91154"/>
                    <a:pt x="51637" y="90420"/>
                  </a:cubicBezTo>
                  <a:cubicBezTo>
                    <a:pt x="51970" y="90120"/>
                    <a:pt x="52337" y="89886"/>
                    <a:pt x="52771" y="89753"/>
                  </a:cubicBezTo>
                  <a:cubicBezTo>
                    <a:pt x="54506" y="88919"/>
                    <a:pt x="55907" y="87285"/>
                    <a:pt x="56040" y="85383"/>
                  </a:cubicBezTo>
                  <a:cubicBezTo>
                    <a:pt x="56173" y="83882"/>
                    <a:pt x="55640" y="82047"/>
                    <a:pt x="56774" y="81047"/>
                  </a:cubicBezTo>
                  <a:cubicBezTo>
                    <a:pt x="57273" y="80610"/>
                    <a:pt x="57897" y="80516"/>
                    <a:pt x="58559" y="80516"/>
                  </a:cubicBezTo>
                  <a:cubicBezTo>
                    <a:pt x="59057" y="80516"/>
                    <a:pt x="59577" y="80569"/>
                    <a:pt x="60083" y="80569"/>
                  </a:cubicBezTo>
                  <a:cubicBezTo>
                    <a:pt x="60342" y="80569"/>
                    <a:pt x="60597" y="80555"/>
                    <a:pt x="60843" y="80513"/>
                  </a:cubicBezTo>
                  <a:cubicBezTo>
                    <a:pt x="61411" y="80413"/>
                    <a:pt x="61777" y="79913"/>
                    <a:pt x="62044" y="79379"/>
                  </a:cubicBezTo>
                  <a:cubicBezTo>
                    <a:pt x="62278" y="78879"/>
                    <a:pt x="62345" y="78278"/>
                    <a:pt x="62244" y="77711"/>
                  </a:cubicBezTo>
                  <a:cubicBezTo>
                    <a:pt x="62111" y="77044"/>
                    <a:pt x="61811" y="76377"/>
                    <a:pt x="61878" y="75676"/>
                  </a:cubicBezTo>
                  <a:cubicBezTo>
                    <a:pt x="61978" y="74676"/>
                    <a:pt x="62711" y="73942"/>
                    <a:pt x="63345" y="73174"/>
                  </a:cubicBezTo>
                  <a:cubicBezTo>
                    <a:pt x="64046" y="72240"/>
                    <a:pt x="64546" y="71173"/>
                    <a:pt x="64813" y="70039"/>
                  </a:cubicBezTo>
                  <a:cubicBezTo>
                    <a:pt x="65113" y="68738"/>
                    <a:pt x="64279" y="67203"/>
                    <a:pt x="63145" y="66570"/>
                  </a:cubicBezTo>
                  <a:cubicBezTo>
                    <a:pt x="62011" y="65936"/>
                    <a:pt x="60577" y="65903"/>
                    <a:pt x="59242" y="65869"/>
                  </a:cubicBezTo>
                  <a:cubicBezTo>
                    <a:pt x="57941" y="65836"/>
                    <a:pt x="56540" y="65736"/>
                    <a:pt x="55440" y="64969"/>
                  </a:cubicBezTo>
                  <a:cubicBezTo>
                    <a:pt x="54439" y="64268"/>
                    <a:pt x="53872" y="63101"/>
                    <a:pt x="53105" y="62167"/>
                  </a:cubicBezTo>
                  <a:cubicBezTo>
                    <a:pt x="51770" y="60632"/>
                    <a:pt x="49869" y="59698"/>
                    <a:pt x="48001" y="58831"/>
                  </a:cubicBezTo>
                  <a:cubicBezTo>
                    <a:pt x="47465" y="58601"/>
                    <a:pt x="46871" y="58352"/>
                    <a:pt x="46293" y="58352"/>
                  </a:cubicBezTo>
                  <a:cubicBezTo>
                    <a:pt x="46115" y="58352"/>
                    <a:pt x="45939" y="58376"/>
                    <a:pt x="45766" y="58431"/>
                  </a:cubicBezTo>
                  <a:cubicBezTo>
                    <a:pt x="45499" y="58564"/>
                    <a:pt x="45199" y="58664"/>
                    <a:pt x="44932" y="58764"/>
                  </a:cubicBezTo>
                  <a:cubicBezTo>
                    <a:pt x="44855" y="58780"/>
                    <a:pt x="44780" y="58787"/>
                    <a:pt x="44705" y="58787"/>
                  </a:cubicBezTo>
                  <a:cubicBezTo>
                    <a:pt x="43975" y="58787"/>
                    <a:pt x="43363" y="58093"/>
                    <a:pt x="42697" y="57730"/>
                  </a:cubicBezTo>
                  <a:cubicBezTo>
                    <a:pt x="42359" y="57546"/>
                    <a:pt x="41988" y="57463"/>
                    <a:pt x="41615" y="57463"/>
                  </a:cubicBezTo>
                  <a:cubicBezTo>
                    <a:pt x="40293" y="57463"/>
                    <a:pt x="38932" y="58505"/>
                    <a:pt x="38828" y="59832"/>
                  </a:cubicBezTo>
                  <a:cubicBezTo>
                    <a:pt x="38621" y="59903"/>
                    <a:pt x="38364" y="59939"/>
                    <a:pt x="38089" y="59939"/>
                  </a:cubicBezTo>
                  <a:cubicBezTo>
                    <a:pt x="37343" y="59939"/>
                    <a:pt x="36467" y="59676"/>
                    <a:pt x="36126" y="59164"/>
                  </a:cubicBezTo>
                  <a:cubicBezTo>
                    <a:pt x="35826" y="58664"/>
                    <a:pt x="35692" y="57930"/>
                    <a:pt x="35125" y="57697"/>
                  </a:cubicBezTo>
                  <a:cubicBezTo>
                    <a:pt x="34825" y="57597"/>
                    <a:pt x="34458" y="57630"/>
                    <a:pt x="34224" y="57430"/>
                  </a:cubicBezTo>
                  <a:cubicBezTo>
                    <a:pt x="33791" y="57063"/>
                    <a:pt x="34124" y="56429"/>
                    <a:pt x="34224" y="55895"/>
                  </a:cubicBezTo>
                  <a:cubicBezTo>
                    <a:pt x="34325" y="55061"/>
                    <a:pt x="33691" y="54261"/>
                    <a:pt x="32924" y="53894"/>
                  </a:cubicBezTo>
                  <a:cubicBezTo>
                    <a:pt x="32123" y="53594"/>
                    <a:pt x="31289" y="53460"/>
                    <a:pt x="30422" y="53460"/>
                  </a:cubicBezTo>
                  <a:cubicBezTo>
                    <a:pt x="30300" y="53470"/>
                    <a:pt x="30178" y="53475"/>
                    <a:pt x="30055" y="53475"/>
                  </a:cubicBezTo>
                  <a:cubicBezTo>
                    <a:pt x="29336" y="53475"/>
                    <a:pt x="28604" y="53312"/>
                    <a:pt x="27920" y="53027"/>
                  </a:cubicBezTo>
                  <a:cubicBezTo>
                    <a:pt x="26452" y="52293"/>
                    <a:pt x="25852" y="50291"/>
                    <a:pt x="26486" y="48757"/>
                  </a:cubicBezTo>
                  <a:cubicBezTo>
                    <a:pt x="27196" y="47272"/>
                    <a:pt x="28686" y="46319"/>
                    <a:pt x="30323" y="46319"/>
                  </a:cubicBezTo>
                  <a:cubicBezTo>
                    <a:pt x="30378" y="46319"/>
                    <a:pt x="30433" y="46320"/>
                    <a:pt x="30488" y="46322"/>
                  </a:cubicBezTo>
                  <a:cubicBezTo>
                    <a:pt x="32123" y="46389"/>
                    <a:pt x="33824" y="47556"/>
                    <a:pt x="33824" y="49191"/>
                  </a:cubicBezTo>
                  <a:cubicBezTo>
                    <a:pt x="33824" y="49460"/>
                    <a:pt x="34083" y="49575"/>
                    <a:pt x="34366" y="49575"/>
                  </a:cubicBezTo>
                  <a:cubicBezTo>
                    <a:pt x="34538" y="49575"/>
                    <a:pt x="34720" y="49533"/>
                    <a:pt x="34858" y="49457"/>
                  </a:cubicBezTo>
                  <a:cubicBezTo>
                    <a:pt x="35192" y="49224"/>
                    <a:pt x="35425" y="48857"/>
                    <a:pt x="35492" y="48423"/>
                  </a:cubicBezTo>
                  <a:cubicBezTo>
                    <a:pt x="35592" y="48023"/>
                    <a:pt x="35592" y="47589"/>
                    <a:pt x="35726" y="47223"/>
                  </a:cubicBezTo>
                  <a:cubicBezTo>
                    <a:pt x="36026" y="46289"/>
                    <a:pt x="36893" y="45655"/>
                    <a:pt x="37860" y="45655"/>
                  </a:cubicBezTo>
                  <a:cubicBezTo>
                    <a:pt x="38861" y="45655"/>
                    <a:pt x="39562" y="44654"/>
                    <a:pt x="40262" y="43987"/>
                  </a:cubicBezTo>
                  <a:cubicBezTo>
                    <a:pt x="41029" y="43286"/>
                    <a:pt x="41330" y="42252"/>
                    <a:pt x="41096" y="41252"/>
                  </a:cubicBezTo>
                  <a:cubicBezTo>
                    <a:pt x="40963" y="40751"/>
                    <a:pt x="40629" y="40218"/>
                    <a:pt x="40796" y="39717"/>
                  </a:cubicBezTo>
                  <a:cubicBezTo>
                    <a:pt x="40963" y="39350"/>
                    <a:pt x="41296" y="39050"/>
                    <a:pt x="41730" y="38917"/>
                  </a:cubicBezTo>
                  <a:cubicBezTo>
                    <a:pt x="42721" y="38514"/>
                    <a:pt x="43798" y="38313"/>
                    <a:pt x="44882" y="38313"/>
                  </a:cubicBezTo>
                  <a:cubicBezTo>
                    <a:pt x="44965" y="38313"/>
                    <a:pt x="45049" y="38314"/>
                    <a:pt x="45132" y="38316"/>
                  </a:cubicBezTo>
                  <a:cubicBezTo>
                    <a:pt x="45157" y="38317"/>
                    <a:pt x="45182" y="38317"/>
                    <a:pt x="45207" y="38317"/>
                  </a:cubicBezTo>
                  <a:cubicBezTo>
                    <a:pt x="46160" y="38317"/>
                    <a:pt x="46679" y="37694"/>
                    <a:pt x="47167" y="36848"/>
                  </a:cubicBezTo>
                  <a:cubicBezTo>
                    <a:pt x="47534" y="36215"/>
                    <a:pt x="47701" y="35414"/>
                    <a:pt x="48301" y="35014"/>
                  </a:cubicBezTo>
                  <a:cubicBezTo>
                    <a:pt x="48642" y="34761"/>
                    <a:pt x="49032" y="34685"/>
                    <a:pt x="49441" y="34685"/>
                  </a:cubicBezTo>
                  <a:cubicBezTo>
                    <a:pt x="50051" y="34685"/>
                    <a:pt x="50706" y="34853"/>
                    <a:pt x="51318" y="34853"/>
                  </a:cubicBezTo>
                  <a:cubicBezTo>
                    <a:pt x="51380" y="34853"/>
                    <a:pt x="51442" y="34851"/>
                    <a:pt x="51503" y="34847"/>
                  </a:cubicBezTo>
                  <a:cubicBezTo>
                    <a:pt x="53171" y="34647"/>
                    <a:pt x="54305" y="33046"/>
                    <a:pt x="53905" y="31411"/>
                  </a:cubicBezTo>
                  <a:cubicBezTo>
                    <a:pt x="53705" y="30677"/>
                    <a:pt x="53171" y="30077"/>
                    <a:pt x="52771" y="29443"/>
                  </a:cubicBezTo>
                  <a:cubicBezTo>
                    <a:pt x="52204" y="28576"/>
                    <a:pt x="51804" y="27608"/>
                    <a:pt x="51570" y="26574"/>
                  </a:cubicBezTo>
                  <a:cubicBezTo>
                    <a:pt x="51403" y="25607"/>
                    <a:pt x="51337" y="24573"/>
                    <a:pt x="50703" y="23839"/>
                  </a:cubicBezTo>
                  <a:cubicBezTo>
                    <a:pt x="49736" y="23872"/>
                    <a:pt x="48568" y="23839"/>
                    <a:pt x="47701" y="24306"/>
                  </a:cubicBezTo>
                  <a:cubicBezTo>
                    <a:pt x="47534" y="23305"/>
                    <a:pt x="47334" y="22271"/>
                    <a:pt x="46733" y="21471"/>
                  </a:cubicBezTo>
                  <a:cubicBezTo>
                    <a:pt x="46310" y="20906"/>
                    <a:pt x="45587" y="20523"/>
                    <a:pt x="44893" y="20523"/>
                  </a:cubicBezTo>
                  <a:cubicBezTo>
                    <a:pt x="44604" y="20523"/>
                    <a:pt x="44320" y="20590"/>
                    <a:pt x="44065" y="20737"/>
                  </a:cubicBezTo>
                  <a:cubicBezTo>
                    <a:pt x="43198" y="21237"/>
                    <a:pt x="43031" y="22405"/>
                    <a:pt x="43198" y="23372"/>
                  </a:cubicBezTo>
                  <a:cubicBezTo>
                    <a:pt x="43364" y="24339"/>
                    <a:pt x="43765" y="25273"/>
                    <a:pt x="43731" y="26241"/>
                  </a:cubicBezTo>
                  <a:cubicBezTo>
                    <a:pt x="43698" y="27227"/>
                    <a:pt x="43050" y="28310"/>
                    <a:pt x="42074" y="28310"/>
                  </a:cubicBezTo>
                  <a:cubicBezTo>
                    <a:pt x="42060" y="28310"/>
                    <a:pt x="42045" y="28309"/>
                    <a:pt x="42030" y="28309"/>
                  </a:cubicBezTo>
                  <a:cubicBezTo>
                    <a:pt x="41530" y="28242"/>
                    <a:pt x="41063" y="28009"/>
                    <a:pt x="40696" y="27608"/>
                  </a:cubicBezTo>
                  <a:cubicBezTo>
                    <a:pt x="40195" y="27075"/>
                    <a:pt x="39795" y="26408"/>
                    <a:pt x="39128" y="26107"/>
                  </a:cubicBezTo>
                  <a:cubicBezTo>
                    <a:pt x="38594" y="25941"/>
                    <a:pt x="38061" y="25807"/>
                    <a:pt x="37493" y="25740"/>
                  </a:cubicBezTo>
                  <a:cubicBezTo>
                    <a:pt x="35492" y="25307"/>
                    <a:pt x="34258" y="23305"/>
                    <a:pt x="34825" y="21337"/>
                  </a:cubicBezTo>
                  <a:cubicBezTo>
                    <a:pt x="35253" y="19760"/>
                    <a:pt x="36687" y="18740"/>
                    <a:pt x="38235" y="18740"/>
                  </a:cubicBezTo>
                  <a:cubicBezTo>
                    <a:pt x="38619" y="18740"/>
                    <a:pt x="39010" y="18803"/>
                    <a:pt x="39395" y="18936"/>
                  </a:cubicBezTo>
                  <a:cubicBezTo>
                    <a:pt x="41596" y="18135"/>
                    <a:pt x="42497" y="15366"/>
                    <a:pt x="41596" y="13198"/>
                  </a:cubicBezTo>
                  <a:cubicBezTo>
                    <a:pt x="40729" y="11030"/>
                    <a:pt x="38361" y="9662"/>
                    <a:pt x="36026" y="9562"/>
                  </a:cubicBezTo>
                  <a:cubicBezTo>
                    <a:pt x="35868" y="9570"/>
                    <a:pt x="35709" y="9574"/>
                    <a:pt x="35549" y="9574"/>
                  </a:cubicBezTo>
                  <a:cubicBezTo>
                    <a:pt x="35030" y="9574"/>
                    <a:pt x="34501" y="9531"/>
                    <a:pt x="33991" y="9429"/>
                  </a:cubicBezTo>
                  <a:cubicBezTo>
                    <a:pt x="32123" y="8962"/>
                    <a:pt x="31122" y="6894"/>
                    <a:pt x="29488" y="5860"/>
                  </a:cubicBezTo>
                  <a:cubicBezTo>
                    <a:pt x="29051" y="5573"/>
                    <a:pt x="28379" y="5515"/>
                    <a:pt x="27655" y="5515"/>
                  </a:cubicBezTo>
                  <a:cubicBezTo>
                    <a:pt x="27170" y="5515"/>
                    <a:pt x="26662" y="5541"/>
                    <a:pt x="26185" y="5541"/>
                  </a:cubicBezTo>
                  <a:cubicBezTo>
                    <a:pt x="25637" y="5541"/>
                    <a:pt x="25131" y="5507"/>
                    <a:pt x="24751" y="5359"/>
                  </a:cubicBezTo>
                  <a:cubicBezTo>
                    <a:pt x="24164" y="5146"/>
                    <a:pt x="23534" y="5039"/>
                    <a:pt x="22913" y="5039"/>
                  </a:cubicBezTo>
                  <a:cubicBezTo>
                    <a:pt x="22758" y="5039"/>
                    <a:pt x="22603" y="5046"/>
                    <a:pt x="22449" y="5059"/>
                  </a:cubicBezTo>
                  <a:cubicBezTo>
                    <a:pt x="21749" y="5726"/>
                    <a:pt x="20448" y="5893"/>
                    <a:pt x="19514" y="5960"/>
                  </a:cubicBezTo>
                  <a:cubicBezTo>
                    <a:pt x="18513" y="4992"/>
                    <a:pt x="17379" y="4158"/>
                    <a:pt x="16145" y="3525"/>
                  </a:cubicBezTo>
                  <a:cubicBezTo>
                    <a:pt x="15344" y="3091"/>
                    <a:pt x="14410" y="2691"/>
                    <a:pt x="14143" y="1790"/>
                  </a:cubicBezTo>
                  <a:cubicBezTo>
                    <a:pt x="13813" y="661"/>
                    <a:pt x="12140" y="77"/>
                    <a:pt x="10760" y="77"/>
                  </a:cubicBezTo>
                  <a:cubicBezTo>
                    <a:pt x="10469" y="77"/>
                    <a:pt x="10190" y="103"/>
                    <a:pt x="9940" y="156"/>
                  </a:cubicBezTo>
                  <a:cubicBezTo>
                    <a:pt x="9535" y="50"/>
                    <a:pt x="9117" y="1"/>
                    <a:pt x="86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7"/>
            <p:cNvSpPr/>
            <p:nvPr/>
          </p:nvSpPr>
          <p:spPr>
            <a:xfrm>
              <a:off x="3232423" y="1022830"/>
              <a:ext cx="799988" cy="912275"/>
            </a:xfrm>
            <a:custGeom>
              <a:rect b="b" l="l" r="r" t="t"/>
              <a:pathLst>
                <a:path extrusionOk="0" h="29102" w="25520">
                  <a:moveTo>
                    <a:pt x="9881" y="1"/>
                  </a:moveTo>
                  <a:cubicBezTo>
                    <a:pt x="9389" y="1"/>
                    <a:pt x="8904" y="67"/>
                    <a:pt x="8440" y="257"/>
                  </a:cubicBezTo>
                  <a:cubicBezTo>
                    <a:pt x="6172" y="1191"/>
                    <a:pt x="6839" y="3426"/>
                    <a:pt x="5371" y="4760"/>
                  </a:cubicBezTo>
                  <a:cubicBezTo>
                    <a:pt x="4137" y="5894"/>
                    <a:pt x="1769" y="4994"/>
                    <a:pt x="735" y="6561"/>
                  </a:cubicBezTo>
                  <a:cubicBezTo>
                    <a:pt x="1" y="7662"/>
                    <a:pt x="802" y="9163"/>
                    <a:pt x="1869" y="9964"/>
                  </a:cubicBezTo>
                  <a:cubicBezTo>
                    <a:pt x="2903" y="10764"/>
                    <a:pt x="4237" y="11198"/>
                    <a:pt x="5038" y="12266"/>
                  </a:cubicBezTo>
                  <a:cubicBezTo>
                    <a:pt x="6372" y="13900"/>
                    <a:pt x="6005" y="16335"/>
                    <a:pt x="5271" y="18303"/>
                  </a:cubicBezTo>
                  <a:cubicBezTo>
                    <a:pt x="4538" y="20305"/>
                    <a:pt x="3503" y="22306"/>
                    <a:pt x="3770" y="24408"/>
                  </a:cubicBezTo>
                  <a:cubicBezTo>
                    <a:pt x="3904" y="25408"/>
                    <a:pt x="4271" y="26342"/>
                    <a:pt x="4804" y="27176"/>
                  </a:cubicBezTo>
                  <a:cubicBezTo>
                    <a:pt x="5338" y="28010"/>
                    <a:pt x="6005" y="28811"/>
                    <a:pt x="6973" y="29044"/>
                  </a:cubicBezTo>
                  <a:cubicBezTo>
                    <a:pt x="7149" y="29083"/>
                    <a:pt x="7326" y="29102"/>
                    <a:pt x="7502" y="29102"/>
                  </a:cubicBezTo>
                  <a:cubicBezTo>
                    <a:pt x="8521" y="29102"/>
                    <a:pt x="9507" y="28488"/>
                    <a:pt x="10275" y="27777"/>
                  </a:cubicBezTo>
                  <a:cubicBezTo>
                    <a:pt x="11176" y="26943"/>
                    <a:pt x="11976" y="25942"/>
                    <a:pt x="13077" y="25408"/>
                  </a:cubicBezTo>
                  <a:cubicBezTo>
                    <a:pt x="14678" y="24608"/>
                    <a:pt x="16713" y="24908"/>
                    <a:pt x="18081" y="23807"/>
                  </a:cubicBezTo>
                  <a:cubicBezTo>
                    <a:pt x="19782" y="22439"/>
                    <a:pt x="19548" y="19838"/>
                    <a:pt x="20015" y="17703"/>
                  </a:cubicBezTo>
                  <a:cubicBezTo>
                    <a:pt x="20816" y="14100"/>
                    <a:pt x="23918" y="11432"/>
                    <a:pt x="25119" y="7962"/>
                  </a:cubicBezTo>
                  <a:cubicBezTo>
                    <a:pt x="25386" y="7295"/>
                    <a:pt x="25519" y="6595"/>
                    <a:pt x="25519" y="5861"/>
                  </a:cubicBezTo>
                  <a:cubicBezTo>
                    <a:pt x="25452" y="3526"/>
                    <a:pt x="23484" y="1591"/>
                    <a:pt x="21316" y="824"/>
                  </a:cubicBezTo>
                  <a:cubicBezTo>
                    <a:pt x="20052" y="392"/>
                    <a:pt x="18787" y="288"/>
                    <a:pt x="17519" y="288"/>
                  </a:cubicBezTo>
                  <a:cubicBezTo>
                    <a:pt x="16344" y="288"/>
                    <a:pt x="15167" y="377"/>
                    <a:pt x="13985" y="377"/>
                  </a:cubicBezTo>
                  <a:cubicBezTo>
                    <a:pt x="13682" y="377"/>
                    <a:pt x="13380" y="372"/>
                    <a:pt x="13077" y="357"/>
                  </a:cubicBezTo>
                  <a:cubicBezTo>
                    <a:pt x="12051" y="311"/>
                    <a:pt x="10946" y="1"/>
                    <a:pt x="98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0" name="Google Shape;440;p27"/>
          <p:cNvGrpSpPr/>
          <p:nvPr/>
        </p:nvGrpSpPr>
        <p:grpSpPr>
          <a:xfrm>
            <a:off x="555587" y="407486"/>
            <a:ext cx="8337626" cy="4328529"/>
            <a:chOff x="575738" y="275868"/>
            <a:chExt cx="8337626" cy="4328529"/>
          </a:xfrm>
        </p:grpSpPr>
        <p:grpSp>
          <p:nvGrpSpPr>
            <p:cNvPr id="441" name="Google Shape;441;p27"/>
            <p:cNvGrpSpPr/>
            <p:nvPr/>
          </p:nvGrpSpPr>
          <p:grpSpPr>
            <a:xfrm>
              <a:off x="7934613" y="3373911"/>
              <a:ext cx="978751" cy="226423"/>
              <a:chOff x="4114929" y="104250"/>
              <a:chExt cx="978751" cy="226423"/>
            </a:xfrm>
          </p:grpSpPr>
          <p:sp>
            <p:nvSpPr>
              <p:cNvPr id="442" name="Google Shape;442;p27"/>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7"/>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7"/>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5" name="Google Shape;445;p27"/>
            <p:cNvGrpSpPr/>
            <p:nvPr/>
          </p:nvGrpSpPr>
          <p:grpSpPr>
            <a:xfrm>
              <a:off x="5489370" y="275868"/>
              <a:ext cx="629895" cy="125228"/>
              <a:chOff x="2358395" y="153510"/>
              <a:chExt cx="629895" cy="125228"/>
            </a:xfrm>
          </p:grpSpPr>
          <p:sp>
            <p:nvSpPr>
              <p:cNvPr id="446" name="Google Shape;446;p27"/>
              <p:cNvSpPr/>
              <p:nvPr/>
            </p:nvSpPr>
            <p:spPr>
              <a:xfrm>
                <a:off x="2484899" y="153510"/>
                <a:ext cx="503391" cy="62634"/>
              </a:xfrm>
              <a:custGeom>
                <a:rect b="b" l="l" r="r" t="t"/>
                <a:pathLst>
                  <a:path extrusionOk="0" h="1569" w="12610">
                    <a:moveTo>
                      <a:pt x="11607" y="0"/>
                    </a:moveTo>
                    <a:cubicBezTo>
                      <a:pt x="11597" y="0"/>
                      <a:pt x="11586" y="0"/>
                      <a:pt x="11575" y="1"/>
                    </a:cubicBezTo>
                    <a:lnTo>
                      <a:pt x="1068" y="1"/>
                    </a:lnTo>
                    <a:cubicBezTo>
                      <a:pt x="0" y="1"/>
                      <a:pt x="0" y="1569"/>
                      <a:pt x="1068" y="1569"/>
                    </a:cubicBezTo>
                    <a:lnTo>
                      <a:pt x="11575" y="1569"/>
                    </a:lnTo>
                    <a:cubicBezTo>
                      <a:pt x="12599" y="1569"/>
                      <a:pt x="12609" y="0"/>
                      <a:pt x="11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7"/>
              <p:cNvSpPr/>
              <p:nvPr/>
            </p:nvSpPr>
            <p:spPr>
              <a:xfrm>
                <a:off x="2358395" y="216103"/>
                <a:ext cx="504709" cy="62634"/>
              </a:xfrm>
              <a:custGeom>
                <a:rect b="b" l="l" r="r" t="t"/>
                <a:pathLst>
                  <a:path extrusionOk="0" h="1569" w="12643">
                    <a:moveTo>
                      <a:pt x="11608" y="0"/>
                    </a:moveTo>
                    <a:cubicBezTo>
                      <a:pt x="11597" y="0"/>
                      <a:pt x="11586" y="0"/>
                      <a:pt x="11575" y="1"/>
                    </a:cubicBezTo>
                    <a:lnTo>
                      <a:pt x="1068" y="1"/>
                    </a:lnTo>
                    <a:cubicBezTo>
                      <a:pt x="1" y="1"/>
                      <a:pt x="1" y="1568"/>
                      <a:pt x="1068" y="1568"/>
                    </a:cubicBezTo>
                    <a:lnTo>
                      <a:pt x="11575" y="1568"/>
                    </a:lnTo>
                    <a:cubicBezTo>
                      <a:pt x="12632" y="1568"/>
                      <a:pt x="12643" y="0"/>
                      <a:pt x="116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8" name="Google Shape;448;p27"/>
            <p:cNvSpPr/>
            <p:nvPr/>
          </p:nvSpPr>
          <p:spPr>
            <a:xfrm>
              <a:off x="4320312" y="4541762"/>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9" name="Google Shape;449;p27"/>
            <p:cNvGrpSpPr/>
            <p:nvPr/>
          </p:nvGrpSpPr>
          <p:grpSpPr>
            <a:xfrm>
              <a:off x="575738" y="548212"/>
              <a:ext cx="524785" cy="125347"/>
              <a:chOff x="1675350" y="3983917"/>
              <a:chExt cx="524785" cy="125347"/>
            </a:xfrm>
          </p:grpSpPr>
          <p:sp>
            <p:nvSpPr>
              <p:cNvPr id="450" name="Google Shape;450;p27"/>
              <p:cNvSpPr/>
              <p:nvPr/>
            </p:nvSpPr>
            <p:spPr>
              <a:xfrm>
                <a:off x="1675350" y="40463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7"/>
              <p:cNvSpPr/>
              <p:nvPr/>
            </p:nvSpPr>
            <p:spPr>
              <a:xfrm>
                <a:off x="1821933" y="39839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4">
  <p:cSld name="CUSTOM_13">
    <p:spTree>
      <p:nvGrpSpPr>
        <p:cNvPr id="452" name="Shape 452"/>
        <p:cNvGrpSpPr/>
        <p:nvPr/>
      </p:nvGrpSpPr>
      <p:grpSpPr>
        <a:xfrm>
          <a:off x="0" y="0"/>
          <a:ext cx="0" cy="0"/>
          <a:chOff x="0" y="0"/>
          <a:chExt cx="0" cy="0"/>
        </a:xfrm>
      </p:grpSpPr>
      <p:sp>
        <p:nvSpPr>
          <p:cNvPr id="453" name="Google Shape;453;p28"/>
          <p:cNvSpPr txBox="1"/>
          <p:nvPr>
            <p:ph type="title"/>
          </p:nvPr>
        </p:nvSpPr>
        <p:spPr>
          <a:xfrm>
            <a:off x="4853750" y="1136400"/>
            <a:ext cx="3183900" cy="18093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454" name="Google Shape;454;p28"/>
          <p:cNvSpPr txBox="1"/>
          <p:nvPr>
            <p:ph idx="1" type="subTitle"/>
          </p:nvPr>
        </p:nvSpPr>
        <p:spPr>
          <a:xfrm>
            <a:off x="4853750" y="2991225"/>
            <a:ext cx="3183900" cy="1011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grpSp>
        <p:nvGrpSpPr>
          <p:cNvPr id="455" name="Google Shape;455;p28"/>
          <p:cNvGrpSpPr/>
          <p:nvPr/>
        </p:nvGrpSpPr>
        <p:grpSpPr>
          <a:xfrm>
            <a:off x="6784543" y="462241"/>
            <a:ext cx="2103329" cy="4219017"/>
            <a:chOff x="7317943" y="448006"/>
            <a:chExt cx="2103329" cy="4219017"/>
          </a:xfrm>
        </p:grpSpPr>
        <p:grpSp>
          <p:nvGrpSpPr>
            <p:cNvPr id="456" name="Google Shape;456;p28"/>
            <p:cNvGrpSpPr/>
            <p:nvPr/>
          </p:nvGrpSpPr>
          <p:grpSpPr>
            <a:xfrm flipH="1">
              <a:off x="7317943" y="448006"/>
              <a:ext cx="792366" cy="183988"/>
              <a:chOff x="6214836" y="4359395"/>
              <a:chExt cx="792366" cy="183988"/>
            </a:xfrm>
          </p:grpSpPr>
          <p:sp>
            <p:nvSpPr>
              <p:cNvPr id="457" name="Google Shape;457;p28"/>
              <p:cNvSpPr/>
              <p:nvPr/>
            </p:nvSpPr>
            <p:spPr>
              <a:xfrm>
                <a:off x="6214836" y="4417997"/>
                <a:ext cx="504748" cy="62634"/>
              </a:xfrm>
              <a:custGeom>
                <a:rect b="b" l="l" r="r" t="t"/>
                <a:pathLst>
                  <a:path extrusionOk="0" h="1569" w="12644">
                    <a:moveTo>
                      <a:pt x="1068" y="1"/>
                    </a:moveTo>
                    <a:cubicBezTo>
                      <a:pt x="1" y="1"/>
                      <a:pt x="1" y="1568"/>
                      <a:pt x="1068" y="1568"/>
                    </a:cubicBezTo>
                    <a:lnTo>
                      <a:pt x="11576" y="1568"/>
                    </a:lnTo>
                    <a:cubicBezTo>
                      <a:pt x="12643" y="1568"/>
                      <a:pt x="12643" y="1"/>
                      <a:pt x="115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8"/>
              <p:cNvSpPr/>
              <p:nvPr/>
            </p:nvSpPr>
            <p:spPr>
              <a:xfrm>
                <a:off x="6381299" y="4359395"/>
                <a:ext cx="503391" cy="63992"/>
              </a:xfrm>
              <a:custGeom>
                <a:rect b="b" l="l" r="r" t="t"/>
                <a:pathLst>
                  <a:path extrusionOk="0" h="1603" w="12610">
                    <a:moveTo>
                      <a:pt x="1034" y="1"/>
                    </a:moveTo>
                    <a:cubicBezTo>
                      <a:pt x="0" y="1"/>
                      <a:pt x="0" y="1602"/>
                      <a:pt x="1034" y="1602"/>
                    </a:cubicBezTo>
                    <a:lnTo>
                      <a:pt x="11542" y="1602"/>
                    </a:lnTo>
                    <a:cubicBezTo>
                      <a:pt x="12609" y="1602"/>
                      <a:pt x="12609" y="1"/>
                      <a:pt x="115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8"/>
              <p:cNvSpPr/>
              <p:nvPr/>
            </p:nvSpPr>
            <p:spPr>
              <a:xfrm>
                <a:off x="6503731" y="4480430"/>
                <a:ext cx="503471" cy="62954"/>
              </a:xfrm>
              <a:custGeom>
                <a:rect b="b" l="l" r="r" t="t"/>
                <a:pathLst>
                  <a:path extrusionOk="0" h="1577" w="12612">
                    <a:moveTo>
                      <a:pt x="1043" y="0"/>
                    </a:moveTo>
                    <a:cubicBezTo>
                      <a:pt x="0" y="0"/>
                      <a:pt x="0" y="1576"/>
                      <a:pt x="1043" y="1576"/>
                    </a:cubicBezTo>
                    <a:cubicBezTo>
                      <a:pt x="1073" y="1576"/>
                      <a:pt x="1104" y="1575"/>
                      <a:pt x="1136" y="1572"/>
                    </a:cubicBezTo>
                    <a:lnTo>
                      <a:pt x="11644" y="1572"/>
                    </a:lnTo>
                    <a:cubicBezTo>
                      <a:pt x="12611" y="1505"/>
                      <a:pt x="12611" y="71"/>
                      <a:pt x="11644" y="4"/>
                    </a:cubicBezTo>
                    <a:lnTo>
                      <a:pt x="1136" y="4"/>
                    </a:lnTo>
                    <a:cubicBezTo>
                      <a:pt x="1104" y="2"/>
                      <a:pt x="1073" y="0"/>
                      <a:pt x="10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0" name="Google Shape;460;p28"/>
            <p:cNvGrpSpPr/>
            <p:nvPr/>
          </p:nvGrpSpPr>
          <p:grpSpPr>
            <a:xfrm flipH="1">
              <a:off x="7399180" y="4541795"/>
              <a:ext cx="629895" cy="125228"/>
              <a:chOff x="2358395" y="153510"/>
              <a:chExt cx="629895" cy="125228"/>
            </a:xfrm>
          </p:grpSpPr>
          <p:sp>
            <p:nvSpPr>
              <p:cNvPr id="461" name="Google Shape;461;p28"/>
              <p:cNvSpPr/>
              <p:nvPr/>
            </p:nvSpPr>
            <p:spPr>
              <a:xfrm>
                <a:off x="2484899" y="153510"/>
                <a:ext cx="503391" cy="62634"/>
              </a:xfrm>
              <a:custGeom>
                <a:rect b="b" l="l" r="r" t="t"/>
                <a:pathLst>
                  <a:path extrusionOk="0" h="1569" w="12610">
                    <a:moveTo>
                      <a:pt x="11607" y="0"/>
                    </a:moveTo>
                    <a:cubicBezTo>
                      <a:pt x="11597" y="0"/>
                      <a:pt x="11586" y="0"/>
                      <a:pt x="11575" y="1"/>
                    </a:cubicBezTo>
                    <a:lnTo>
                      <a:pt x="1068" y="1"/>
                    </a:lnTo>
                    <a:cubicBezTo>
                      <a:pt x="0" y="1"/>
                      <a:pt x="0" y="1569"/>
                      <a:pt x="1068" y="1569"/>
                    </a:cubicBezTo>
                    <a:lnTo>
                      <a:pt x="11575" y="1569"/>
                    </a:lnTo>
                    <a:cubicBezTo>
                      <a:pt x="12599" y="1569"/>
                      <a:pt x="12609" y="0"/>
                      <a:pt x="11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8"/>
              <p:cNvSpPr/>
              <p:nvPr/>
            </p:nvSpPr>
            <p:spPr>
              <a:xfrm>
                <a:off x="2358395" y="216103"/>
                <a:ext cx="504709" cy="62634"/>
              </a:xfrm>
              <a:custGeom>
                <a:rect b="b" l="l" r="r" t="t"/>
                <a:pathLst>
                  <a:path extrusionOk="0" h="1569" w="12643">
                    <a:moveTo>
                      <a:pt x="11608" y="0"/>
                    </a:moveTo>
                    <a:cubicBezTo>
                      <a:pt x="11597" y="0"/>
                      <a:pt x="11586" y="0"/>
                      <a:pt x="11575" y="1"/>
                    </a:cubicBezTo>
                    <a:lnTo>
                      <a:pt x="1068" y="1"/>
                    </a:lnTo>
                    <a:cubicBezTo>
                      <a:pt x="1" y="1"/>
                      <a:pt x="1" y="1568"/>
                      <a:pt x="1068" y="1568"/>
                    </a:cubicBezTo>
                    <a:lnTo>
                      <a:pt x="11575" y="1568"/>
                    </a:lnTo>
                    <a:cubicBezTo>
                      <a:pt x="12632" y="1568"/>
                      <a:pt x="12643" y="0"/>
                      <a:pt x="116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3" name="Google Shape;463;p28"/>
            <p:cNvSpPr/>
            <p:nvPr/>
          </p:nvSpPr>
          <p:spPr>
            <a:xfrm flipH="1">
              <a:off x="8917880" y="2555577"/>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2">
    <p:spTree>
      <p:nvGrpSpPr>
        <p:cNvPr id="464" name="Shape 464"/>
        <p:cNvGrpSpPr/>
        <p:nvPr/>
      </p:nvGrpSpPr>
      <p:grpSpPr>
        <a:xfrm>
          <a:off x="0" y="0"/>
          <a:ext cx="0" cy="0"/>
          <a:chOff x="0" y="0"/>
          <a:chExt cx="0" cy="0"/>
        </a:xfrm>
      </p:grpSpPr>
      <p:sp>
        <p:nvSpPr>
          <p:cNvPr id="465" name="Google Shape;465;p29"/>
          <p:cNvSpPr txBox="1"/>
          <p:nvPr>
            <p:ph type="title"/>
          </p:nvPr>
        </p:nvSpPr>
        <p:spPr>
          <a:xfrm>
            <a:off x="720000" y="1376350"/>
            <a:ext cx="2965500" cy="972900"/>
          </a:xfrm>
          <a:prstGeom prst="rect">
            <a:avLst/>
          </a:prstGeom>
        </p:spPr>
        <p:txBody>
          <a:bodyPr anchorCtr="0" anchor="ctr" bIns="91425" lIns="91425" spcFirstLastPara="1" rIns="91425" wrap="square" tIns="91425">
            <a:noAutofit/>
          </a:bodyPr>
          <a:lstStyle>
            <a:lvl1pPr lvl="0" rtl="0">
              <a:spcBef>
                <a:spcPts val="0"/>
              </a:spcBef>
              <a:spcAft>
                <a:spcPts val="0"/>
              </a:spcAft>
              <a:buSzPts val="5000"/>
              <a:buNone/>
              <a:defRPr sz="5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466" name="Google Shape;466;p29"/>
          <p:cNvGrpSpPr/>
          <p:nvPr/>
        </p:nvGrpSpPr>
        <p:grpSpPr>
          <a:xfrm>
            <a:off x="4934681" y="73823"/>
            <a:ext cx="6422954" cy="4995912"/>
            <a:chOff x="5163281" y="-20473"/>
            <a:chExt cx="6422954" cy="4995912"/>
          </a:xfrm>
        </p:grpSpPr>
        <p:sp>
          <p:nvSpPr>
            <p:cNvPr id="467" name="Google Shape;467;p29"/>
            <p:cNvSpPr/>
            <p:nvPr/>
          </p:nvSpPr>
          <p:spPr>
            <a:xfrm>
              <a:off x="5163281" y="-20473"/>
              <a:ext cx="1348477" cy="1537750"/>
            </a:xfrm>
            <a:custGeom>
              <a:rect b="b" l="l" r="r" t="t"/>
              <a:pathLst>
                <a:path extrusionOk="0" h="29102" w="25520">
                  <a:moveTo>
                    <a:pt x="9881" y="1"/>
                  </a:moveTo>
                  <a:cubicBezTo>
                    <a:pt x="9389" y="1"/>
                    <a:pt x="8904" y="67"/>
                    <a:pt x="8440" y="257"/>
                  </a:cubicBezTo>
                  <a:cubicBezTo>
                    <a:pt x="6172" y="1191"/>
                    <a:pt x="6839" y="3426"/>
                    <a:pt x="5371" y="4760"/>
                  </a:cubicBezTo>
                  <a:cubicBezTo>
                    <a:pt x="4137" y="5894"/>
                    <a:pt x="1769" y="4994"/>
                    <a:pt x="735" y="6561"/>
                  </a:cubicBezTo>
                  <a:cubicBezTo>
                    <a:pt x="1" y="7662"/>
                    <a:pt x="802" y="9163"/>
                    <a:pt x="1869" y="9964"/>
                  </a:cubicBezTo>
                  <a:cubicBezTo>
                    <a:pt x="2903" y="10764"/>
                    <a:pt x="4237" y="11198"/>
                    <a:pt x="5038" y="12266"/>
                  </a:cubicBezTo>
                  <a:cubicBezTo>
                    <a:pt x="6372" y="13900"/>
                    <a:pt x="6005" y="16335"/>
                    <a:pt x="5271" y="18303"/>
                  </a:cubicBezTo>
                  <a:cubicBezTo>
                    <a:pt x="4538" y="20305"/>
                    <a:pt x="3503" y="22306"/>
                    <a:pt x="3770" y="24408"/>
                  </a:cubicBezTo>
                  <a:cubicBezTo>
                    <a:pt x="3904" y="25408"/>
                    <a:pt x="4271" y="26342"/>
                    <a:pt x="4804" y="27176"/>
                  </a:cubicBezTo>
                  <a:cubicBezTo>
                    <a:pt x="5338" y="28010"/>
                    <a:pt x="6005" y="28811"/>
                    <a:pt x="6973" y="29044"/>
                  </a:cubicBezTo>
                  <a:cubicBezTo>
                    <a:pt x="7149" y="29083"/>
                    <a:pt x="7326" y="29102"/>
                    <a:pt x="7502" y="29102"/>
                  </a:cubicBezTo>
                  <a:cubicBezTo>
                    <a:pt x="8521" y="29102"/>
                    <a:pt x="9507" y="28488"/>
                    <a:pt x="10275" y="27777"/>
                  </a:cubicBezTo>
                  <a:cubicBezTo>
                    <a:pt x="11176" y="26943"/>
                    <a:pt x="11976" y="25942"/>
                    <a:pt x="13077" y="25408"/>
                  </a:cubicBezTo>
                  <a:cubicBezTo>
                    <a:pt x="14678" y="24608"/>
                    <a:pt x="16713" y="24908"/>
                    <a:pt x="18081" y="23807"/>
                  </a:cubicBezTo>
                  <a:cubicBezTo>
                    <a:pt x="19782" y="22439"/>
                    <a:pt x="19548" y="19838"/>
                    <a:pt x="20015" y="17703"/>
                  </a:cubicBezTo>
                  <a:cubicBezTo>
                    <a:pt x="20816" y="14100"/>
                    <a:pt x="23918" y="11432"/>
                    <a:pt x="25119" y="7962"/>
                  </a:cubicBezTo>
                  <a:cubicBezTo>
                    <a:pt x="25386" y="7295"/>
                    <a:pt x="25519" y="6595"/>
                    <a:pt x="25519" y="5861"/>
                  </a:cubicBezTo>
                  <a:cubicBezTo>
                    <a:pt x="25452" y="3526"/>
                    <a:pt x="23484" y="1591"/>
                    <a:pt x="21316" y="824"/>
                  </a:cubicBezTo>
                  <a:cubicBezTo>
                    <a:pt x="20052" y="392"/>
                    <a:pt x="18787" y="288"/>
                    <a:pt x="17519" y="288"/>
                  </a:cubicBezTo>
                  <a:cubicBezTo>
                    <a:pt x="16344" y="288"/>
                    <a:pt x="15167" y="377"/>
                    <a:pt x="13985" y="377"/>
                  </a:cubicBezTo>
                  <a:cubicBezTo>
                    <a:pt x="13682" y="377"/>
                    <a:pt x="13380" y="372"/>
                    <a:pt x="13077" y="357"/>
                  </a:cubicBezTo>
                  <a:cubicBezTo>
                    <a:pt x="12051" y="311"/>
                    <a:pt x="10946" y="1"/>
                    <a:pt x="98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9"/>
            <p:cNvSpPr/>
            <p:nvPr/>
          </p:nvSpPr>
          <p:spPr>
            <a:xfrm>
              <a:off x="6187361" y="321186"/>
              <a:ext cx="5398874" cy="4654253"/>
            </a:xfrm>
            <a:custGeom>
              <a:rect b="b" l="l" r="r" t="t"/>
              <a:pathLst>
                <a:path extrusionOk="0" h="88082" w="102174">
                  <a:moveTo>
                    <a:pt x="93996" y="1"/>
                  </a:moveTo>
                  <a:cubicBezTo>
                    <a:pt x="93341" y="1"/>
                    <a:pt x="92670" y="105"/>
                    <a:pt x="91999" y="329"/>
                  </a:cubicBezTo>
                  <a:cubicBezTo>
                    <a:pt x="91366" y="529"/>
                    <a:pt x="90732" y="829"/>
                    <a:pt x="90098" y="1029"/>
                  </a:cubicBezTo>
                  <a:cubicBezTo>
                    <a:pt x="89518" y="1150"/>
                    <a:pt x="88925" y="1210"/>
                    <a:pt x="88328" y="1210"/>
                  </a:cubicBezTo>
                  <a:cubicBezTo>
                    <a:pt x="87930" y="1210"/>
                    <a:pt x="87530" y="1183"/>
                    <a:pt x="87129" y="1129"/>
                  </a:cubicBezTo>
                  <a:lnTo>
                    <a:pt x="81792" y="763"/>
                  </a:lnTo>
                  <a:cubicBezTo>
                    <a:pt x="81238" y="728"/>
                    <a:pt x="80675" y="693"/>
                    <a:pt x="80118" y="693"/>
                  </a:cubicBezTo>
                  <a:cubicBezTo>
                    <a:pt x="79068" y="693"/>
                    <a:pt x="78038" y="817"/>
                    <a:pt x="77122" y="1296"/>
                  </a:cubicBezTo>
                  <a:cubicBezTo>
                    <a:pt x="75054" y="2397"/>
                    <a:pt x="73887" y="5099"/>
                    <a:pt x="71585" y="5366"/>
                  </a:cubicBezTo>
                  <a:cubicBezTo>
                    <a:pt x="71452" y="5382"/>
                    <a:pt x="71321" y="5389"/>
                    <a:pt x="71192" y="5389"/>
                  </a:cubicBezTo>
                  <a:cubicBezTo>
                    <a:pt x="69689" y="5389"/>
                    <a:pt x="68361" y="4384"/>
                    <a:pt x="66948" y="3831"/>
                  </a:cubicBezTo>
                  <a:cubicBezTo>
                    <a:pt x="66069" y="3496"/>
                    <a:pt x="65153" y="3333"/>
                    <a:pt x="64242" y="3333"/>
                  </a:cubicBezTo>
                  <a:cubicBezTo>
                    <a:pt x="62530" y="3333"/>
                    <a:pt x="60837" y="3910"/>
                    <a:pt x="59443" y="4999"/>
                  </a:cubicBezTo>
                  <a:cubicBezTo>
                    <a:pt x="58676" y="4599"/>
                    <a:pt x="58909" y="3465"/>
                    <a:pt x="58642" y="2631"/>
                  </a:cubicBezTo>
                  <a:cubicBezTo>
                    <a:pt x="58375" y="1797"/>
                    <a:pt x="57441" y="1263"/>
                    <a:pt x="56541" y="1163"/>
                  </a:cubicBezTo>
                  <a:cubicBezTo>
                    <a:pt x="55607" y="1163"/>
                    <a:pt x="54706" y="1296"/>
                    <a:pt x="53872" y="1630"/>
                  </a:cubicBezTo>
                  <a:cubicBezTo>
                    <a:pt x="52004" y="2264"/>
                    <a:pt x="49869" y="3298"/>
                    <a:pt x="49669" y="5232"/>
                  </a:cubicBezTo>
                  <a:cubicBezTo>
                    <a:pt x="49636" y="5766"/>
                    <a:pt x="49769" y="6367"/>
                    <a:pt x="49536" y="6867"/>
                  </a:cubicBezTo>
                  <a:cubicBezTo>
                    <a:pt x="49202" y="7567"/>
                    <a:pt x="48302" y="7801"/>
                    <a:pt x="47735" y="8368"/>
                  </a:cubicBezTo>
                  <a:cubicBezTo>
                    <a:pt x="47101" y="9035"/>
                    <a:pt x="47001" y="10036"/>
                    <a:pt x="46967" y="10970"/>
                  </a:cubicBezTo>
                  <a:cubicBezTo>
                    <a:pt x="46934" y="11937"/>
                    <a:pt x="46934" y="12905"/>
                    <a:pt x="46400" y="13672"/>
                  </a:cubicBezTo>
                  <a:cubicBezTo>
                    <a:pt x="46029" y="14174"/>
                    <a:pt x="44669" y="14520"/>
                    <a:pt x="43588" y="14520"/>
                  </a:cubicBezTo>
                  <a:cubicBezTo>
                    <a:pt x="43019" y="14520"/>
                    <a:pt x="42527" y="14424"/>
                    <a:pt x="42297" y="14206"/>
                  </a:cubicBezTo>
                  <a:cubicBezTo>
                    <a:pt x="41909" y="13827"/>
                    <a:pt x="41449" y="13672"/>
                    <a:pt x="40959" y="13672"/>
                  </a:cubicBezTo>
                  <a:cubicBezTo>
                    <a:pt x="39807" y="13672"/>
                    <a:pt x="38487" y="14531"/>
                    <a:pt x="37527" y="15373"/>
                  </a:cubicBezTo>
                  <a:lnTo>
                    <a:pt x="33524" y="18942"/>
                  </a:lnTo>
                  <a:cubicBezTo>
                    <a:pt x="32524" y="19843"/>
                    <a:pt x="31456" y="20777"/>
                    <a:pt x="30122" y="21010"/>
                  </a:cubicBezTo>
                  <a:cubicBezTo>
                    <a:pt x="29976" y="21036"/>
                    <a:pt x="29827" y="21048"/>
                    <a:pt x="29677" y="21048"/>
                  </a:cubicBezTo>
                  <a:cubicBezTo>
                    <a:pt x="28462" y="21048"/>
                    <a:pt x="27213" y="20230"/>
                    <a:pt x="27153" y="19042"/>
                  </a:cubicBezTo>
                  <a:cubicBezTo>
                    <a:pt x="27405" y="18800"/>
                    <a:pt x="27726" y="18727"/>
                    <a:pt x="28077" y="18727"/>
                  </a:cubicBezTo>
                  <a:cubicBezTo>
                    <a:pt x="28614" y="18727"/>
                    <a:pt x="29220" y="18898"/>
                    <a:pt x="29749" y="18898"/>
                  </a:cubicBezTo>
                  <a:cubicBezTo>
                    <a:pt x="30115" y="18898"/>
                    <a:pt x="30444" y="18817"/>
                    <a:pt x="30689" y="18542"/>
                  </a:cubicBezTo>
                  <a:cubicBezTo>
                    <a:pt x="31423" y="17708"/>
                    <a:pt x="30355" y="16507"/>
                    <a:pt x="29388" y="15973"/>
                  </a:cubicBezTo>
                  <a:cubicBezTo>
                    <a:pt x="27620" y="14939"/>
                    <a:pt x="25819" y="13905"/>
                    <a:pt x="23817" y="13638"/>
                  </a:cubicBezTo>
                  <a:cubicBezTo>
                    <a:pt x="23534" y="13601"/>
                    <a:pt x="23246" y="13582"/>
                    <a:pt x="22957" y="13582"/>
                  </a:cubicBezTo>
                  <a:cubicBezTo>
                    <a:pt x="21199" y="13582"/>
                    <a:pt x="19402" y="14284"/>
                    <a:pt x="18514" y="15773"/>
                  </a:cubicBezTo>
                  <a:cubicBezTo>
                    <a:pt x="17613" y="17274"/>
                    <a:pt x="17780" y="19209"/>
                    <a:pt x="16879" y="20677"/>
                  </a:cubicBezTo>
                  <a:cubicBezTo>
                    <a:pt x="16345" y="21611"/>
                    <a:pt x="15445" y="22278"/>
                    <a:pt x="14811" y="23179"/>
                  </a:cubicBezTo>
                  <a:cubicBezTo>
                    <a:pt x="14177" y="24079"/>
                    <a:pt x="13910" y="25414"/>
                    <a:pt x="14678" y="26181"/>
                  </a:cubicBezTo>
                  <a:cubicBezTo>
                    <a:pt x="15311" y="26781"/>
                    <a:pt x="16345" y="26781"/>
                    <a:pt x="16979" y="27415"/>
                  </a:cubicBezTo>
                  <a:cubicBezTo>
                    <a:pt x="17446" y="27915"/>
                    <a:pt x="17613" y="28716"/>
                    <a:pt x="18213" y="28983"/>
                  </a:cubicBezTo>
                  <a:cubicBezTo>
                    <a:pt x="18328" y="29032"/>
                    <a:pt x="18444" y="29054"/>
                    <a:pt x="18560" y="29054"/>
                  </a:cubicBezTo>
                  <a:cubicBezTo>
                    <a:pt x="19158" y="29054"/>
                    <a:pt x="19742" y="28463"/>
                    <a:pt x="19881" y="27849"/>
                  </a:cubicBezTo>
                  <a:cubicBezTo>
                    <a:pt x="20048" y="27081"/>
                    <a:pt x="19815" y="26314"/>
                    <a:pt x="19681" y="25547"/>
                  </a:cubicBezTo>
                  <a:cubicBezTo>
                    <a:pt x="19314" y="23279"/>
                    <a:pt x="20448" y="20477"/>
                    <a:pt x="22750" y="20176"/>
                  </a:cubicBezTo>
                  <a:cubicBezTo>
                    <a:pt x="23250" y="20176"/>
                    <a:pt x="23451" y="20944"/>
                    <a:pt x="23217" y="21377"/>
                  </a:cubicBezTo>
                  <a:cubicBezTo>
                    <a:pt x="22984" y="21844"/>
                    <a:pt x="22517" y="22178"/>
                    <a:pt x="22283" y="22645"/>
                  </a:cubicBezTo>
                  <a:cubicBezTo>
                    <a:pt x="21849" y="23579"/>
                    <a:pt x="22316" y="24680"/>
                    <a:pt x="23284" y="24980"/>
                  </a:cubicBezTo>
                  <a:cubicBezTo>
                    <a:pt x="24284" y="25247"/>
                    <a:pt x="25919" y="25047"/>
                    <a:pt x="25786" y="26047"/>
                  </a:cubicBezTo>
                  <a:cubicBezTo>
                    <a:pt x="25652" y="27048"/>
                    <a:pt x="23684" y="26414"/>
                    <a:pt x="23017" y="27282"/>
                  </a:cubicBezTo>
                  <a:cubicBezTo>
                    <a:pt x="22650" y="27815"/>
                    <a:pt x="22984" y="28549"/>
                    <a:pt x="22984" y="29150"/>
                  </a:cubicBezTo>
                  <a:cubicBezTo>
                    <a:pt x="22950" y="30417"/>
                    <a:pt x="21583" y="31218"/>
                    <a:pt x="20348" y="31318"/>
                  </a:cubicBezTo>
                  <a:cubicBezTo>
                    <a:pt x="20194" y="31330"/>
                    <a:pt x="20039" y="31335"/>
                    <a:pt x="19886" y="31335"/>
                  </a:cubicBezTo>
                  <a:cubicBezTo>
                    <a:pt x="18933" y="31335"/>
                    <a:pt x="17994" y="31134"/>
                    <a:pt x="17042" y="31134"/>
                  </a:cubicBezTo>
                  <a:cubicBezTo>
                    <a:pt x="16888" y="31134"/>
                    <a:pt x="16734" y="31139"/>
                    <a:pt x="16579" y="31151"/>
                  </a:cubicBezTo>
                  <a:cubicBezTo>
                    <a:pt x="15345" y="31251"/>
                    <a:pt x="13977" y="32152"/>
                    <a:pt x="14044" y="33386"/>
                  </a:cubicBezTo>
                  <a:cubicBezTo>
                    <a:pt x="12309" y="34186"/>
                    <a:pt x="10508" y="34854"/>
                    <a:pt x="8673" y="35354"/>
                  </a:cubicBezTo>
                  <a:cubicBezTo>
                    <a:pt x="8773" y="36688"/>
                    <a:pt x="11309" y="36822"/>
                    <a:pt x="11309" y="38189"/>
                  </a:cubicBezTo>
                  <a:cubicBezTo>
                    <a:pt x="11309" y="38936"/>
                    <a:pt x="10409" y="39364"/>
                    <a:pt x="9638" y="39364"/>
                  </a:cubicBezTo>
                  <a:cubicBezTo>
                    <a:pt x="9583" y="39364"/>
                    <a:pt x="9528" y="39361"/>
                    <a:pt x="9474" y="39357"/>
                  </a:cubicBezTo>
                  <a:cubicBezTo>
                    <a:pt x="8868" y="39306"/>
                    <a:pt x="8243" y="39122"/>
                    <a:pt x="7643" y="39122"/>
                  </a:cubicBezTo>
                  <a:cubicBezTo>
                    <a:pt x="7450" y="39122"/>
                    <a:pt x="7259" y="39141"/>
                    <a:pt x="7072" y="39190"/>
                  </a:cubicBezTo>
                  <a:cubicBezTo>
                    <a:pt x="5705" y="39557"/>
                    <a:pt x="5238" y="41458"/>
                    <a:pt x="5971" y="42626"/>
                  </a:cubicBezTo>
                  <a:cubicBezTo>
                    <a:pt x="6672" y="43722"/>
                    <a:pt x="8012" y="44207"/>
                    <a:pt x="9305" y="44207"/>
                  </a:cubicBezTo>
                  <a:cubicBezTo>
                    <a:pt x="9429" y="44207"/>
                    <a:pt x="9552" y="44202"/>
                    <a:pt x="9674" y="44194"/>
                  </a:cubicBezTo>
                  <a:cubicBezTo>
                    <a:pt x="10241" y="44194"/>
                    <a:pt x="10808" y="43960"/>
                    <a:pt x="11208" y="43560"/>
                  </a:cubicBezTo>
                  <a:cubicBezTo>
                    <a:pt x="11542" y="43126"/>
                    <a:pt x="11575" y="42559"/>
                    <a:pt x="11709" y="42025"/>
                  </a:cubicBezTo>
                  <a:cubicBezTo>
                    <a:pt x="12042" y="40858"/>
                    <a:pt x="12976" y="39957"/>
                    <a:pt x="14177" y="39657"/>
                  </a:cubicBezTo>
                  <a:cubicBezTo>
                    <a:pt x="14844" y="39490"/>
                    <a:pt x="15645" y="39490"/>
                    <a:pt x="16012" y="38923"/>
                  </a:cubicBezTo>
                  <a:cubicBezTo>
                    <a:pt x="17546" y="39757"/>
                    <a:pt x="18547" y="41292"/>
                    <a:pt x="18747" y="43026"/>
                  </a:cubicBezTo>
                  <a:cubicBezTo>
                    <a:pt x="18874" y="43186"/>
                    <a:pt x="19037" y="43255"/>
                    <a:pt x="19208" y="43255"/>
                  </a:cubicBezTo>
                  <a:cubicBezTo>
                    <a:pt x="19713" y="43255"/>
                    <a:pt x="20290" y="42657"/>
                    <a:pt x="20215" y="42059"/>
                  </a:cubicBezTo>
                  <a:cubicBezTo>
                    <a:pt x="20115" y="41292"/>
                    <a:pt x="19414" y="40725"/>
                    <a:pt x="18881" y="40157"/>
                  </a:cubicBezTo>
                  <a:cubicBezTo>
                    <a:pt x="18314" y="39590"/>
                    <a:pt x="17847" y="38723"/>
                    <a:pt x="18280" y="38056"/>
                  </a:cubicBezTo>
                  <a:lnTo>
                    <a:pt x="18280" y="38056"/>
                  </a:lnTo>
                  <a:cubicBezTo>
                    <a:pt x="20915" y="38857"/>
                    <a:pt x="22917" y="40991"/>
                    <a:pt x="23517" y="43693"/>
                  </a:cubicBezTo>
                  <a:cubicBezTo>
                    <a:pt x="24451" y="43426"/>
                    <a:pt x="24918" y="42359"/>
                    <a:pt x="24418" y="41525"/>
                  </a:cubicBezTo>
                  <a:cubicBezTo>
                    <a:pt x="24515" y="41293"/>
                    <a:pt x="24716" y="41195"/>
                    <a:pt x="24945" y="41195"/>
                  </a:cubicBezTo>
                  <a:cubicBezTo>
                    <a:pt x="25343" y="41195"/>
                    <a:pt x="25829" y="41490"/>
                    <a:pt x="26019" y="41892"/>
                  </a:cubicBezTo>
                  <a:cubicBezTo>
                    <a:pt x="26319" y="42492"/>
                    <a:pt x="26286" y="43260"/>
                    <a:pt x="26720" y="43793"/>
                  </a:cubicBezTo>
                  <a:cubicBezTo>
                    <a:pt x="27145" y="44361"/>
                    <a:pt x="27830" y="44484"/>
                    <a:pt x="28582" y="44484"/>
                  </a:cubicBezTo>
                  <a:cubicBezTo>
                    <a:pt x="29161" y="44484"/>
                    <a:pt x="29780" y="44411"/>
                    <a:pt x="30349" y="44411"/>
                  </a:cubicBezTo>
                  <a:cubicBezTo>
                    <a:pt x="31129" y="44411"/>
                    <a:pt x="31817" y="44548"/>
                    <a:pt x="32190" y="45194"/>
                  </a:cubicBezTo>
                  <a:cubicBezTo>
                    <a:pt x="32882" y="46381"/>
                    <a:pt x="31359" y="47763"/>
                    <a:pt x="29971" y="47763"/>
                  </a:cubicBezTo>
                  <a:cubicBezTo>
                    <a:pt x="29955" y="47763"/>
                    <a:pt x="29938" y="47763"/>
                    <a:pt x="29922" y="47763"/>
                  </a:cubicBezTo>
                  <a:cubicBezTo>
                    <a:pt x="28521" y="47696"/>
                    <a:pt x="27253" y="46929"/>
                    <a:pt x="25852" y="46796"/>
                  </a:cubicBezTo>
                  <a:cubicBezTo>
                    <a:pt x="25684" y="46777"/>
                    <a:pt x="25517" y="46769"/>
                    <a:pt x="25350" y="46769"/>
                  </a:cubicBezTo>
                  <a:cubicBezTo>
                    <a:pt x="23995" y="46769"/>
                    <a:pt x="22682" y="47314"/>
                    <a:pt x="21316" y="47463"/>
                  </a:cubicBezTo>
                  <a:cubicBezTo>
                    <a:pt x="21144" y="47481"/>
                    <a:pt x="20968" y="47491"/>
                    <a:pt x="20791" y="47491"/>
                  </a:cubicBezTo>
                  <a:cubicBezTo>
                    <a:pt x="19376" y="47491"/>
                    <a:pt x="17843" y="46891"/>
                    <a:pt x="17546" y="45528"/>
                  </a:cubicBezTo>
                  <a:cubicBezTo>
                    <a:pt x="17546" y="45128"/>
                    <a:pt x="17446" y="44727"/>
                    <a:pt x="17279" y="44327"/>
                  </a:cubicBezTo>
                  <a:cubicBezTo>
                    <a:pt x="17026" y="43905"/>
                    <a:pt x="16512" y="43744"/>
                    <a:pt x="15997" y="43744"/>
                  </a:cubicBezTo>
                  <a:cubicBezTo>
                    <a:pt x="15901" y="43744"/>
                    <a:pt x="15806" y="43750"/>
                    <a:pt x="15712" y="43760"/>
                  </a:cubicBezTo>
                  <a:cubicBezTo>
                    <a:pt x="13722" y="43996"/>
                    <a:pt x="11691" y="45669"/>
                    <a:pt x="9894" y="45669"/>
                  </a:cubicBezTo>
                  <a:cubicBezTo>
                    <a:pt x="9401" y="45669"/>
                    <a:pt x="8925" y="45544"/>
                    <a:pt x="8473" y="45228"/>
                  </a:cubicBezTo>
                  <a:cubicBezTo>
                    <a:pt x="7139" y="47830"/>
                    <a:pt x="3837" y="48830"/>
                    <a:pt x="2002" y="51132"/>
                  </a:cubicBezTo>
                  <a:cubicBezTo>
                    <a:pt x="0" y="53634"/>
                    <a:pt x="167" y="57503"/>
                    <a:pt x="2102" y="60038"/>
                  </a:cubicBezTo>
                  <a:cubicBezTo>
                    <a:pt x="3806" y="62262"/>
                    <a:pt x="6586" y="63461"/>
                    <a:pt x="9379" y="63461"/>
                  </a:cubicBezTo>
                  <a:cubicBezTo>
                    <a:pt x="9812" y="63461"/>
                    <a:pt x="10245" y="63432"/>
                    <a:pt x="10675" y="63374"/>
                  </a:cubicBezTo>
                  <a:cubicBezTo>
                    <a:pt x="11086" y="63335"/>
                    <a:pt x="11521" y="63261"/>
                    <a:pt x="11952" y="63261"/>
                  </a:cubicBezTo>
                  <a:cubicBezTo>
                    <a:pt x="12254" y="63261"/>
                    <a:pt x="12554" y="63297"/>
                    <a:pt x="12843" y="63407"/>
                  </a:cubicBezTo>
                  <a:cubicBezTo>
                    <a:pt x="13510" y="63674"/>
                    <a:pt x="13944" y="64341"/>
                    <a:pt x="14511" y="64808"/>
                  </a:cubicBezTo>
                  <a:cubicBezTo>
                    <a:pt x="14845" y="65064"/>
                    <a:pt x="15296" y="65250"/>
                    <a:pt x="15705" y="65250"/>
                  </a:cubicBezTo>
                  <a:cubicBezTo>
                    <a:pt x="15990" y="65250"/>
                    <a:pt x="16254" y="65161"/>
                    <a:pt x="16446" y="64942"/>
                  </a:cubicBezTo>
                  <a:lnTo>
                    <a:pt x="16446" y="64942"/>
                  </a:lnTo>
                  <a:cubicBezTo>
                    <a:pt x="15912" y="66276"/>
                    <a:pt x="16079" y="67777"/>
                    <a:pt x="16846" y="69011"/>
                  </a:cubicBezTo>
                  <a:cubicBezTo>
                    <a:pt x="17680" y="70312"/>
                    <a:pt x="19214" y="71313"/>
                    <a:pt x="19181" y="72848"/>
                  </a:cubicBezTo>
                  <a:cubicBezTo>
                    <a:pt x="19181" y="73648"/>
                    <a:pt x="18680" y="74349"/>
                    <a:pt x="18480" y="75116"/>
                  </a:cubicBezTo>
                  <a:cubicBezTo>
                    <a:pt x="17480" y="78618"/>
                    <a:pt x="21616" y="81487"/>
                    <a:pt x="22283" y="85056"/>
                  </a:cubicBezTo>
                  <a:cubicBezTo>
                    <a:pt x="22450" y="86024"/>
                    <a:pt x="22450" y="87191"/>
                    <a:pt x="23284" y="87725"/>
                  </a:cubicBezTo>
                  <a:cubicBezTo>
                    <a:pt x="23651" y="87958"/>
                    <a:pt x="24118" y="88058"/>
                    <a:pt x="24551" y="88058"/>
                  </a:cubicBezTo>
                  <a:cubicBezTo>
                    <a:pt x="24768" y="88074"/>
                    <a:pt x="24989" y="88082"/>
                    <a:pt x="25213" y="88082"/>
                  </a:cubicBezTo>
                  <a:cubicBezTo>
                    <a:pt x="27403" y="88082"/>
                    <a:pt x="29832" y="87314"/>
                    <a:pt x="30255" y="85256"/>
                  </a:cubicBezTo>
                  <a:cubicBezTo>
                    <a:pt x="30322" y="84623"/>
                    <a:pt x="30355" y="83955"/>
                    <a:pt x="30322" y="83322"/>
                  </a:cubicBezTo>
                  <a:cubicBezTo>
                    <a:pt x="30389" y="81320"/>
                    <a:pt x="31556" y="79519"/>
                    <a:pt x="33324" y="78585"/>
                  </a:cubicBezTo>
                  <a:cubicBezTo>
                    <a:pt x="33791" y="78385"/>
                    <a:pt x="34258" y="78118"/>
                    <a:pt x="34692" y="77818"/>
                  </a:cubicBezTo>
                  <a:cubicBezTo>
                    <a:pt x="35526" y="76984"/>
                    <a:pt x="35326" y="75583"/>
                    <a:pt x="34892" y="74515"/>
                  </a:cubicBezTo>
                  <a:cubicBezTo>
                    <a:pt x="34492" y="73415"/>
                    <a:pt x="33858" y="72314"/>
                    <a:pt x="33991" y="71180"/>
                  </a:cubicBezTo>
                  <a:cubicBezTo>
                    <a:pt x="34258" y="69312"/>
                    <a:pt x="36226" y="68344"/>
                    <a:pt x="37761" y="67210"/>
                  </a:cubicBezTo>
                  <a:cubicBezTo>
                    <a:pt x="40062" y="65509"/>
                    <a:pt x="41563" y="62974"/>
                    <a:pt x="41997" y="60138"/>
                  </a:cubicBezTo>
                  <a:lnTo>
                    <a:pt x="41997" y="60138"/>
                  </a:lnTo>
                  <a:cubicBezTo>
                    <a:pt x="40884" y="60492"/>
                    <a:pt x="39641" y="60817"/>
                    <a:pt x="38479" y="60817"/>
                  </a:cubicBezTo>
                  <a:cubicBezTo>
                    <a:pt x="37447" y="60817"/>
                    <a:pt x="36479" y="60560"/>
                    <a:pt x="35726" y="59838"/>
                  </a:cubicBezTo>
                  <a:cubicBezTo>
                    <a:pt x="35226" y="59271"/>
                    <a:pt x="34792" y="58637"/>
                    <a:pt x="34525" y="57937"/>
                  </a:cubicBezTo>
                  <a:lnTo>
                    <a:pt x="31556" y="51732"/>
                  </a:lnTo>
                  <a:cubicBezTo>
                    <a:pt x="31390" y="51466"/>
                    <a:pt x="31323" y="51165"/>
                    <a:pt x="31390" y="50865"/>
                  </a:cubicBezTo>
                  <a:cubicBezTo>
                    <a:pt x="31487" y="50617"/>
                    <a:pt x="31671" y="50515"/>
                    <a:pt x="31891" y="50515"/>
                  </a:cubicBezTo>
                  <a:cubicBezTo>
                    <a:pt x="32351" y="50515"/>
                    <a:pt x="32964" y="50958"/>
                    <a:pt x="33258" y="51432"/>
                  </a:cubicBezTo>
                  <a:cubicBezTo>
                    <a:pt x="34859" y="53901"/>
                    <a:pt x="36293" y="56436"/>
                    <a:pt x="37527" y="59104"/>
                  </a:cubicBezTo>
                  <a:cubicBezTo>
                    <a:pt x="40096" y="58637"/>
                    <a:pt x="42531" y="57570"/>
                    <a:pt x="44632" y="56002"/>
                  </a:cubicBezTo>
                  <a:cubicBezTo>
                    <a:pt x="45299" y="55535"/>
                    <a:pt x="45933" y="54935"/>
                    <a:pt x="46167" y="54134"/>
                  </a:cubicBezTo>
                  <a:cubicBezTo>
                    <a:pt x="46400" y="53334"/>
                    <a:pt x="45967" y="52299"/>
                    <a:pt x="45166" y="52166"/>
                  </a:cubicBezTo>
                  <a:cubicBezTo>
                    <a:pt x="45086" y="52157"/>
                    <a:pt x="45003" y="52153"/>
                    <a:pt x="44918" y="52153"/>
                  </a:cubicBezTo>
                  <a:cubicBezTo>
                    <a:pt x="44687" y="52153"/>
                    <a:pt x="44443" y="52184"/>
                    <a:pt x="44199" y="52233"/>
                  </a:cubicBezTo>
                  <a:cubicBezTo>
                    <a:pt x="44081" y="52245"/>
                    <a:pt x="43964" y="52251"/>
                    <a:pt x="43848" y="52251"/>
                  </a:cubicBezTo>
                  <a:cubicBezTo>
                    <a:pt x="42088" y="52251"/>
                    <a:pt x="40520" y="50874"/>
                    <a:pt x="39362" y="49497"/>
                  </a:cubicBezTo>
                  <a:cubicBezTo>
                    <a:pt x="39709" y="49110"/>
                    <a:pt x="40169" y="48963"/>
                    <a:pt x="40671" y="48963"/>
                  </a:cubicBezTo>
                  <a:cubicBezTo>
                    <a:pt x="41421" y="48963"/>
                    <a:pt x="42265" y="49291"/>
                    <a:pt x="42964" y="49631"/>
                  </a:cubicBezTo>
                  <a:cubicBezTo>
                    <a:pt x="45066" y="50598"/>
                    <a:pt x="47301" y="51299"/>
                    <a:pt x="49603" y="51699"/>
                  </a:cubicBezTo>
                  <a:cubicBezTo>
                    <a:pt x="50170" y="51766"/>
                    <a:pt x="50737" y="51899"/>
                    <a:pt x="51270" y="52133"/>
                  </a:cubicBezTo>
                  <a:cubicBezTo>
                    <a:pt x="51604" y="52333"/>
                    <a:pt x="51938" y="52566"/>
                    <a:pt x="52238" y="52867"/>
                  </a:cubicBezTo>
                  <a:cubicBezTo>
                    <a:pt x="54873" y="55302"/>
                    <a:pt x="56808" y="58437"/>
                    <a:pt x="57808" y="61906"/>
                  </a:cubicBezTo>
                  <a:cubicBezTo>
                    <a:pt x="57892" y="61926"/>
                    <a:pt x="57973" y="61935"/>
                    <a:pt x="58053" y="61935"/>
                  </a:cubicBezTo>
                  <a:cubicBezTo>
                    <a:pt x="58922" y="61935"/>
                    <a:pt x="59518" y="60819"/>
                    <a:pt x="59610" y="59872"/>
                  </a:cubicBezTo>
                  <a:cubicBezTo>
                    <a:pt x="59676" y="58837"/>
                    <a:pt x="59576" y="57637"/>
                    <a:pt x="60310" y="56936"/>
                  </a:cubicBezTo>
                  <a:cubicBezTo>
                    <a:pt x="60877" y="56402"/>
                    <a:pt x="61845" y="56302"/>
                    <a:pt x="62345" y="55702"/>
                  </a:cubicBezTo>
                  <a:cubicBezTo>
                    <a:pt x="63012" y="54901"/>
                    <a:pt x="62645" y="53567"/>
                    <a:pt x="63412" y="52867"/>
                  </a:cubicBezTo>
                  <a:cubicBezTo>
                    <a:pt x="63651" y="52645"/>
                    <a:pt x="63928" y="52550"/>
                    <a:pt x="64217" y="52550"/>
                  </a:cubicBezTo>
                  <a:cubicBezTo>
                    <a:pt x="65062" y="52550"/>
                    <a:pt x="66008" y="53364"/>
                    <a:pt x="66381" y="54234"/>
                  </a:cubicBezTo>
                  <a:cubicBezTo>
                    <a:pt x="66882" y="55435"/>
                    <a:pt x="67082" y="56869"/>
                    <a:pt x="68116" y="57570"/>
                  </a:cubicBezTo>
                  <a:lnTo>
                    <a:pt x="69850" y="57336"/>
                  </a:lnTo>
                  <a:cubicBezTo>
                    <a:pt x="69884" y="60238"/>
                    <a:pt x="70851" y="63040"/>
                    <a:pt x="72652" y="65342"/>
                  </a:cubicBezTo>
                  <a:cubicBezTo>
                    <a:pt x="73620" y="64808"/>
                    <a:pt x="73186" y="63341"/>
                    <a:pt x="72586" y="62407"/>
                  </a:cubicBezTo>
                  <a:cubicBezTo>
                    <a:pt x="71952" y="61506"/>
                    <a:pt x="71385" y="60138"/>
                    <a:pt x="72252" y="59438"/>
                  </a:cubicBezTo>
                  <a:cubicBezTo>
                    <a:pt x="73453" y="59438"/>
                    <a:pt x="74020" y="61106"/>
                    <a:pt x="75154" y="61406"/>
                  </a:cubicBezTo>
                  <a:cubicBezTo>
                    <a:pt x="75263" y="61434"/>
                    <a:pt x="75370" y="61447"/>
                    <a:pt x="75476" y="61447"/>
                  </a:cubicBezTo>
                  <a:cubicBezTo>
                    <a:pt x="76503" y="61447"/>
                    <a:pt x="77337" y="60193"/>
                    <a:pt x="77156" y="59104"/>
                  </a:cubicBezTo>
                  <a:cubicBezTo>
                    <a:pt x="76922" y="57937"/>
                    <a:pt x="75921" y="57070"/>
                    <a:pt x="74887" y="56502"/>
                  </a:cubicBezTo>
                  <a:cubicBezTo>
                    <a:pt x="73953" y="55468"/>
                    <a:pt x="75288" y="53834"/>
                    <a:pt x="76655" y="53567"/>
                  </a:cubicBezTo>
                  <a:cubicBezTo>
                    <a:pt x="77095" y="53494"/>
                    <a:pt x="77544" y="53483"/>
                    <a:pt x="77992" y="53483"/>
                  </a:cubicBezTo>
                  <a:cubicBezTo>
                    <a:pt x="78181" y="53483"/>
                    <a:pt x="78370" y="53485"/>
                    <a:pt x="78558" y="53485"/>
                  </a:cubicBezTo>
                  <a:cubicBezTo>
                    <a:pt x="79343" y="53485"/>
                    <a:pt x="80108" y="53451"/>
                    <a:pt x="80791" y="53100"/>
                  </a:cubicBezTo>
                  <a:cubicBezTo>
                    <a:pt x="82293" y="52366"/>
                    <a:pt x="82760" y="50398"/>
                    <a:pt x="82459" y="48764"/>
                  </a:cubicBezTo>
                  <a:cubicBezTo>
                    <a:pt x="82126" y="47129"/>
                    <a:pt x="81158" y="45695"/>
                    <a:pt x="80358" y="44227"/>
                  </a:cubicBezTo>
                  <a:cubicBezTo>
                    <a:pt x="79691" y="42993"/>
                    <a:pt x="79357" y="41025"/>
                    <a:pt x="80658" y="40491"/>
                  </a:cubicBezTo>
                  <a:cubicBezTo>
                    <a:pt x="81025" y="40358"/>
                    <a:pt x="81425" y="40324"/>
                    <a:pt x="81792" y="40324"/>
                  </a:cubicBezTo>
                  <a:cubicBezTo>
                    <a:pt x="86762" y="40124"/>
                    <a:pt x="90865" y="34854"/>
                    <a:pt x="89898" y="29983"/>
                  </a:cubicBezTo>
                  <a:cubicBezTo>
                    <a:pt x="89731" y="29049"/>
                    <a:pt x="89298" y="28182"/>
                    <a:pt x="88697" y="27482"/>
                  </a:cubicBezTo>
                  <a:cubicBezTo>
                    <a:pt x="87496" y="26281"/>
                    <a:pt x="85495" y="25981"/>
                    <a:pt x="84628" y="24580"/>
                  </a:cubicBezTo>
                  <a:cubicBezTo>
                    <a:pt x="83527" y="22812"/>
                    <a:pt x="84861" y="20477"/>
                    <a:pt x="86596" y="19343"/>
                  </a:cubicBezTo>
                  <a:cubicBezTo>
                    <a:pt x="88330" y="18208"/>
                    <a:pt x="90432" y="17708"/>
                    <a:pt x="92066" y="16407"/>
                  </a:cubicBezTo>
                  <a:cubicBezTo>
                    <a:pt x="92466" y="16407"/>
                    <a:pt x="92700" y="16007"/>
                    <a:pt x="92800" y="15573"/>
                  </a:cubicBezTo>
                  <a:cubicBezTo>
                    <a:pt x="92800" y="15306"/>
                    <a:pt x="92800" y="15039"/>
                    <a:pt x="92800" y="14773"/>
                  </a:cubicBezTo>
                  <a:cubicBezTo>
                    <a:pt x="92779" y="13697"/>
                    <a:pt x="93644" y="13032"/>
                    <a:pt x="94527" y="13032"/>
                  </a:cubicBezTo>
                  <a:cubicBezTo>
                    <a:pt x="95067" y="13032"/>
                    <a:pt x="95614" y="13281"/>
                    <a:pt x="95969" y="13839"/>
                  </a:cubicBezTo>
                  <a:cubicBezTo>
                    <a:pt x="96469" y="14606"/>
                    <a:pt x="96269" y="15607"/>
                    <a:pt x="95902" y="16474"/>
                  </a:cubicBezTo>
                  <a:cubicBezTo>
                    <a:pt x="95535" y="17308"/>
                    <a:pt x="95035" y="18142"/>
                    <a:pt x="94968" y="19009"/>
                  </a:cubicBezTo>
                  <a:cubicBezTo>
                    <a:pt x="94868" y="19910"/>
                    <a:pt x="95369" y="21010"/>
                    <a:pt x="96269" y="21110"/>
                  </a:cubicBezTo>
                  <a:cubicBezTo>
                    <a:pt x="96322" y="21117"/>
                    <a:pt x="96374" y="21120"/>
                    <a:pt x="96425" y="21120"/>
                  </a:cubicBezTo>
                  <a:cubicBezTo>
                    <a:pt x="97467" y="21120"/>
                    <a:pt x="98107" y="19858"/>
                    <a:pt x="98171" y="18809"/>
                  </a:cubicBezTo>
                  <a:cubicBezTo>
                    <a:pt x="98271" y="17675"/>
                    <a:pt x="98037" y="16474"/>
                    <a:pt x="98638" y="15506"/>
                  </a:cubicBezTo>
                  <a:cubicBezTo>
                    <a:pt x="99538" y="14072"/>
                    <a:pt x="102073" y="13739"/>
                    <a:pt x="102140" y="12037"/>
                  </a:cubicBezTo>
                  <a:cubicBezTo>
                    <a:pt x="102173" y="10670"/>
                    <a:pt x="100472" y="9869"/>
                    <a:pt x="100139" y="8535"/>
                  </a:cubicBezTo>
                  <a:cubicBezTo>
                    <a:pt x="100072" y="7968"/>
                    <a:pt x="100105" y="7401"/>
                    <a:pt x="100205" y="6867"/>
                  </a:cubicBezTo>
                  <a:cubicBezTo>
                    <a:pt x="100571" y="3066"/>
                    <a:pt x="97538" y="1"/>
                    <a:pt x="9399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9" name="Google Shape;469;p29"/>
          <p:cNvSpPr txBox="1"/>
          <p:nvPr>
            <p:ph idx="1" type="subTitle"/>
          </p:nvPr>
        </p:nvSpPr>
        <p:spPr>
          <a:xfrm>
            <a:off x="720000" y="2318400"/>
            <a:ext cx="2965500" cy="1206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470" name="Google Shape;470;p29"/>
          <p:cNvSpPr txBox="1"/>
          <p:nvPr/>
        </p:nvSpPr>
        <p:spPr>
          <a:xfrm>
            <a:off x="720000" y="3571134"/>
            <a:ext cx="3401700" cy="73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300"/>
              </a:spcBef>
              <a:spcAft>
                <a:spcPts val="0"/>
              </a:spcAft>
              <a:buNone/>
            </a:pPr>
            <a:r>
              <a:rPr lang="en" sz="1200">
                <a:solidFill>
                  <a:schemeClr val="dk1"/>
                </a:solidFill>
                <a:latin typeface="Roboto"/>
                <a:ea typeface="Roboto"/>
                <a:cs typeface="Roboto"/>
                <a:sym typeface="Roboto"/>
              </a:rPr>
              <a:t>CREDITS: This presentation template was created by </a:t>
            </a:r>
            <a:r>
              <a:rPr b="1" lang="en" sz="1200">
                <a:solidFill>
                  <a:schemeClr val="dk1"/>
                </a:solidFill>
                <a:uFill>
                  <a:noFill/>
                </a:uFill>
                <a:latin typeface="Roboto"/>
                <a:ea typeface="Roboto"/>
                <a:cs typeface="Roboto"/>
                <a:sym typeface="Roboto"/>
                <a:hlinkClick r:id="rId2">
                  <a:extLst>
                    <a:ext uri="{A12FA001-AC4F-418D-AE19-62706E023703}">
                      <ahyp:hlinkClr val="tx"/>
                    </a:ext>
                  </a:extLst>
                </a:hlinkClick>
              </a:rPr>
              <a:t>Slidesgo</a:t>
            </a:r>
            <a:r>
              <a:rPr lang="en" sz="1200">
                <a:solidFill>
                  <a:schemeClr val="dk1"/>
                </a:solidFill>
                <a:latin typeface="Roboto"/>
                <a:ea typeface="Roboto"/>
                <a:cs typeface="Roboto"/>
                <a:sym typeface="Roboto"/>
              </a:rPr>
              <a:t>, including icons by </a:t>
            </a:r>
            <a:r>
              <a:rPr b="1" lang="en" sz="1200">
                <a:solidFill>
                  <a:schemeClr val="dk1"/>
                </a:solidFill>
                <a:uFill>
                  <a:noFill/>
                </a:uFill>
                <a:latin typeface="Roboto"/>
                <a:ea typeface="Roboto"/>
                <a:cs typeface="Roboto"/>
                <a:sym typeface="Roboto"/>
                <a:hlinkClick r:id="rId3">
                  <a:extLst>
                    <a:ext uri="{A12FA001-AC4F-418D-AE19-62706E023703}">
                      <ahyp:hlinkClr val="tx"/>
                    </a:ext>
                  </a:extLst>
                </a:hlinkClick>
              </a:rPr>
              <a:t>Flaticon</a:t>
            </a:r>
            <a:r>
              <a:rPr lang="en" sz="1200">
                <a:solidFill>
                  <a:schemeClr val="dk1"/>
                </a:solidFill>
                <a:latin typeface="Roboto"/>
                <a:ea typeface="Roboto"/>
                <a:cs typeface="Roboto"/>
                <a:sym typeface="Roboto"/>
              </a:rPr>
              <a:t>, and infographics &amp; images by </a:t>
            </a:r>
            <a:r>
              <a:rPr b="1" lang="en" sz="1200">
                <a:solidFill>
                  <a:schemeClr val="dk1"/>
                </a:solidFill>
                <a:uFill>
                  <a:noFill/>
                </a:uFill>
                <a:latin typeface="Roboto"/>
                <a:ea typeface="Roboto"/>
                <a:cs typeface="Roboto"/>
                <a:sym typeface="Roboto"/>
                <a:hlinkClick r:id="rId4">
                  <a:extLst>
                    <a:ext uri="{A12FA001-AC4F-418D-AE19-62706E023703}">
                      <ahyp:hlinkClr val="tx"/>
                    </a:ext>
                  </a:extLst>
                </a:hlinkClick>
              </a:rPr>
              <a:t>Freepik</a:t>
            </a:r>
            <a:endParaRPr b="1" sz="1200">
              <a:solidFill>
                <a:schemeClr val="dk1"/>
              </a:solidFill>
              <a:latin typeface="Roboto"/>
              <a:ea typeface="Roboto"/>
              <a:cs typeface="Roboto"/>
              <a:sym typeface="Roboto"/>
            </a:endParaRPr>
          </a:p>
        </p:txBody>
      </p:sp>
      <p:grpSp>
        <p:nvGrpSpPr>
          <p:cNvPr id="471" name="Google Shape;471;p29"/>
          <p:cNvGrpSpPr/>
          <p:nvPr/>
        </p:nvGrpSpPr>
        <p:grpSpPr>
          <a:xfrm>
            <a:off x="4087245" y="542056"/>
            <a:ext cx="4805715" cy="3802310"/>
            <a:chOff x="4121688" y="477337"/>
            <a:chExt cx="4805715" cy="3802310"/>
          </a:xfrm>
        </p:grpSpPr>
        <p:grpSp>
          <p:nvGrpSpPr>
            <p:cNvPr id="472" name="Google Shape;472;p29"/>
            <p:cNvGrpSpPr/>
            <p:nvPr/>
          </p:nvGrpSpPr>
          <p:grpSpPr>
            <a:xfrm>
              <a:off x="4121688" y="2296637"/>
              <a:ext cx="978751" cy="226423"/>
              <a:chOff x="4114929" y="104250"/>
              <a:chExt cx="978751" cy="226423"/>
            </a:xfrm>
          </p:grpSpPr>
          <p:sp>
            <p:nvSpPr>
              <p:cNvPr id="473" name="Google Shape;473;p29"/>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9"/>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9"/>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6" name="Google Shape;476;p29"/>
            <p:cNvSpPr/>
            <p:nvPr/>
          </p:nvSpPr>
          <p:spPr>
            <a:xfrm>
              <a:off x="8424012" y="4217012"/>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7" name="Google Shape;477;p29"/>
            <p:cNvGrpSpPr/>
            <p:nvPr/>
          </p:nvGrpSpPr>
          <p:grpSpPr>
            <a:xfrm>
              <a:off x="7235625" y="477337"/>
              <a:ext cx="524785" cy="125347"/>
              <a:chOff x="1675350" y="4136317"/>
              <a:chExt cx="524785" cy="125347"/>
            </a:xfrm>
          </p:grpSpPr>
          <p:sp>
            <p:nvSpPr>
              <p:cNvPr id="478" name="Google Shape;478;p29"/>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9"/>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6">
    <p:spTree>
      <p:nvGrpSpPr>
        <p:cNvPr id="480" name="Shape 480"/>
        <p:cNvGrpSpPr/>
        <p:nvPr/>
      </p:nvGrpSpPr>
      <p:grpSpPr>
        <a:xfrm>
          <a:off x="0" y="0"/>
          <a:ext cx="0" cy="0"/>
          <a:chOff x="0" y="0"/>
          <a:chExt cx="0" cy="0"/>
        </a:xfrm>
      </p:grpSpPr>
      <p:grpSp>
        <p:nvGrpSpPr>
          <p:cNvPr id="481" name="Google Shape;481;p30"/>
          <p:cNvGrpSpPr/>
          <p:nvPr/>
        </p:nvGrpSpPr>
        <p:grpSpPr>
          <a:xfrm>
            <a:off x="311762" y="448003"/>
            <a:ext cx="8112227" cy="3985318"/>
            <a:chOff x="311762" y="448003"/>
            <a:chExt cx="8112227" cy="3985318"/>
          </a:xfrm>
        </p:grpSpPr>
        <p:grpSp>
          <p:nvGrpSpPr>
            <p:cNvPr id="482" name="Google Shape;482;p30"/>
            <p:cNvGrpSpPr/>
            <p:nvPr/>
          </p:nvGrpSpPr>
          <p:grpSpPr>
            <a:xfrm>
              <a:off x="7445238" y="4073436"/>
              <a:ext cx="978751" cy="226423"/>
              <a:chOff x="4114929" y="104250"/>
              <a:chExt cx="978751" cy="226423"/>
            </a:xfrm>
          </p:grpSpPr>
          <p:sp>
            <p:nvSpPr>
              <p:cNvPr id="483" name="Google Shape;483;p30"/>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0"/>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0"/>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6" name="Google Shape;486;p30"/>
            <p:cNvGrpSpPr/>
            <p:nvPr/>
          </p:nvGrpSpPr>
          <p:grpSpPr>
            <a:xfrm>
              <a:off x="7174724" y="448003"/>
              <a:ext cx="792366" cy="183988"/>
              <a:chOff x="6214836" y="4359395"/>
              <a:chExt cx="792366" cy="183988"/>
            </a:xfrm>
          </p:grpSpPr>
          <p:sp>
            <p:nvSpPr>
              <p:cNvPr id="487" name="Google Shape;487;p30"/>
              <p:cNvSpPr/>
              <p:nvPr/>
            </p:nvSpPr>
            <p:spPr>
              <a:xfrm>
                <a:off x="6214836" y="4417997"/>
                <a:ext cx="504748" cy="62634"/>
              </a:xfrm>
              <a:custGeom>
                <a:rect b="b" l="l" r="r" t="t"/>
                <a:pathLst>
                  <a:path extrusionOk="0" h="1569" w="12644">
                    <a:moveTo>
                      <a:pt x="1068" y="1"/>
                    </a:moveTo>
                    <a:cubicBezTo>
                      <a:pt x="1" y="1"/>
                      <a:pt x="1" y="1568"/>
                      <a:pt x="1068" y="1568"/>
                    </a:cubicBezTo>
                    <a:lnTo>
                      <a:pt x="11576" y="1568"/>
                    </a:lnTo>
                    <a:cubicBezTo>
                      <a:pt x="12643" y="1568"/>
                      <a:pt x="12643" y="1"/>
                      <a:pt x="115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0"/>
              <p:cNvSpPr/>
              <p:nvPr/>
            </p:nvSpPr>
            <p:spPr>
              <a:xfrm>
                <a:off x="6381299" y="4359395"/>
                <a:ext cx="503391" cy="63992"/>
              </a:xfrm>
              <a:custGeom>
                <a:rect b="b" l="l" r="r" t="t"/>
                <a:pathLst>
                  <a:path extrusionOk="0" h="1603" w="12610">
                    <a:moveTo>
                      <a:pt x="1034" y="1"/>
                    </a:moveTo>
                    <a:cubicBezTo>
                      <a:pt x="0" y="1"/>
                      <a:pt x="0" y="1602"/>
                      <a:pt x="1034" y="1602"/>
                    </a:cubicBezTo>
                    <a:lnTo>
                      <a:pt x="11542" y="1602"/>
                    </a:lnTo>
                    <a:cubicBezTo>
                      <a:pt x="12609" y="1602"/>
                      <a:pt x="12609" y="1"/>
                      <a:pt x="115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0"/>
              <p:cNvSpPr/>
              <p:nvPr/>
            </p:nvSpPr>
            <p:spPr>
              <a:xfrm>
                <a:off x="6503731" y="4480430"/>
                <a:ext cx="503471" cy="62954"/>
              </a:xfrm>
              <a:custGeom>
                <a:rect b="b" l="l" r="r" t="t"/>
                <a:pathLst>
                  <a:path extrusionOk="0" h="1577" w="12612">
                    <a:moveTo>
                      <a:pt x="1043" y="0"/>
                    </a:moveTo>
                    <a:cubicBezTo>
                      <a:pt x="0" y="0"/>
                      <a:pt x="0" y="1576"/>
                      <a:pt x="1043" y="1576"/>
                    </a:cubicBezTo>
                    <a:cubicBezTo>
                      <a:pt x="1073" y="1576"/>
                      <a:pt x="1104" y="1575"/>
                      <a:pt x="1136" y="1572"/>
                    </a:cubicBezTo>
                    <a:lnTo>
                      <a:pt x="11644" y="1572"/>
                    </a:lnTo>
                    <a:cubicBezTo>
                      <a:pt x="12611" y="1505"/>
                      <a:pt x="12611" y="71"/>
                      <a:pt x="11644" y="4"/>
                    </a:cubicBezTo>
                    <a:lnTo>
                      <a:pt x="1136" y="4"/>
                    </a:lnTo>
                    <a:cubicBezTo>
                      <a:pt x="1104" y="2"/>
                      <a:pt x="1073" y="0"/>
                      <a:pt x="10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0" name="Google Shape;490;p30"/>
            <p:cNvSpPr/>
            <p:nvPr/>
          </p:nvSpPr>
          <p:spPr>
            <a:xfrm>
              <a:off x="311762" y="4370687"/>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1" name="Google Shape;491;p30"/>
          <p:cNvSpPr txBox="1"/>
          <p:nvPr>
            <p:ph type="title"/>
          </p:nvPr>
        </p:nvSpPr>
        <p:spPr>
          <a:xfrm>
            <a:off x="4572000" y="3368225"/>
            <a:ext cx="3539400" cy="402300"/>
          </a:xfrm>
          <a:prstGeom prst="rect">
            <a:avLst/>
          </a:prstGeom>
        </p:spPr>
        <p:txBody>
          <a:bodyPr anchorCtr="0" anchor="t" bIns="91425" lIns="91425" spcFirstLastPara="1" rIns="91425" wrap="square" tIns="91425">
            <a:noAutofit/>
          </a:bodyPr>
          <a:lstStyle>
            <a:lvl1pPr lvl="0" rtl="0">
              <a:spcBef>
                <a:spcPts val="0"/>
              </a:spcBef>
              <a:spcAft>
                <a:spcPts val="0"/>
              </a:spcAft>
              <a:buNone/>
              <a:defRPr b="0" sz="1800">
                <a:latin typeface="Roboto"/>
                <a:ea typeface="Roboto"/>
                <a:cs typeface="Roboto"/>
                <a:sym typeface="Roboto"/>
              </a:defRPr>
            </a:lvl1pPr>
            <a:lvl2pPr lvl="1" rtl="0">
              <a:spcBef>
                <a:spcPts val="0"/>
              </a:spcBef>
              <a:spcAft>
                <a:spcPts val="0"/>
              </a:spcAft>
              <a:buNone/>
              <a:defRPr b="0" sz="1800">
                <a:latin typeface="Roboto"/>
                <a:ea typeface="Roboto"/>
                <a:cs typeface="Roboto"/>
                <a:sym typeface="Roboto"/>
              </a:defRPr>
            </a:lvl2pPr>
            <a:lvl3pPr lvl="2" rtl="0">
              <a:spcBef>
                <a:spcPts val="0"/>
              </a:spcBef>
              <a:spcAft>
                <a:spcPts val="0"/>
              </a:spcAft>
              <a:buNone/>
              <a:defRPr b="0" sz="1800">
                <a:latin typeface="Roboto"/>
                <a:ea typeface="Roboto"/>
                <a:cs typeface="Roboto"/>
                <a:sym typeface="Roboto"/>
              </a:defRPr>
            </a:lvl3pPr>
            <a:lvl4pPr lvl="3" rtl="0">
              <a:spcBef>
                <a:spcPts val="0"/>
              </a:spcBef>
              <a:spcAft>
                <a:spcPts val="0"/>
              </a:spcAft>
              <a:buNone/>
              <a:defRPr b="0" sz="1800">
                <a:latin typeface="Roboto"/>
                <a:ea typeface="Roboto"/>
                <a:cs typeface="Roboto"/>
                <a:sym typeface="Roboto"/>
              </a:defRPr>
            </a:lvl4pPr>
            <a:lvl5pPr lvl="4" rtl="0">
              <a:spcBef>
                <a:spcPts val="0"/>
              </a:spcBef>
              <a:spcAft>
                <a:spcPts val="0"/>
              </a:spcAft>
              <a:buNone/>
              <a:defRPr b="0" sz="1800">
                <a:latin typeface="Roboto"/>
                <a:ea typeface="Roboto"/>
                <a:cs typeface="Roboto"/>
                <a:sym typeface="Roboto"/>
              </a:defRPr>
            </a:lvl5pPr>
            <a:lvl6pPr lvl="5" rtl="0">
              <a:spcBef>
                <a:spcPts val="0"/>
              </a:spcBef>
              <a:spcAft>
                <a:spcPts val="0"/>
              </a:spcAft>
              <a:buNone/>
              <a:defRPr b="0" sz="1800">
                <a:latin typeface="Roboto"/>
                <a:ea typeface="Roboto"/>
                <a:cs typeface="Roboto"/>
                <a:sym typeface="Roboto"/>
              </a:defRPr>
            </a:lvl6pPr>
            <a:lvl7pPr lvl="6" rtl="0">
              <a:spcBef>
                <a:spcPts val="0"/>
              </a:spcBef>
              <a:spcAft>
                <a:spcPts val="0"/>
              </a:spcAft>
              <a:buNone/>
              <a:defRPr b="0" sz="1800">
                <a:latin typeface="Roboto"/>
                <a:ea typeface="Roboto"/>
                <a:cs typeface="Roboto"/>
                <a:sym typeface="Roboto"/>
              </a:defRPr>
            </a:lvl7pPr>
            <a:lvl8pPr lvl="7" rtl="0">
              <a:spcBef>
                <a:spcPts val="0"/>
              </a:spcBef>
              <a:spcAft>
                <a:spcPts val="0"/>
              </a:spcAft>
              <a:buNone/>
              <a:defRPr b="0" sz="1800">
                <a:latin typeface="Roboto"/>
                <a:ea typeface="Roboto"/>
                <a:cs typeface="Roboto"/>
                <a:sym typeface="Roboto"/>
              </a:defRPr>
            </a:lvl8pPr>
            <a:lvl9pPr lvl="8" rtl="0">
              <a:spcBef>
                <a:spcPts val="0"/>
              </a:spcBef>
              <a:spcAft>
                <a:spcPts val="0"/>
              </a:spcAft>
              <a:buNone/>
              <a:defRPr b="0" sz="1800">
                <a:latin typeface="Roboto"/>
                <a:ea typeface="Roboto"/>
                <a:cs typeface="Roboto"/>
                <a:sym typeface="Roboto"/>
              </a:defRPr>
            </a:lvl9pPr>
          </a:lstStyle>
          <a:p/>
        </p:txBody>
      </p:sp>
      <p:sp>
        <p:nvSpPr>
          <p:cNvPr id="492" name="Google Shape;492;p30"/>
          <p:cNvSpPr txBox="1"/>
          <p:nvPr>
            <p:ph idx="1" type="subTitle"/>
          </p:nvPr>
        </p:nvSpPr>
        <p:spPr>
          <a:xfrm>
            <a:off x="4572000" y="1316400"/>
            <a:ext cx="3539400" cy="19857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400">
                <a:latin typeface="Oswald"/>
                <a:ea typeface="Oswald"/>
                <a:cs typeface="Oswald"/>
                <a:sym typeface="Oswald"/>
              </a:defRPr>
            </a:lvl1pPr>
            <a:lvl2pPr lvl="1" rtl="0">
              <a:spcBef>
                <a:spcPts val="1600"/>
              </a:spcBef>
              <a:spcAft>
                <a:spcPts val="0"/>
              </a:spcAft>
              <a:buNone/>
              <a:defRPr b="1">
                <a:latin typeface="Oswald"/>
                <a:ea typeface="Oswald"/>
                <a:cs typeface="Oswald"/>
                <a:sym typeface="Oswald"/>
              </a:defRPr>
            </a:lvl2pPr>
            <a:lvl3pPr lvl="2" rtl="0">
              <a:spcBef>
                <a:spcPts val="1600"/>
              </a:spcBef>
              <a:spcAft>
                <a:spcPts val="0"/>
              </a:spcAft>
              <a:buNone/>
              <a:defRPr b="1">
                <a:latin typeface="Oswald"/>
                <a:ea typeface="Oswald"/>
                <a:cs typeface="Oswald"/>
                <a:sym typeface="Oswald"/>
              </a:defRPr>
            </a:lvl3pPr>
            <a:lvl4pPr lvl="3" rtl="0">
              <a:spcBef>
                <a:spcPts val="1600"/>
              </a:spcBef>
              <a:spcAft>
                <a:spcPts val="0"/>
              </a:spcAft>
              <a:buNone/>
              <a:defRPr b="1">
                <a:latin typeface="Oswald"/>
                <a:ea typeface="Oswald"/>
                <a:cs typeface="Oswald"/>
                <a:sym typeface="Oswald"/>
              </a:defRPr>
            </a:lvl4pPr>
            <a:lvl5pPr lvl="4" rtl="0">
              <a:spcBef>
                <a:spcPts val="1600"/>
              </a:spcBef>
              <a:spcAft>
                <a:spcPts val="0"/>
              </a:spcAft>
              <a:buNone/>
              <a:defRPr b="1">
                <a:latin typeface="Oswald"/>
                <a:ea typeface="Oswald"/>
                <a:cs typeface="Oswald"/>
                <a:sym typeface="Oswald"/>
              </a:defRPr>
            </a:lvl5pPr>
            <a:lvl6pPr lvl="5" rtl="0">
              <a:spcBef>
                <a:spcPts val="1600"/>
              </a:spcBef>
              <a:spcAft>
                <a:spcPts val="0"/>
              </a:spcAft>
              <a:buNone/>
              <a:defRPr b="1">
                <a:latin typeface="Oswald"/>
                <a:ea typeface="Oswald"/>
                <a:cs typeface="Oswald"/>
                <a:sym typeface="Oswald"/>
              </a:defRPr>
            </a:lvl6pPr>
            <a:lvl7pPr lvl="6" rtl="0">
              <a:spcBef>
                <a:spcPts val="1600"/>
              </a:spcBef>
              <a:spcAft>
                <a:spcPts val="0"/>
              </a:spcAft>
              <a:buNone/>
              <a:defRPr b="1">
                <a:latin typeface="Oswald"/>
                <a:ea typeface="Oswald"/>
                <a:cs typeface="Oswald"/>
                <a:sym typeface="Oswald"/>
              </a:defRPr>
            </a:lvl7pPr>
            <a:lvl8pPr lvl="7" rtl="0">
              <a:spcBef>
                <a:spcPts val="1600"/>
              </a:spcBef>
              <a:spcAft>
                <a:spcPts val="0"/>
              </a:spcAft>
              <a:buNone/>
              <a:defRPr b="1">
                <a:latin typeface="Oswald"/>
                <a:ea typeface="Oswald"/>
                <a:cs typeface="Oswald"/>
                <a:sym typeface="Oswald"/>
              </a:defRPr>
            </a:lvl8pPr>
            <a:lvl9pPr lvl="8" rtl="0">
              <a:spcBef>
                <a:spcPts val="1600"/>
              </a:spcBef>
              <a:spcAft>
                <a:spcPts val="1600"/>
              </a:spcAft>
              <a:buNone/>
              <a:defRPr b="1">
                <a:latin typeface="Oswald"/>
                <a:ea typeface="Oswald"/>
                <a:cs typeface="Oswald"/>
                <a:sym typeface="Oswald"/>
              </a:defRPr>
            </a:lvl9pPr>
          </a:lstStyle>
          <a:p/>
        </p:txBody>
      </p:sp>
      <p:sp>
        <p:nvSpPr>
          <p:cNvPr id="493" name="Google Shape;493;p30"/>
          <p:cNvSpPr/>
          <p:nvPr/>
        </p:nvSpPr>
        <p:spPr>
          <a:xfrm>
            <a:off x="-4339674" y="-1547955"/>
            <a:ext cx="9557611" cy="8239410"/>
          </a:xfrm>
          <a:custGeom>
            <a:rect b="b" l="l" r="r" t="t"/>
            <a:pathLst>
              <a:path extrusionOk="0" h="88082" w="102174">
                <a:moveTo>
                  <a:pt x="93996" y="1"/>
                </a:moveTo>
                <a:cubicBezTo>
                  <a:pt x="93341" y="1"/>
                  <a:pt x="92670" y="105"/>
                  <a:pt x="91999" y="329"/>
                </a:cubicBezTo>
                <a:cubicBezTo>
                  <a:pt x="91366" y="529"/>
                  <a:pt x="90732" y="829"/>
                  <a:pt x="90098" y="1029"/>
                </a:cubicBezTo>
                <a:cubicBezTo>
                  <a:pt x="89518" y="1150"/>
                  <a:pt x="88925" y="1210"/>
                  <a:pt x="88328" y="1210"/>
                </a:cubicBezTo>
                <a:cubicBezTo>
                  <a:pt x="87930" y="1210"/>
                  <a:pt x="87530" y="1183"/>
                  <a:pt x="87129" y="1129"/>
                </a:cubicBezTo>
                <a:lnTo>
                  <a:pt x="81792" y="763"/>
                </a:lnTo>
                <a:cubicBezTo>
                  <a:pt x="81238" y="728"/>
                  <a:pt x="80675" y="693"/>
                  <a:pt x="80118" y="693"/>
                </a:cubicBezTo>
                <a:cubicBezTo>
                  <a:pt x="79068" y="693"/>
                  <a:pt x="78038" y="817"/>
                  <a:pt x="77122" y="1296"/>
                </a:cubicBezTo>
                <a:cubicBezTo>
                  <a:pt x="75054" y="2397"/>
                  <a:pt x="73887" y="5099"/>
                  <a:pt x="71585" y="5366"/>
                </a:cubicBezTo>
                <a:cubicBezTo>
                  <a:pt x="71452" y="5382"/>
                  <a:pt x="71321" y="5389"/>
                  <a:pt x="71192" y="5389"/>
                </a:cubicBezTo>
                <a:cubicBezTo>
                  <a:pt x="69689" y="5389"/>
                  <a:pt x="68361" y="4384"/>
                  <a:pt x="66948" y="3831"/>
                </a:cubicBezTo>
                <a:cubicBezTo>
                  <a:pt x="66069" y="3496"/>
                  <a:pt x="65153" y="3333"/>
                  <a:pt x="64242" y="3333"/>
                </a:cubicBezTo>
                <a:cubicBezTo>
                  <a:pt x="62530" y="3333"/>
                  <a:pt x="60837" y="3910"/>
                  <a:pt x="59443" y="4999"/>
                </a:cubicBezTo>
                <a:cubicBezTo>
                  <a:pt x="58676" y="4599"/>
                  <a:pt x="58909" y="3465"/>
                  <a:pt x="58642" y="2631"/>
                </a:cubicBezTo>
                <a:cubicBezTo>
                  <a:pt x="58375" y="1797"/>
                  <a:pt x="57441" y="1263"/>
                  <a:pt x="56541" y="1163"/>
                </a:cubicBezTo>
                <a:cubicBezTo>
                  <a:pt x="55607" y="1163"/>
                  <a:pt x="54706" y="1296"/>
                  <a:pt x="53872" y="1630"/>
                </a:cubicBezTo>
                <a:cubicBezTo>
                  <a:pt x="52004" y="2264"/>
                  <a:pt x="49869" y="3298"/>
                  <a:pt x="49669" y="5232"/>
                </a:cubicBezTo>
                <a:cubicBezTo>
                  <a:pt x="49636" y="5766"/>
                  <a:pt x="49769" y="6367"/>
                  <a:pt x="49536" y="6867"/>
                </a:cubicBezTo>
                <a:cubicBezTo>
                  <a:pt x="49202" y="7567"/>
                  <a:pt x="48302" y="7801"/>
                  <a:pt x="47735" y="8368"/>
                </a:cubicBezTo>
                <a:cubicBezTo>
                  <a:pt x="47101" y="9035"/>
                  <a:pt x="47001" y="10036"/>
                  <a:pt x="46967" y="10970"/>
                </a:cubicBezTo>
                <a:cubicBezTo>
                  <a:pt x="46934" y="11937"/>
                  <a:pt x="46934" y="12905"/>
                  <a:pt x="46400" y="13672"/>
                </a:cubicBezTo>
                <a:cubicBezTo>
                  <a:pt x="46029" y="14174"/>
                  <a:pt x="44669" y="14520"/>
                  <a:pt x="43588" y="14520"/>
                </a:cubicBezTo>
                <a:cubicBezTo>
                  <a:pt x="43019" y="14520"/>
                  <a:pt x="42527" y="14424"/>
                  <a:pt x="42297" y="14206"/>
                </a:cubicBezTo>
                <a:cubicBezTo>
                  <a:pt x="41909" y="13827"/>
                  <a:pt x="41449" y="13672"/>
                  <a:pt x="40959" y="13672"/>
                </a:cubicBezTo>
                <a:cubicBezTo>
                  <a:pt x="39807" y="13672"/>
                  <a:pt x="38487" y="14531"/>
                  <a:pt x="37527" y="15373"/>
                </a:cubicBezTo>
                <a:lnTo>
                  <a:pt x="33524" y="18942"/>
                </a:lnTo>
                <a:cubicBezTo>
                  <a:pt x="32524" y="19843"/>
                  <a:pt x="31456" y="20777"/>
                  <a:pt x="30122" y="21010"/>
                </a:cubicBezTo>
                <a:cubicBezTo>
                  <a:pt x="29976" y="21036"/>
                  <a:pt x="29827" y="21048"/>
                  <a:pt x="29677" y="21048"/>
                </a:cubicBezTo>
                <a:cubicBezTo>
                  <a:pt x="28462" y="21048"/>
                  <a:pt x="27213" y="20230"/>
                  <a:pt x="27153" y="19042"/>
                </a:cubicBezTo>
                <a:cubicBezTo>
                  <a:pt x="27405" y="18800"/>
                  <a:pt x="27726" y="18727"/>
                  <a:pt x="28077" y="18727"/>
                </a:cubicBezTo>
                <a:cubicBezTo>
                  <a:pt x="28614" y="18727"/>
                  <a:pt x="29220" y="18898"/>
                  <a:pt x="29749" y="18898"/>
                </a:cubicBezTo>
                <a:cubicBezTo>
                  <a:pt x="30115" y="18898"/>
                  <a:pt x="30444" y="18817"/>
                  <a:pt x="30689" y="18542"/>
                </a:cubicBezTo>
                <a:cubicBezTo>
                  <a:pt x="31423" y="17708"/>
                  <a:pt x="30355" y="16507"/>
                  <a:pt x="29388" y="15973"/>
                </a:cubicBezTo>
                <a:cubicBezTo>
                  <a:pt x="27620" y="14939"/>
                  <a:pt x="25819" y="13905"/>
                  <a:pt x="23817" y="13638"/>
                </a:cubicBezTo>
                <a:cubicBezTo>
                  <a:pt x="23534" y="13601"/>
                  <a:pt x="23246" y="13582"/>
                  <a:pt x="22957" y="13582"/>
                </a:cubicBezTo>
                <a:cubicBezTo>
                  <a:pt x="21199" y="13582"/>
                  <a:pt x="19402" y="14284"/>
                  <a:pt x="18514" y="15773"/>
                </a:cubicBezTo>
                <a:cubicBezTo>
                  <a:pt x="17613" y="17274"/>
                  <a:pt x="17780" y="19209"/>
                  <a:pt x="16879" y="20677"/>
                </a:cubicBezTo>
                <a:cubicBezTo>
                  <a:pt x="16345" y="21611"/>
                  <a:pt x="15445" y="22278"/>
                  <a:pt x="14811" y="23179"/>
                </a:cubicBezTo>
                <a:cubicBezTo>
                  <a:pt x="14177" y="24079"/>
                  <a:pt x="13910" y="25414"/>
                  <a:pt x="14678" y="26181"/>
                </a:cubicBezTo>
                <a:cubicBezTo>
                  <a:pt x="15311" y="26781"/>
                  <a:pt x="16345" y="26781"/>
                  <a:pt x="16979" y="27415"/>
                </a:cubicBezTo>
                <a:cubicBezTo>
                  <a:pt x="17446" y="27915"/>
                  <a:pt x="17613" y="28716"/>
                  <a:pt x="18213" y="28983"/>
                </a:cubicBezTo>
                <a:cubicBezTo>
                  <a:pt x="18328" y="29032"/>
                  <a:pt x="18444" y="29054"/>
                  <a:pt x="18560" y="29054"/>
                </a:cubicBezTo>
                <a:cubicBezTo>
                  <a:pt x="19158" y="29054"/>
                  <a:pt x="19742" y="28463"/>
                  <a:pt x="19881" y="27849"/>
                </a:cubicBezTo>
                <a:cubicBezTo>
                  <a:pt x="20048" y="27081"/>
                  <a:pt x="19815" y="26314"/>
                  <a:pt x="19681" y="25547"/>
                </a:cubicBezTo>
                <a:cubicBezTo>
                  <a:pt x="19314" y="23279"/>
                  <a:pt x="20448" y="20477"/>
                  <a:pt x="22750" y="20176"/>
                </a:cubicBezTo>
                <a:cubicBezTo>
                  <a:pt x="23250" y="20176"/>
                  <a:pt x="23451" y="20944"/>
                  <a:pt x="23217" y="21377"/>
                </a:cubicBezTo>
                <a:cubicBezTo>
                  <a:pt x="22984" y="21844"/>
                  <a:pt x="22517" y="22178"/>
                  <a:pt x="22283" y="22645"/>
                </a:cubicBezTo>
                <a:cubicBezTo>
                  <a:pt x="21849" y="23579"/>
                  <a:pt x="22316" y="24680"/>
                  <a:pt x="23284" y="24980"/>
                </a:cubicBezTo>
                <a:cubicBezTo>
                  <a:pt x="24284" y="25247"/>
                  <a:pt x="25919" y="25047"/>
                  <a:pt x="25786" y="26047"/>
                </a:cubicBezTo>
                <a:cubicBezTo>
                  <a:pt x="25652" y="27048"/>
                  <a:pt x="23684" y="26414"/>
                  <a:pt x="23017" y="27282"/>
                </a:cubicBezTo>
                <a:cubicBezTo>
                  <a:pt x="22650" y="27815"/>
                  <a:pt x="22984" y="28549"/>
                  <a:pt x="22984" y="29150"/>
                </a:cubicBezTo>
                <a:cubicBezTo>
                  <a:pt x="22950" y="30417"/>
                  <a:pt x="21583" y="31218"/>
                  <a:pt x="20348" y="31318"/>
                </a:cubicBezTo>
                <a:cubicBezTo>
                  <a:pt x="20194" y="31330"/>
                  <a:pt x="20039" y="31335"/>
                  <a:pt x="19886" y="31335"/>
                </a:cubicBezTo>
                <a:cubicBezTo>
                  <a:pt x="18933" y="31335"/>
                  <a:pt x="17994" y="31134"/>
                  <a:pt x="17042" y="31134"/>
                </a:cubicBezTo>
                <a:cubicBezTo>
                  <a:pt x="16888" y="31134"/>
                  <a:pt x="16734" y="31139"/>
                  <a:pt x="16579" y="31151"/>
                </a:cubicBezTo>
                <a:cubicBezTo>
                  <a:pt x="15345" y="31251"/>
                  <a:pt x="13977" y="32152"/>
                  <a:pt x="14044" y="33386"/>
                </a:cubicBezTo>
                <a:cubicBezTo>
                  <a:pt x="12309" y="34186"/>
                  <a:pt x="10508" y="34854"/>
                  <a:pt x="8673" y="35354"/>
                </a:cubicBezTo>
                <a:cubicBezTo>
                  <a:pt x="8773" y="36688"/>
                  <a:pt x="11309" y="36822"/>
                  <a:pt x="11309" y="38189"/>
                </a:cubicBezTo>
                <a:cubicBezTo>
                  <a:pt x="11309" y="38936"/>
                  <a:pt x="10409" y="39364"/>
                  <a:pt x="9638" y="39364"/>
                </a:cubicBezTo>
                <a:cubicBezTo>
                  <a:pt x="9583" y="39364"/>
                  <a:pt x="9528" y="39361"/>
                  <a:pt x="9474" y="39357"/>
                </a:cubicBezTo>
                <a:cubicBezTo>
                  <a:pt x="8868" y="39306"/>
                  <a:pt x="8243" y="39122"/>
                  <a:pt x="7643" y="39122"/>
                </a:cubicBezTo>
                <a:cubicBezTo>
                  <a:pt x="7450" y="39122"/>
                  <a:pt x="7259" y="39141"/>
                  <a:pt x="7072" y="39190"/>
                </a:cubicBezTo>
                <a:cubicBezTo>
                  <a:pt x="5705" y="39557"/>
                  <a:pt x="5238" y="41458"/>
                  <a:pt x="5971" y="42626"/>
                </a:cubicBezTo>
                <a:cubicBezTo>
                  <a:pt x="6672" y="43722"/>
                  <a:pt x="8012" y="44207"/>
                  <a:pt x="9305" y="44207"/>
                </a:cubicBezTo>
                <a:cubicBezTo>
                  <a:pt x="9429" y="44207"/>
                  <a:pt x="9552" y="44202"/>
                  <a:pt x="9674" y="44194"/>
                </a:cubicBezTo>
                <a:cubicBezTo>
                  <a:pt x="10241" y="44194"/>
                  <a:pt x="10808" y="43960"/>
                  <a:pt x="11208" y="43560"/>
                </a:cubicBezTo>
                <a:cubicBezTo>
                  <a:pt x="11542" y="43126"/>
                  <a:pt x="11575" y="42559"/>
                  <a:pt x="11709" y="42025"/>
                </a:cubicBezTo>
                <a:cubicBezTo>
                  <a:pt x="12042" y="40858"/>
                  <a:pt x="12976" y="39957"/>
                  <a:pt x="14177" y="39657"/>
                </a:cubicBezTo>
                <a:cubicBezTo>
                  <a:pt x="14844" y="39490"/>
                  <a:pt x="15645" y="39490"/>
                  <a:pt x="16012" y="38923"/>
                </a:cubicBezTo>
                <a:cubicBezTo>
                  <a:pt x="17546" y="39757"/>
                  <a:pt x="18547" y="41292"/>
                  <a:pt x="18747" y="43026"/>
                </a:cubicBezTo>
                <a:cubicBezTo>
                  <a:pt x="18874" y="43186"/>
                  <a:pt x="19037" y="43255"/>
                  <a:pt x="19208" y="43255"/>
                </a:cubicBezTo>
                <a:cubicBezTo>
                  <a:pt x="19713" y="43255"/>
                  <a:pt x="20290" y="42657"/>
                  <a:pt x="20215" y="42059"/>
                </a:cubicBezTo>
                <a:cubicBezTo>
                  <a:pt x="20115" y="41292"/>
                  <a:pt x="19414" y="40725"/>
                  <a:pt x="18881" y="40157"/>
                </a:cubicBezTo>
                <a:cubicBezTo>
                  <a:pt x="18314" y="39590"/>
                  <a:pt x="17847" y="38723"/>
                  <a:pt x="18280" y="38056"/>
                </a:cubicBezTo>
                <a:lnTo>
                  <a:pt x="18280" y="38056"/>
                </a:lnTo>
                <a:cubicBezTo>
                  <a:pt x="20915" y="38857"/>
                  <a:pt x="22917" y="40991"/>
                  <a:pt x="23517" y="43693"/>
                </a:cubicBezTo>
                <a:cubicBezTo>
                  <a:pt x="24451" y="43426"/>
                  <a:pt x="24918" y="42359"/>
                  <a:pt x="24418" y="41525"/>
                </a:cubicBezTo>
                <a:cubicBezTo>
                  <a:pt x="24515" y="41293"/>
                  <a:pt x="24716" y="41195"/>
                  <a:pt x="24945" y="41195"/>
                </a:cubicBezTo>
                <a:cubicBezTo>
                  <a:pt x="25343" y="41195"/>
                  <a:pt x="25829" y="41490"/>
                  <a:pt x="26019" y="41892"/>
                </a:cubicBezTo>
                <a:cubicBezTo>
                  <a:pt x="26319" y="42492"/>
                  <a:pt x="26286" y="43260"/>
                  <a:pt x="26720" y="43793"/>
                </a:cubicBezTo>
                <a:cubicBezTo>
                  <a:pt x="27145" y="44361"/>
                  <a:pt x="27830" y="44484"/>
                  <a:pt x="28582" y="44484"/>
                </a:cubicBezTo>
                <a:cubicBezTo>
                  <a:pt x="29161" y="44484"/>
                  <a:pt x="29780" y="44411"/>
                  <a:pt x="30349" y="44411"/>
                </a:cubicBezTo>
                <a:cubicBezTo>
                  <a:pt x="31129" y="44411"/>
                  <a:pt x="31817" y="44548"/>
                  <a:pt x="32190" y="45194"/>
                </a:cubicBezTo>
                <a:cubicBezTo>
                  <a:pt x="32882" y="46381"/>
                  <a:pt x="31359" y="47763"/>
                  <a:pt x="29971" y="47763"/>
                </a:cubicBezTo>
                <a:cubicBezTo>
                  <a:pt x="29955" y="47763"/>
                  <a:pt x="29938" y="47763"/>
                  <a:pt x="29922" y="47763"/>
                </a:cubicBezTo>
                <a:cubicBezTo>
                  <a:pt x="28521" y="47696"/>
                  <a:pt x="27253" y="46929"/>
                  <a:pt x="25852" y="46796"/>
                </a:cubicBezTo>
                <a:cubicBezTo>
                  <a:pt x="25684" y="46777"/>
                  <a:pt x="25517" y="46769"/>
                  <a:pt x="25350" y="46769"/>
                </a:cubicBezTo>
                <a:cubicBezTo>
                  <a:pt x="23995" y="46769"/>
                  <a:pt x="22682" y="47314"/>
                  <a:pt x="21316" y="47463"/>
                </a:cubicBezTo>
                <a:cubicBezTo>
                  <a:pt x="21144" y="47481"/>
                  <a:pt x="20968" y="47491"/>
                  <a:pt x="20791" y="47491"/>
                </a:cubicBezTo>
                <a:cubicBezTo>
                  <a:pt x="19376" y="47491"/>
                  <a:pt x="17843" y="46891"/>
                  <a:pt x="17546" y="45528"/>
                </a:cubicBezTo>
                <a:cubicBezTo>
                  <a:pt x="17546" y="45128"/>
                  <a:pt x="17446" y="44727"/>
                  <a:pt x="17279" y="44327"/>
                </a:cubicBezTo>
                <a:cubicBezTo>
                  <a:pt x="17026" y="43905"/>
                  <a:pt x="16512" y="43744"/>
                  <a:pt x="15997" y="43744"/>
                </a:cubicBezTo>
                <a:cubicBezTo>
                  <a:pt x="15901" y="43744"/>
                  <a:pt x="15806" y="43750"/>
                  <a:pt x="15712" y="43760"/>
                </a:cubicBezTo>
                <a:cubicBezTo>
                  <a:pt x="13722" y="43996"/>
                  <a:pt x="11691" y="45669"/>
                  <a:pt x="9894" y="45669"/>
                </a:cubicBezTo>
                <a:cubicBezTo>
                  <a:pt x="9401" y="45669"/>
                  <a:pt x="8925" y="45544"/>
                  <a:pt x="8473" y="45228"/>
                </a:cubicBezTo>
                <a:cubicBezTo>
                  <a:pt x="7139" y="47830"/>
                  <a:pt x="3837" y="48830"/>
                  <a:pt x="2002" y="51132"/>
                </a:cubicBezTo>
                <a:cubicBezTo>
                  <a:pt x="0" y="53634"/>
                  <a:pt x="167" y="57503"/>
                  <a:pt x="2102" y="60038"/>
                </a:cubicBezTo>
                <a:cubicBezTo>
                  <a:pt x="3806" y="62262"/>
                  <a:pt x="6586" y="63461"/>
                  <a:pt x="9379" y="63461"/>
                </a:cubicBezTo>
                <a:cubicBezTo>
                  <a:pt x="9812" y="63461"/>
                  <a:pt x="10245" y="63432"/>
                  <a:pt x="10675" y="63374"/>
                </a:cubicBezTo>
                <a:cubicBezTo>
                  <a:pt x="11086" y="63335"/>
                  <a:pt x="11521" y="63261"/>
                  <a:pt x="11952" y="63261"/>
                </a:cubicBezTo>
                <a:cubicBezTo>
                  <a:pt x="12254" y="63261"/>
                  <a:pt x="12554" y="63297"/>
                  <a:pt x="12843" y="63407"/>
                </a:cubicBezTo>
                <a:cubicBezTo>
                  <a:pt x="13510" y="63674"/>
                  <a:pt x="13944" y="64341"/>
                  <a:pt x="14511" y="64808"/>
                </a:cubicBezTo>
                <a:cubicBezTo>
                  <a:pt x="14845" y="65064"/>
                  <a:pt x="15296" y="65250"/>
                  <a:pt x="15705" y="65250"/>
                </a:cubicBezTo>
                <a:cubicBezTo>
                  <a:pt x="15990" y="65250"/>
                  <a:pt x="16254" y="65161"/>
                  <a:pt x="16446" y="64942"/>
                </a:cubicBezTo>
                <a:lnTo>
                  <a:pt x="16446" y="64942"/>
                </a:lnTo>
                <a:cubicBezTo>
                  <a:pt x="15912" y="66276"/>
                  <a:pt x="16079" y="67777"/>
                  <a:pt x="16846" y="69011"/>
                </a:cubicBezTo>
                <a:cubicBezTo>
                  <a:pt x="17680" y="70312"/>
                  <a:pt x="19214" y="71313"/>
                  <a:pt x="19181" y="72848"/>
                </a:cubicBezTo>
                <a:cubicBezTo>
                  <a:pt x="19181" y="73648"/>
                  <a:pt x="18680" y="74349"/>
                  <a:pt x="18480" y="75116"/>
                </a:cubicBezTo>
                <a:cubicBezTo>
                  <a:pt x="17480" y="78618"/>
                  <a:pt x="21616" y="81487"/>
                  <a:pt x="22283" y="85056"/>
                </a:cubicBezTo>
                <a:cubicBezTo>
                  <a:pt x="22450" y="86024"/>
                  <a:pt x="22450" y="87191"/>
                  <a:pt x="23284" y="87725"/>
                </a:cubicBezTo>
                <a:cubicBezTo>
                  <a:pt x="23651" y="87958"/>
                  <a:pt x="24118" y="88058"/>
                  <a:pt x="24551" y="88058"/>
                </a:cubicBezTo>
                <a:cubicBezTo>
                  <a:pt x="24768" y="88074"/>
                  <a:pt x="24989" y="88082"/>
                  <a:pt x="25213" y="88082"/>
                </a:cubicBezTo>
                <a:cubicBezTo>
                  <a:pt x="27403" y="88082"/>
                  <a:pt x="29832" y="87314"/>
                  <a:pt x="30255" y="85256"/>
                </a:cubicBezTo>
                <a:cubicBezTo>
                  <a:pt x="30322" y="84623"/>
                  <a:pt x="30355" y="83955"/>
                  <a:pt x="30322" y="83322"/>
                </a:cubicBezTo>
                <a:cubicBezTo>
                  <a:pt x="30389" y="81320"/>
                  <a:pt x="31556" y="79519"/>
                  <a:pt x="33324" y="78585"/>
                </a:cubicBezTo>
                <a:cubicBezTo>
                  <a:pt x="33791" y="78385"/>
                  <a:pt x="34258" y="78118"/>
                  <a:pt x="34692" y="77818"/>
                </a:cubicBezTo>
                <a:cubicBezTo>
                  <a:pt x="35526" y="76984"/>
                  <a:pt x="35326" y="75583"/>
                  <a:pt x="34892" y="74515"/>
                </a:cubicBezTo>
                <a:cubicBezTo>
                  <a:pt x="34492" y="73415"/>
                  <a:pt x="33858" y="72314"/>
                  <a:pt x="33991" y="71180"/>
                </a:cubicBezTo>
                <a:cubicBezTo>
                  <a:pt x="34258" y="69312"/>
                  <a:pt x="36226" y="68344"/>
                  <a:pt x="37761" y="67210"/>
                </a:cubicBezTo>
                <a:cubicBezTo>
                  <a:pt x="40062" y="65509"/>
                  <a:pt x="41563" y="62974"/>
                  <a:pt x="41997" y="60138"/>
                </a:cubicBezTo>
                <a:lnTo>
                  <a:pt x="41997" y="60138"/>
                </a:lnTo>
                <a:cubicBezTo>
                  <a:pt x="40884" y="60492"/>
                  <a:pt x="39641" y="60817"/>
                  <a:pt x="38479" y="60817"/>
                </a:cubicBezTo>
                <a:cubicBezTo>
                  <a:pt x="37447" y="60817"/>
                  <a:pt x="36479" y="60560"/>
                  <a:pt x="35726" y="59838"/>
                </a:cubicBezTo>
                <a:cubicBezTo>
                  <a:pt x="35226" y="59271"/>
                  <a:pt x="34792" y="58637"/>
                  <a:pt x="34525" y="57937"/>
                </a:cubicBezTo>
                <a:lnTo>
                  <a:pt x="31556" y="51732"/>
                </a:lnTo>
                <a:cubicBezTo>
                  <a:pt x="31390" y="51466"/>
                  <a:pt x="31323" y="51165"/>
                  <a:pt x="31390" y="50865"/>
                </a:cubicBezTo>
                <a:cubicBezTo>
                  <a:pt x="31487" y="50617"/>
                  <a:pt x="31671" y="50515"/>
                  <a:pt x="31891" y="50515"/>
                </a:cubicBezTo>
                <a:cubicBezTo>
                  <a:pt x="32351" y="50515"/>
                  <a:pt x="32964" y="50958"/>
                  <a:pt x="33258" y="51432"/>
                </a:cubicBezTo>
                <a:cubicBezTo>
                  <a:pt x="34859" y="53901"/>
                  <a:pt x="36293" y="56436"/>
                  <a:pt x="37527" y="59104"/>
                </a:cubicBezTo>
                <a:cubicBezTo>
                  <a:pt x="40096" y="58637"/>
                  <a:pt x="42531" y="57570"/>
                  <a:pt x="44632" y="56002"/>
                </a:cubicBezTo>
                <a:cubicBezTo>
                  <a:pt x="45299" y="55535"/>
                  <a:pt x="45933" y="54935"/>
                  <a:pt x="46167" y="54134"/>
                </a:cubicBezTo>
                <a:cubicBezTo>
                  <a:pt x="46400" y="53334"/>
                  <a:pt x="45967" y="52299"/>
                  <a:pt x="45166" y="52166"/>
                </a:cubicBezTo>
                <a:cubicBezTo>
                  <a:pt x="45086" y="52157"/>
                  <a:pt x="45003" y="52153"/>
                  <a:pt x="44918" y="52153"/>
                </a:cubicBezTo>
                <a:cubicBezTo>
                  <a:pt x="44687" y="52153"/>
                  <a:pt x="44443" y="52184"/>
                  <a:pt x="44199" y="52233"/>
                </a:cubicBezTo>
                <a:cubicBezTo>
                  <a:pt x="44081" y="52245"/>
                  <a:pt x="43964" y="52251"/>
                  <a:pt x="43848" y="52251"/>
                </a:cubicBezTo>
                <a:cubicBezTo>
                  <a:pt x="42088" y="52251"/>
                  <a:pt x="40520" y="50874"/>
                  <a:pt x="39362" y="49497"/>
                </a:cubicBezTo>
                <a:cubicBezTo>
                  <a:pt x="39709" y="49110"/>
                  <a:pt x="40169" y="48963"/>
                  <a:pt x="40671" y="48963"/>
                </a:cubicBezTo>
                <a:cubicBezTo>
                  <a:pt x="41421" y="48963"/>
                  <a:pt x="42265" y="49291"/>
                  <a:pt x="42964" y="49631"/>
                </a:cubicBezTo>
                <a:cubicBezTo>
                  <a:pt x="45066" y="50598"/>
                  <a:pt x="47301" y="51299"/>
                  <a:pt x="49603" y="51699"/>
                </a:cubicBezTo>
                <a:cubicBezTo>
                  <a:pt x="50170" y="51766"/>
                  <a:pt x="50737" y="51899"/>
                  <a:pt x="51270" y="52133"/>
                </a:cubicBezTo>
                <a:cubicBezTo>
                  <a:pt x="51604" y="52333"/>
                  <a:pt x="51938" y="52566"/>
                  <a:pt x="52238" y="52867"/>
                </a:cubicBezTo>
                <a:cubicBezTo>
                  <a:pt x="54873" y="55302"/>
                  <a:pt x="56808" y="58437"/>
                  <a:pt x="57808" y="61906"/>
                </a:cubicBezTo>
                <a:cubicBezTo>
                  <a:pt x="57892" y="61926"/>
                  <a:pt x="57973" y="61935"/>
                  <a:pt x="58053" y="61935"/>
                </a:cubicBezTo>
                <a:cubicBezTo>
                  <a:pt x="58922" y="61935"/>
                  <a:pt x="59518" y="60819"/>
                  <a:pt x="59610" y="59872"/>
                </a:cubicBezTo>
                <a:cubicBezTo>
                  <a:pt x="59676" y="58837"/>
                  <a:pt x="59576" y="57637"/>
                  <a:pt x="60310" y="56936"/>
                </a:cubicBezTo>
                <a:cubicBezTo>
                  <a:pt x="60877" y="56402"/>
                  <a:pt x="61845" y="56302"/>
                  <a:pt x="62345" y="55702"/>
                </a:cubicBezTo>
                <a:cubicBezTo>
                  <a:pt x="63012" y="54901"/>
                  <a:pt x="62645" y="53567"/>
                  <a:pt x="63412" y="52867"/>
                </a:cubicBezTo>
                <a:cubicBezTo>
                  <a:pt x="63651" y="52645"/>
                  <a:pt x="63928" y="52550"/>
                  <a:pt x="64217" y="52550"/>
                </a:cubicBezTo>
                <a:cubicBezTo>
                  <a:pt x="65062" y="52550"/>
                  <a:pt x="66008" y="53364"/>
                  <a:pt x="66381" y="54234"/>
                </a:cubicBezTo>
                <a:cubicBezTo>
                  <a:pt x="66882" y="55435"/>
                  <a:pt x="67082" y="56869"/>
                  <a:pt x="68116" y="57570"/>
                </a:cubicBezTo>
                <a:lnTo>
                  <a:pt x="69850" y="57336"/>
                </a:lnTo>
                <a:cubicBezTo>
                  <a:pt x="69884" y="60238"/>
                  <a:pt x="70851" y="63040"/>
                  <a:pt x="72652" y="65342"/>
                </a:cubicBezTo>
                <a:cubicBezTo>
                  <a:pt x="73620" y="64808"/>
                  <a:pt x="73186" y="63341"/>
                  <a:pt x="72586" y="62407"/>
                </a:cubicBezTo>
                <a:cubicBezTo>
                  <a:pt x="71952" y="61506"/>
                  <a:pt x="71385" y="60138"/>
                  <a:pt x="72252" y="59438"/>
                </a:cubicBezTo>
                <a:cubicBezTo>
                  <a:pt x="73453" y="59438"/>
                  <a:pt x="74020" y="61106"/>
                  <a:pt x="75154" y="61406"/>
                </a:cubicBezTo>
                <a:cubicBezTo>
                  <a:pt x="75263" y="61434"/>
                  <a:pt x="75370" y="61447"/>
                  <a:pt x="75476" y="61447"/>
                </a:cubicBezTo>
                <a:cubicBezTo>
                  <a:pt x="76503" y="61447"/>
                  <a:pt x="77337" y="60193"/>
                  <a:pt x="77156" y="59104"/>
                </a:cubicBezTo>
                <a:cubicBezTo>
                  <a:pt x="76922" y="57937"/>
                  <a:pt x="75921" y="57070"/>
                  <a:pt x="74887" y="56502"/>
                </a:cubicBezTo>
                <a:cubicBezTo>
                  <a:pt x="73953" y="55468"/>
                  <a:pt x="75288" y="53834"/>
                  <a:pt x="76655" y="53567"/>
                </a:cubicBezTo>
                <a:cubicBezTo>
                  <a:pt x="77095" y="53494"/>
                  <a:pt x="77544" y="53483"/>
                  <a:pt x="77992" y="53483"/>
                </a:cubicBezTo>
                <a:cubicBezTo>
                  <a:pt x="78181" y="53483"/>
                  <a:pt x="78370" y="53485"/>
                  <a:pt x="78558" y="53485"/>
                </a:cubicBezTo>
                <a:cubicBezTo>
                  <a:pt x="79343" y="53485"/>
                  <a:pt x="80108" y="53451"/>
                  <a:pt x="80791" y="53100"/>
                </a:cubicBezTo>
                <a:cubicBezTo>
                  <a:pt x="82293" y="52366"/>
                  <a:pt x="82760" y="50398"/>
                  <a:pt x="82459" y="48764"/>
                </a:cubicBezTo>
                <a:cubicBezTo>
                  <a:pt x="82126" y="47129"/>
                  <a:pt x="81158" y="45695"/>
                  <a:pt x="80358" y="44227"/>
                </a:cubicBezTo>
                <a:cubicBezTo>
                  <a:pt x="79691" y="42993"/>
                  <a:pt x="79357" y="41025"/>
                  <a:pt x="80658" y="40491"/>
                </a:cubicBezTo>
                <a:cubicBezTo>
                  <a:pt x="81025" y="40358"/>
                  <a:pt x="81425" y="40324"/>
                  <a:pt x="81792" y="40324"/>
                </a:cubicBezTo>
                <a:cubicBezTo>
                  <a:pt x="86762" y="40124"/>
                  <a:pt x="90865" y="34854"/>
                  <a:pt x="89898" y="29983"/>
                </a:cubicBezTo>
                <a:cubicBezTo>
                  <a:pt x="89731" y="29049"/>
                  <a:pt x="89298" y="28182"/>
                  <a:pt x="88697" y="27482"/>
                </a:cubicBezTo>
                <a:cubicBezTo>
                  <a:pt x="87496" y="26281"/>
                  <a:pt x="85495" y="25981"/>
                  <a:pt x="84628" y="24580"/>
                </a:cubicBezTo>
                <a:cubicBezTo>
                  <a:pt x="83527" y="22812"/>
                  <a:pt x="84861" y="20477"/>
                  <a:pt x="86596" y="19343"/>
                </a:cubicBezTo>
                <a:cubicBezTo>
                  <a:pt x="88330" y="18208"/>
                  <a:pt x="90432" y="17708"/>
                  <a:pt x="92066" y="16407"/>
                </a:cubicBezTo>
                <a:cubicBezTo>
                  <a:pt x="92466" y="16407"/>
                  <a:pt x="92700" y="16007"/>
                  <a:pt x="92800" y="15573"/>
                </a:cubicBezTo>
                <a:cubicBezTo>
                  <a:pt x="92800" y="15306"/>
                  <a:pt x="92800" y="15039"/>
                  <a:pt x="92800" y="14773"/>
                </a:cubicBezTo>
                <a:cubicBezTo>
                  <a:pt x="92779" y="13697"/>
                  <a:pt x="93644" y="13032"/>
                  <a:pt x="94527" y="13032"/>
                </a:cubicBezTo>
                <a:cubicBezTo>
                  <a:pt x="95067" y="13032"/>
                  <a:pt x="95614" y="13281"/>
                  <a:pt x="95969" y="13839"/>
                </a:cubicBezTo>
                <a:cubicBezTo>
                  <a:pt x="96469" y="14606"/>
                  <a:pt x="96269" y="15607"/>
                  <a:pt x="95902" y="16474"/>
                </a:cubicBezTo>
                <a:cubicBezTo>
                  <a:pt x="95535" y="17308"/>
                  <a:pt x="95035" y="18142"/>
                  <a:pt x="94968" y="19009"/>
                </a:cubicBezTo>
                <a:cubicBezTo>
                  <a:pt x="94868" y="19910"/>
                  <a:pt x="95369" y="21010"/>
                  <a:pt x="96269" y="21110"/>
                </a:cubicBezTo>
                <a:cubicBezTo>
                  <a:pt x="96322" y="21117"/>
                  <a:pt x="96374" y="21120"/>
                  <a:pt x="96425" y="21120"/>
                </a:cubicBezTo>
                <a:cubicBezTo>
                  <a:pt x="97467" y="21120"/>
                  <a:pt x="98107" y="19858"/>
                  <a:pt x="98171" y="18809"/>
                </a:cubicBezTo>
                <a:cubicBezTo>
                  <a:pt x="98271" y="17675"/>
                  <a:pt x="98037" y="16474"/>
                  <a:pt x="98638" y="15506"/>
                </a:cubicBezTo>
                <a:cubicBezTo>
                  <a:pt x="99538" y="14072"/>
                  <a:pt x="102073" y="13739"/>
                  <a:pt x="102140" y="12037"/>
                </a:cubicBezTo>
                <a:cubicBezTo>
                  <a:pt x="102173" y="10670"/>
                  <a:pt x="100472" y="9869"/>
                  <a:pt x="100139" y="8535"/>
                </a:cubicBezTo>
                <a:cubicBezTo>
                  <a:pt x="100072" y="7968"/>
                  <a:pt x="100105" y="7401"/>
                  <a:pt x="100205" y="6867"/>
                </a:cubicBezTo>
                <a:cubicBezTo>
                  <a:pt x="100571" y="3066"/>
                  <a:pt x="97538" y="1"/>
                  <a:pt x="9399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9" name="Shape 49"/>
        <p:cNvGrpSpPr/>
        <p:nvPr/>
      </p:nvGrpSpPr>
      <p:grpSpPr>
        <a:xfrm>
          <a:off x="0" y="0"/>
          <a:ext cx="0" cy="0"/>
          <a:chOff x="0" y="0"/>
          <a:chExt cx="0" cy="0"/>
        </a:xfrm>
      </p:grpSpPr>
      <p:sp>
        <p:nvSpPr>
          <p:cNvPr id="50" name="Google Shape;50;p4"/>
          <p:cNvSpPr txBox="1"/>
          <p:nvPr>
            <p:ph idx="1" type="body"/>
          </p:nvPr>
        </p:nvSpPr>
        <p:spPr>
          <a:xfrm>
            <a:off x="720000" y="1295525"/>
            <a:ext cx="7704000" cy="3471000"/>
          </a:xfrm>
          <a:prstGeom prst="rect">
            <a:avLst/>
          </a:prstGeom>
        </p:spPr>
        <p:txBody>
          <a:bodyPr anchorCtr="0" anchor="t" bIns="91425" lIns="91425" spcFirstLastPara="1" rIns="91425" wrap="square" tIns="91425">
            <a:noAutofit/>
          </a:bodyPr>
          <a:lstStyle>
            <a:lvl1pPr indent="-304800" lvl="0" marL="457200">
              <a:lnSpc>
                <a:spcPct val="100000"/>
              </a:lnSpc>
              <a:spcBef>
                <a:spcPts val="0"/>
              </a:spcBef>
              <a:spcAft>
                <a:spcPts val="0"/>
              </a:spcAft>
              <a:buSzPts val="1200"/>
              <a:buChar char="●"/>
              <a:defRPr sz="1200"/>
            </a:lvl1pPr>
            <a:lvl2pPr indent="-304800" lvl="1" marL="914400">
              <a:lnSpc>
                <a:spcPct val="100000"/>
              </a:lnSpc>
              <a:spcBef>
                <a:spcPts val="1600"/>
              </a:spcBef>
              <a:spcAft>
                <a:spcPts val="0"/>
              </a:spcAft>
              <a:buSzPts val="1200"/>
              <a:buChar char="○"/>
              <a:defRPr sz="1200"/>
            </a:lvl2pPr>
            <a:lvl3pPr indent="-304800" lvl="2" marL="1371600">
              <a:lnSpc>
                <a:spcPct val="100000"/>
              </a:lnSpc>
              <a:spcBef>
                <a:spcPts val="1600"/>
              </a:spcBef>
              <a:spcAft>
                <a:spcPts val="0"/>
              </a:spcAft>
              <a:buSzPts val="1200"/>
              <a:buChar char="■"/>
              <a:defRPr sz="1200"/>
            </a:lvl3pPr>
            <a:lvl4pPr indent="-304800" lvl="3" marL="1828800">
              <a:lnSpc>
                <a:spcPct val="100000"/>
              </a:lnSpc>
              <a:spcBef>
                <a:spcPts val="1600"/>
              </a:spcBef>
              <a:spcAft>
                <a:spcPts val="0"/>
              </a:spcAft>
              <a:buSzPts val="1200"/>
              <a:buChar char="●"/>
              <a:defRPr sz="1200"/>
            </a:lvl4pPr>
            <a:lvl5pPr indent="-304800" lvl="4" marL="2286000">
              <a:lnSpc>
                <a:spcPct val="100000"/>
              </a:lnSpc>
              <a:spcBef>
                <a:spcPts val="1600"/>
              </a:spcBef>
              <a:spcAft>
                <a:spcPts val="0"/>
              </a:spcAft>
              <a:buSzPts val="1200"/>
              <a:buChar char="○"/>
              <a:defRPr sz="1200"/>
            </a:lvl5pPr>
            <a:lvl6pPr indent="-304800" lvl="5" marL="2743200">
              <a:lnSpc>
                <a:spcPct val="100000"/>
              </a:lnSpc>
              <a:spcBef>
                <a:spcPts val="1600"/>
              </a:spcBef>
              <a:spcAft>
                <a:spcPts val="0"/>
              </a:spcAft>
              <a:buSzPts val="1200"/>
              <a:buChar char="■"/>
              <a:defRPr sz="1200"/>
            </a:lvl6pPr>
            <a:lvl7pPr indent="-304800" lvl="6" marL="3200400">
              <a:lnSpc>
                <a:spcPct val="100000"/>
              </a:lnSpc>
              <a:spcBef>
                <a:spcPts val="1600"/>
              </a:spcBef>
              <a:spcAft>
                <a:spcPts val="0"/>
              </a:spcAft>
              <a:buSzPts val="1200"/>
              <a:buChar char="●"/>
              <a:defRPr sz="1200"/>
            </a:lvl7pPr>
            <a:lvl8pPr indent="-304800" lvl="7" marL="3657600">
              <a:lnSpc>
                <a:spcPct val="100000"/>
              </a:lnSpc>
              <a:spcBef>
                <a:spcPts val="1600"/>
              </a:spcBef>
              <a:spcAft>
                <a:spcPts val="0"/>
              </a:spcAft>
              <a:buSzPts val="1200"/>
              <a:buChar char="○"/>
              <a:defRPr sz="1200"/>
            </a:lvl8pPr>
            <a:lvl9pPr indent="-304800" lvl="8" marL="4114800">
              <a:lnSpc>
                <a:spcPct val="100000"/>
              </a:lnSpc>
              <a:spcBef>
                <a:spcPts val="1600"/>
              </a:spcBef>
              <a:spcAft>
                <a:spcPts val="1600"/>
              </a:spcAft>
              <a:buSzPts val="1200"/>
              <a:buChar char="■"/>
              <a:defRPr sz="1200"/>
            </a:lvl9pPr>
          </a:lstStyle>
          <a:p/>
        </p:txBody>
      </p:sp>
      <p:sp>
        <p:nvSpPr>
          <p:cNvPr id="51" name="Google Shape;51;p4"/>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2A284C"/>
              </a:buClr>
              <a:buSzPts val="3600"/>
              <a:buNone/>
              <a:defRPr>
                <a:solidFill>
                  <a:srgbClr val="2A284C"/>
                </a:solidFill>
              </a:defRPr>
            </a:lvl1pPr>
            <a:lvl2pPr lvl="1" rtl="0">
              <a:spcBef>
                <a:spcPts val="0"/>
              </a:spcBef>
              <a:spcAft>
                <a:spcPts val="0"/>
              </a:spcAft>
              <a:buClr>
                <a:srgbClr val="2A284C"/>
              </a:buClr>
              <a:buSzPts val="2800"/>
              <a:buFont typeface="Palanquin Dark"/>
              <a:buNone/>
              <a:defRPr>
                <a:solidFill>
                  <a:srgbClr val="2A284C"/>
                </a:solidFill>
                <a:latin typeface="Palanquin Dark"/>
                <a:ea typeface="Palanquin Dark"/>
                <a:cs typeface="Palanquin Dark"/>
                <a:sym typeface="Palanquin Dark"/>
              </a:defRPr>
            </a:lvl2pPr>
            <a:lvl3pPr lvl="2" rtl="0">
              <a:spcBef>
                <a:spcPts val="0"/>
              </a:spcBef>
              <a:spcAft>
                <a:spcPts val="0"/>
              </a:spcAft>
              <a:buClr>
                <a:srgbClr val="2A284C"/>
              </a:buClr>
              <a:buSzPts val="2800"/>
              <a:buFont typeface="Palanquin Dark"/>
              <a:buNone/>
              <a:defRPr>
                <a:solidFill>
                  <a:srgbClr val="2A284C"/>
                </a:solidFill>
                <a:latin typeface="Palanquin Dark"/>
                <a:ea typeface="Palanquin Dark"/>
                <a:cs typeface="Palanquin Dark"/>
                <a:sym typeface="Palanquin Dark"/>
              </a:defRPr>
            </a:lvl3pPr>
            <a:lvl4pPr lvl="3" rtl="0">
              <a:spcBef>
                <a:spcPts val="0"/>
              </a:spcBef>
              <a:spcAft>
                <a:spcPts val="0"/>
              </a:spcAft>
              <a:buClr>
                <a:srgbClr val="2A284C"/>
              </a:buClr>
              <a:buSzPts val="2800"/>
              <a:buFont typeface="Palanquin Dark"/>
              <a:buNone/>
              <a:defRPr>
                <a:solidFill>
                  <a:srgbClr val="2A284C"/>
                </a:solidFill>
                <a:latin typeface="Palanquin Dark"/>
                <a:ea typeface="Palanquin Dark"/>
                <a:cs typeface="Palanquin Dark"/>
                <a:sym typeface="Palanquin Dark"/>
              </a:defRPr>
            </a:lvl4pPr>
            <a:lvl5pPr lvl="4" rtl="0">
              <a:spcBef>
                <a:spcPts val="0"/>
              </a:spcBef>
              <a:spcAft>
                <a:spcPts val="0"/>
              </a:spcAft>
              <a:buClr>
                <a:srgbClr val="2A284C"/>
              </a:buClr>
              <a:buSzPts val="2800"/>
              <a:buFont typeface="Palanquin Dark"/>
              <a:buNone/>
              <a:defRPr>
                <a:solidFill>
                  <a:srgbClr val="2A284C"/>
                </a:solidFill>
                <a:latin typeface="Palanquin Dark"/>
                <a:ea typeface="Palanquin Dark"/>
                <a:cs typeface="Palanquin Dark"/>
                <a:sym typeface="Palanquin Dark"/>
              </a:defRPr>
            </a:lvl5pPr>
            <a:lvl6pPr lvl="5" rtl="0">
              <a:spcBef>
                <a:spcPts val="0"/>
              </a:spcBef>
              <a:spcAft>
                <a:spcPts val="0"/>
              </a:spcAft>
              <a:buClr>
                <a:srgbClr val="2A284C"/>
              </a:buClr>
              <a:buSzPts val="2800"/>
              <a:buFont typeface="Palanquin Dark"/>
              <a:buNone/>
              <a:defRPr>
                <a:solidFill>
                  <a:srgbClr val="2A284C"/>
                </a:solidFill>
                <a:latin typeface="Palanquin Dark"/>
                <a:ea typeface="Palanquin Dark"/>
                <a:cs typeface="Palanquin Dark"/>
                <a:sym typeface="Palanquin Dark"/>
              </a:defRPr>
            </a:lvl6pPr>
            <a:lvl7pPr lvl="6" rtl="0">
              <a:spcBef>
                <a:spcPts val="0"/>
              </a:spcBef>
              <a:spcAft>
                <a:spcPts val="0"/>
              </a:spcAft>
              <a:buClr>
                <a:srgbClr val="2A284C"/>
              </a:buClr>
              <a:buSzPts val="2800"/>
              <a:buFont typeface="Palanquin Dark"/>
              <a:buNone/>
              <a:defRPr>
                <a:solidFill>
                  <a:srgbClr val="2A284C"/>
                </a:solidFill>
                <a:latin typeface="Palanquin Dark"/>
                <a:ea typeface="Palanquin Dark"/>
                <a:cs typeface="Palanquin Dark"/>
                <a:sym typeface="Palanquin Dark"/>
              </a:defRPr>
            </a:lvl7pPr>
            <a:lvl8pPr lvl="7" rtl="0">
              <a:spcBef>
                <a:spcPts val="0"/>
              </a:spcBef>
              <a:spcAft>
                <a:spcPts val="0"/>
              </a:spcAft>
              <a:buClr>
                <a:srgbClr val="2A284C"/>
              </a:buClr>
              <a:buSzPts val="2800"/>
              <a:buFont typeface="Palanquin Dark"/>
              <a:buNone/>
              <a:defRPr>
                <a:solidFill>
                  <a:srgbClr val="2A284C"/>
                </a:solidFill>
                <a:latin typeface="Palanquin Dark"/>
                <a:ea typeface="Palanquin Dark"/>
                <a:cs typeface="Palanquin Dark"/>
                <a:sym typeface="Palanquin Dark"/>
              </a:defRPr>
            </a:lvl8pPr>
            <a:lvl9pPr lvl="8" rtl="0">
              <a:spcBef>
                <a:spcPts val="0"/>
              </a:spcBef>
              <a:spcAft>
                <a:spcPts val="0"/>
              </a:spcAft>
              <a:buClr>
                <a:srgbClr val="2A284C"/>
              </a:buClr>
              <a:buSzPts val="2800"/>
              <a:buFont typeface="Palanquin Dark"/>
              <a:buNone/>
              <a:defRPr>
                <a:solidFill>
                  <a:srgbClr val="2A284C"/>
                </a:solidFill>
                <a:latin typeface="Palanquin Dark"/>
                <a:ea typeface="Palanquin Dark"/>
                <a:cs typeface="Palanquin Dark"/>
                <a:sym typeface="Palanquin Dark"/>
              </a:defRPr>
            </a:lvl9pPr>
          </a:lstStyle>
          <a:p/>
        </p:txBody>
      </p:sp>
      <p:grpSp>
        <p:nvGrpSpPr>
          <p:cNvPr id="52" name="Google Shape;52;p4"/>
          <p:cNvGrpSpPr/>
          <p:nvPr/>
        </p:nvGrpSpPr>
        <p:grpSpPr>
          <a:xfrm>
            <a:off x="-292741" y="183237"/>
            <a:ext cx="9729483" cy="4412797"/>
            <a:chOff x="-312705" y="183237"/>
            <a:chExt cx="9729483" cy="4412797"/>
          </a:xfrm>
        </p:grpSpPr>
        <p:grpSp>
          <p:nvGrpSpPr>
            <p:cNvPr id="53" name="Google Shape;53;p4"/>
            <p:cNvGrpSpPr/>
            <p:nvPr/>
          </p:nvGrpSpPr>
          <p:grpSpPr>
            <a:xfrm>
              <a:off x="7934613" y="4369611"/>
              <a:ext cx="978751" cy="226423"/>
              <a:chOff x="4114929" y="104250"/>
              <a:chExt cx="978751" cy="226423"/>
            </a:xfrm>
          </p:grpSpPr>
          <p:sp>
            <p:nvSpPr>
              <p:cNvPr id="54" name="Google Shape;54;p4"/>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4"/>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4"/>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 name="Google Shape;57;p4"/>
            <p:cNvGrpSpPr/>
            <p:nvPr/>
          </p:nvGrpSpPr>
          <p:grpSpPr>
            <a:xfrm>
              <a:off x="7142249" y="1055866"/>
              <a:ext cx="792366" cy="183988"/>
              <a:chOff x="6214836" y="4359395"/>
              <a:chExt cx="792366" cy="183988"/>
            </a:xfrm>
          </p:grpSpPr>
          <p:sp>
            <p:nvSpPr>
              <p:cNvPr id="58" name="Google Shape;58;p4"/>
              <p:cNvSpPr/>
              <p:nvPr/>
            </p:nvSpPr>
            <p:spPr>
              <a:xfrm>
                <a:off x="6214836" y="4417997"/>
                <a:ext cx="504748" cy="62634"/>
              </a:xfrm>
              <a:custGeom>
                <a:rect b="b" l="l" r="r" t="t"/>
                <a:pathLst>
                  <a:path extrusionOk="0" h="1569" w="12644">
                    <a:moveTo>
                      <a:pt x="1068" y="1"/>
                    </a:moveTo>
                    <a:cubicBezTo>
                      <a:pt x="1" y="1"/>
                      <a:pt x="1" y="1568"/>
                      <a:pt x="1068" y="1568"/>
                    </a:cubicBezTo>
                    <a:lnTo>
                      <a:pt x="11576" y="1568"/>
                    </a:lnTo>
                    <a:cubicBezTo>
                      <a:pt x="12643" y="1568"/>
                      <a:pt x="12643" y="1"/>
                      <a:pt x="1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4"/>
              <p:cNvSpPr/>
              <p:nvPr/>
            </p:nvSpPr>
            <p:spPr>
              <a:xfrm>
                <a:off x="6381299" y="4359395"/>
                <a:ext cx="503391" cy="63992"/>
              </a:xfrm>
              <a:custGeom>
                <a:rect b="b" l="l" r="r" t="t"/>
                <a:pathLst>
                  <a:path extrusionOk="0" h="1603" w="12610">
                    <a:moveTo>
                      <a:pt x="1034" y="1"/>
                    </a:moveTo>
                    <a:cubicBezTo>
                      <a:pt x="0" y="1"/>
                      <a:pt x="0" y="1602"/>
                      <a:pt x="1034" y="1602"/>
                    </a:cubicBezTo>
                    <a:lnTo>
                      <a:pt x="11542" y="1602"/>
                    </a:lnTo>
                    <a:cubicBezTo>
                      <a:pt x="12609" y="1602"/>
                      <a:pt x="12609" y="1"/>
                      <a:pt x="115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4"/>
              <p:cNvSpPr/>
              <p:nvPr/>
            </p:nvSpPr>
            <p:spPr>
              <a:xfrm>
                <a:off x="6503731" y="4480430"/>
                <a:ext cx="503471" cy="62954"/>
              </a:xfrm>
              <a:custGeom>
                <a:rect b="b" l="l" r="r" t="t"/>
                <a:pathLst>
                  <a:path extrusionOk="0" h="1577" w="12612">
                    <a:moveTo>
                      <a:pt x="1043" y="0"/>
                    </a:moveTo>
                    <a:cubicBezTo>
                      <a:pt x="0" y="0"/>
                      <a:pt x="0" y="1576"/>
                      <a:pt x="1043" y="1576"/>
                    </a:cubicBezTo>
                    <a:cubicBezTo>
                      <a:pt x="1073" y="1576"/>
                      <a:pt x="1104" y="1575"/>
                      <a:pt x="1136" y="1572"/>
                    </a:cubicBezTo>
                    <a:lnTo>
                      <a:pt x="11644" y="1572"/>
                    </a:lnTo>
                    <a:cubicBezTo>
                      <a:pt x="12611" y="1505"/>
                      <a:pt x="12611" y="71"/>
                      <a:pt x="11644" y="4"/>
                    </a:cubicBezTo>
                    <a:lnTo>
                      <a:pt x="1136" y="4"/>
                    </a:lnTo>
                    <a:cubicBezTo>
                      <a:pt x="1104" y="2"/>
                      <a:pt x="1073" y="0"/>
                      <a:pt x="104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 name="Google Shape;61;p4"/>
            <p:cNvGrpSpPr/>
            <p:nvPr/>
          </p:nvGrpSpPr>
          <p:grpSpPr>
            <a:xfrm>
              <a:off x="-312705" y="1114630"/>
              <a:ext cx="629895" cy="125228"/>
              <a:chOff x="2358395" y="153510"/>
              <a:chExt cx="629895" cy="125228"/>
            </a:xfrm>
          </p:grpSpPr>
          <p:sp>
            <p:nvSpPr>
              <p:cNvPr id="62" name="Google Shape;62;p4"/>
              <p:cNvSpPr/>
              <p:nvPr/>
            </p:nvSpPr>
            <p:spPr>
              <a:xfrm>
                <a:off x="2484899" y="153510"/>
                <a:ext cx="503391" cy="62634"/>
              </a:xfrm>
              <a:custGeom>
                <a:rect b="b" l="l" r="r" t="t"/>
                <a:pathLst>
                  <a:path extrusionOk="0" h="1569" w="12610">
                    <a:moveTo>
                      <a:pt x="11607" y="0"/>
                    </a:moveTo>
                    <a:cubicBezTo>
                      <a:pt x="11597" y="0"/>
                      <a:pt x="11586" y="0"/>
                      <a:pt x="11575" y="1"/>
                    </a:cubicBezTo>
                    <a:lnTo>
                      <a:pt x="1068" y="1"/>
                    </a:lnTo>
                    <a:cubicBezTo>
                      <a:pt x="0" y="1"/>
                      <a:pt x="0" y="1569"/>
                      <a:pt x="1068" y="1569"/>
                    </a:cubicBezTo>
                    <a:lnTo>
                      <a:pt x="11575" y="1569"/>
                    </a:lnTo>
                    <a:cubicBezTo>
                      <a:pt x="12599" y="1569"/>
                      <a:pt x="12609" y="0"/>
                      <a:pt x="116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a:off x="2358395" y="216103"/>
                <a:ext cx="504709" cy="62634"/>
              </a:xfrm>
              <a:custGeom>
                <a:rect b="b" l="l" r="r" t="t"/>
                <a:pathLst>
                  <a:path extrusionOk="0" h="1569" w="12643">
                    <a:moveTo>
                      <a:pt x="11608" y="0"/>
                    </a:moveTo>
                    <a:cubicBezTo>
                      <a:pt x="11597" y="0"/>
                      <a:pt x="11586" y="0"/>
                      <a:pt x="11575" y="1"/>
                    </a:cubicBezTo>
                    <a:lnTo>
                      <a:pt x="1068" y="1"/>
                    </a:lnTo>
                    <a:cubicBezTo>
                      <a:pt x="1" y="1"/>
                      <a:pt x="1" y="1568"/>
                      <a:pt x="1068" y="1568"/>
                    </a:cubicBezTo>
                    <a:lnTo>
                      <a:pt x="11575" y="1568"/>
                    </a:lnTo>
                    <a:cubicBezTo>
                      <a:pt x="12632" y="1568"/>
                      <a:pt x="12643" y="0"/>
                      <a:pt x="116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 name="Google Shape;64;p4"/>
            <p:cNvSpPr/>
            <p:nvPr/>
          </p:nvSpPr>
          <p:spPr>
            <a:xfrm>
              <a:off x="8913387" y="1341412"/>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 name="Google Shape;65;p4"/>
            <p:cNvGrpSpPr/>
            <p:nvPr/>
          </p:nvGrpSpPr>
          <p:grpSpPr>
            <a:xfrm>
              <a:off x="8161613" y="183237"/>
              <a:ext cx="524785" cy="125347"/>
              <a:chOff x="1675350" y="4136317"/>
              <a:chExt cx="524785" cy="125347"/>
            </a:xfrm>
          </p:grpSpPr>
          <p:sp>
            <p:nvSpPr>
              <p:cNvPr id="66" name="Google Shape;66;p4"/>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4"/>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2_1_1">
    <p:spTree>
      <p:nvGrpSpPr>
        <p:cNvPr id="494" name="Shape 494"/>
        <p:cNvGrpSpPr/>
        <p:nvPr/>
      </p:nvGrpSpPr>
      <p:grpSpPr>
        <a:xfrm>
          <a:off x="0" y="0"/>
          <a:ext cx="0" cy="0"/>
          <a:chOff x="0" y="0"/>
          <a:chExt cx="0" cy="0"/>
        </a:xfrm>
      </p:grpSpPr>
      <p:sp>
        <p:nvSpPr>
          <p:cNvPr id="495" name="Google Shape;495;p31"/>
          <p:cNvSpPr txBox="1"/>
          <p:nvPr>
            <p:ph hasCustomPrompt="1" type="title"/>
          </p:nvPr>
        </p:nvSpPr>
        <p:spPr>
          <a:xfrm>
            <a:off x="2207937" y="1892250"/>
            <a:ext cx="885900" cy="6504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496" name="Google Shape;496;p31"/>
          <p:cNvSpPr txBox="1"/>
          <p:nvPr>
            <p:ph idx="1" type="subTitle"/>
          </p:nvPr>
        </p:nvSpPr>
        <p:spPr>
          <a:xfrm>
            <a:off x="1393887" y="2881725"/>
            <a:ext cx="2514000" cy="345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None/>
              <a:defRPr b="1" sz="2000">
                <a:latin typeface="Oswald"/>
                <a:ea typeface="Oswald"/>
                <a:cs typeface="Oswald"/>
                <a:sym typeface="Oswald"/>
              </a:defRPr>
            </a:lvl1pPr>
            <a:lvl2pPr lvl="1" rtl="0" algn="ctr">
              <a:spcBef>
                <a:spcPts val="0"/>
              </a:spcBef>
              <a:spcAft>
                <a:spcPts val="0"/>
              </a:spcAft>
              <a:buNone/>
              <a:defRPr b="1" sz="2000">
                <a:latin typeface="Oswald"/>
                <a:ea typeface="Oswald"/>
                <a:cs typeface="Oswald"/>
                <a:sym typeface="Oswald"/>
              </a:defRPr>
            </a:lvl2pPr>
            <a:lvl3pPr lvl="2" rtl="0" algn="ctr">
              <a:spcBef>
                <a:spcPts val="0"/>
              </a:spcBef>
              <a:spcAft>
                <a:spcPts val="0"/>
              </a:spcAft>
              <a:buNone/>
              <a:defRPr b="1" sz="2000">
                <a:latin typeface="Oswald"/>
                <a:ea typeface="Oswald"/>
                <a:cs typeface="Oswald"/>
                <a:sym typeface="Oswald"/>
              </a:defRPr>
            </a:lvl3pPr>
            <a:lvl4pPr lvl="3" rtl="0" algn="ctr">
              <a:spcBef>
                <a:spcPts val="0"/>
              </a:spcBef>
              <a:spcAft>
                <a:spcPts val="0"/>
              </a:spcAft>
              <a:buNone/>
              <a:defRPr b="1" sz="2000">
                <a:latin typeface="Oswald"/>
                <a:ea typeface="Oswald"/>
                <a:cs typeface="Oswald"/>
                <a:sym typeface="Oswald"/>
              </a:defRPr>
            </a:lvl4pPr>
            <a:lvl5pPr lvl="4" rtl="0" algn="ctr">
              <a:spcBef>
                <a:spcPts val="0"/>
              </a:spcBef>
              <a:spcAft>
                <a:spcPts val="0"/>
              </a:spcAft>
              <a:buNone/>
              <a:defRPr b="1" sz="2000">
                <a:latin typeface="Oswald"/>
                <a:ea typeface="Oswald"/>
                <a:cs typeface="Oswald"/>
                <a:sym typeface="Oswald"/>
              </a:defRPr>
            </a:lvl5pPr>
            <a:lvl6pPr lvl="5" rtl="0" algn="ctr">
              <a:spcBef>
                <a:spcPts val="0"/>
              </a:spcBef>
              <a:spcAft>
                <a:spcPts val="0"/>
              </a:spcAft>
              <a:buNone/>
              <a:defRPr b="1" sz="2000">
                <a:latin typeface="Oswald"/>
                <a:ea typeface="Oswald"/>
                <a:cs typeface="Oswald"/>
                <a:sym typeface="Oswald"/>
              </a:defRPr>
            </a:lvl6pPr>
            <a:lvl7pPr lvl="6" rtl="0" algn="ctr">
              <a:spcBef>
                <a:spcPts val="0"/>
              </a:spcBef>
              <a:spcAft>
                <a:spcPts val="0"/>
              </a:spcAft>
              <a:buNone/>
              <a:defRPr b="1" sz="2000">
                <a:latin typeface="Oswald"/>
                <a:ea typeface="Oswald"/>
                <a:cs typeface="Oswald"/>
                <a:sym typeface="Oswald"/>
              </a:defRPr>
            </a:lvl7pPr>
            <a:lvl8pPr lvl="7" rtl="0" algn="ctr">
              <a:spcBef>
                <a:spcPts val="0"/>
              </a:spcBef>
              <a:spcAft>
                <a:spcPts val="0"/>
              </a:spcAft>
              <a:buNone/>
              <a:defRPr b="1" sz="2000">
                <a:latin typeface="Oswald"/>
                <a:ea typeface="Oswald"/>
                <a:cs typeface="Oswald"/>
                <a:sym typeface="Oswald"/>
              </a:defRPr>
            </a:lvl8pPr>
            <a:lvl9pPr lvl="8" rtl="0" algn="ctr">
              <a:spcBef>
                <a:spcPts val="0"/>
              </a:spcBef>
              <a:spcAft>
                <a:spcPts val="0"/>
              </a:spcAft>
              <a:buNone/>
              <a:defRPr b="1" sz="2000">
                <a:latin typeface="Oswald"/>
                <a:ea typeface="Oswald"/>
                <a:cs typeface="Oswald"/>
                <a:sym typeface="Oswald"/>
              </a:defRPr>
            </a:lvl9pPr>
          </a:lstStyle>
          <a:p/>
        </p:txBody>
      </p:sp>
      <p:sp>
        <p:nvSpPr>
          <p:cNvPr id="497" name="Google Shape;497;p31"/>
          <p:cNvSpPr txBox="1"/>
          <p:nvPr>
            <p:ph idx="2" type="subTitle"/>
          </p:nvPr>
        </p:nvSpPr>
        <p:spPr>
          <a:xfrm>
            <a:off x="1393887" y="3177600"/>
            <a:ext cx="2514000" cy="14181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None/>
              <a:defRPr sz="1600"/>
            </a:lvl1pPr>
            <a:lvl2pPr lvl="1" rtl="0" algn="ctr">
              <a:spcBef>
                <a:spcPts val="1600"/>
              </a:spcBef>
              <a:spcAft>
                <a:spcPts val="0"/>
              </a:spcAft>
              <a:buNone/>
              <a:defRPr sz="1600"/>
            </a:lvl2pPr>
            <a:lvl3pPr lvl="2" rtl="0" algn="ctr">
              <a:spcBef>
                <a:spcPts val="1600"/>
              </a:spcBef>
              <a:spcAft>
                <a:spcPts val="0"/>
              </a:spcAft>
              <a:buNone/>
              <a:defRPr sz="1600"/>
            </a:lvl3pPr>
            <a:lvl4pPr lvl="3" rtl="0" algn="ctr">
              <a:spcBef>
                <a:spcPts val="1600"/>
              </a:spcBef>
              <a:spcAft>
                <a:spcPts val="0"/>
              </a:spcAft>
              <a:buNone/>
              <a:defRPr sz="1600"/>
            </a:lvl4pPr>
            <a:lvl5pPr lvl="4" rtl="0" algn="ctr">
              <a:spcBef>
                <a:spcPts val="1600"/>
              </a:spcBef>
              <a:spcAft>
                <a:spcPts val="0"/>
              </a:spcAft>
              <a:buNone/>
              <a:defRPr sz="1600"/>
            </a:lvl5pPr>
            <a:lvl6pPr lvl="5" rtl="0" algn="ctr">
              <a:spcBef>
                <a:spcPts val="1600"/>
              </a:spcBef>
              <a:spcAft>
                <a:spcPts val="0"/>
              </a:spcAft>
              <a:buNone/>
              <a:defRPr sz="1600"/>
            </a:lvl6pPr>
            <a:lvl7pPr lvl="6" rtl="0" algn="ctr">
              <a:spcBef>
                <a:spcPts val="1600"/>
              </a:spcBef>
              <a:spcAft>
                <a:spcPts val="0"/>
              </a:spcAft>
              <a:buNone/>
              <a:defRPr sz="1600"/>
            </a:lvl7pPr>
            <a:lvl8pPr lvl="7" rtl="0" algn="ctr">
              <a:spcBef>
                <a:spcPts val="1600"/>
              </a:spcBef>
              <a:spcAft>
                <a:spcPts val="0"/>
              </a:spcAft>
              <a:buNone/>
              <a:defRPr sz="1600"/>
            </a:lvl8pPr>
            <a:lvl9pPr lvl="8" rtl="0" algn="ctr">
              <a:spcBef>
                <a:spcPts val="1600"/>
              </a:spcBef>
              <a:spcAft>
                <a:spcPts val="1600"/>
              </a:spcAft>
              <a:buNone/>
              <a:defRPr sz="1600"/>
            </a:lvl9pPr>
          </a:lstStyle>
          <a:p/>
        </p:txBody>
      </p:sp>
      <p:sp>
        <p:nvSpPr>
          <p:cNvPr id="498" name="Google Shape;498;p31"/>
          <p:cNvSpPr txBox="1"/>
          <p:nvPr>
            <p:ph idx="3" type="title"/>
          </p:nvPr>
        </p:nvSpPr>
        <p:spPr>
          <a:xfrm>
            <a:off x="720000" y="387600"/>
            <a:ext cx="7704000" cy="6126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p:txBody>
      </p:sp>
      <p:sp>
        <p:nvSpPr>
          <p:cNvPr id="499" name="Google Shape;499;p31"/>
          <p:cNvSpPr txBox="1"/>
          <p:nvPr>
            <p:ph hasCustomPrompt="1" idx="4" type="title"/>
          </p:nvPr>
        </p:nvSpPr>
        <p:spPr>
          <a:xfrm>
            <a:off x="6055062" y="1892250"/>
            <a:ext cx="885900" cy="6504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500" name="Google Shape;500;p31"/>
          <p:cNvSpPr txBox="1"/>
          <p:nvPr>
            <p:ph idx="5" type="subTitle"/>
          </p:nvPr>
        </p:nvSpPr>
        <p:spPr>
          <a:xfrm>
            <a:off x="5241012" y="2881725"/>
            <a:ext cx="2514000" cy="345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None/>
              <a:defRPr b="1" sz="2000">
                <a:latin typeface="Oswald"/>
                <a:ea typeface="Oswald"/>
                <a:cs typeface="Oswald"/>
                <a:sym typeface="Oswald"/>
              </a:defRPr>
            </a:lvl1pPr>
            <a:lvl2pPr lvl="1" rtl="0" algn="ctr">
              <a:spcBef>
                <a:spcPts val="0"/>
              </a:spcBef>
              <a:spcAft>
                <a:spcPts val="0"/>
              </a:spcAft>
              <a:buNone/>
              <a:defRPr b="1" sz="2000">
                <a:latin typeface="Oswald"/>
                <a:ea typeface="Oswald"/>
                <a:cs typeface="Oswald"/>
                <a:sym typeface="Oswald"/>
              </a:defRPr>
            </a:lvl2pPr>
            <a:lvl3pPr lvl="2" rtl="0" algn="ctr">
              <a:spcBef>
                <a:spcPts val="0"/>
              </a:spcBef>
              <a:spcAft>
                <a:spcPts val="0"/>
              </a:spcAft>
              <a:buNone/>
              <a:defRPr b="1" sz="2000">
                <a:latin typeface="Oswald"/>
                <a:ea typeface="Oswald"/>
                <a:cs typeface="Oswald"/>
                <a:sym typeface="Oswald"/>
              </a:defRPr>
            </a:lvl3pPr>
            <a:lvl4pPr lvl="3" rtl="0" algn="ctr">
              <a:spcBef>
                <a:spcPts val="0"/>
              </a:spcBef>
              <a:spcAft>
                <a:spcPts val="0"/>
              </a:spcAft>
              <a:buNone/>
              <a:defRPr b="1" sz="2000">
                <a:latin typeface="Oswald"/>
                <a:ea typeface="Oswald"/>
                <a:cs typeface="Oswald"/>
                <a:sym typeface="Oswald"/>
              </a:defRPr>
            </a:lvl4pPr>
            <a:lvl5pPr lvl="4" rtl="0" algn="ctr">
              <a:spcBef>
                <a:spcPts val="0"/>
              </a:spcBef>
              <a:spcAft>
                <a:spcPts val="0"/>
              </a:spcAft>
              <a:buNone/>
              <a:defRPr b="1" sz="2000">
                <a:latin typeface="Oswald"/>
                <a:ea typeface="Oswald"/>
                <a:cs typeface="Oswald"/>
                <a:sym typeface="Oswald"/>
              </a:defRPr>
            </a:lvl5pPr>
            <a:lvl6pPr lvl="5" rtl="0" algn="ctr">
              <a:spcBef>
                <a:spcPts val="0"/>
              </a:spcBef>
              <a:spcAft>
                <a:spcPts val="0"/>
              </a:spcAft>
              <a:buNone/>
              <a:defRPr b="1" sz="2000">
                <a:latin typeface="Oswald"/>
                <a:ea typeface="Oswald"/>
                <a:cs typeface="Oswald"/>
                <a:sym typeface="Oswald"/>
              </a:defRPr>
            </a:lvl6pPr>
            <a:lvl7pPr lvl="6" rtl="0" algn="ctr">
              <a:spcBef>
                <a:spcPts val="0"/>
              </a:spcBef>
              <a:spcAft>
                <a:spcPts val="0"/>
              </a:spcAft>
              <a:buNone/>
              <a:defRPr b="1" sz="2000">
                <a:latin typeface="Oswald"/>
                <a:ea typeface="Oswald"/>
                <a:cs typeface="Oswald"/>
                <a:sym typeface="Oswald"/>
              </a:defRPr>
            </a:lvl7pPr>
            <a:lvl8pPr lvl="7" rtl="0" algn="ctr">
              <a:spcBef>
                <a:spcPts val="0"/>
              </a:spcBef>
              <a:spcAft>
                <a:spcPts val="0"/>
              </a:spcAft>
              <a:buNone/>
              <a:defRPr b="1" sz="2000">
                <a:latin typeface="Oswald"/>
                <a:ea typeface="Oswald"/>
                <a:cs typeface="Oswald"/>
                <a:sym typeface="Oswald"/>
              </a:defRPr>
            </a:lvl8pPr>
            <a:lvl9pPr lvl="8" rtl="0" algn="ctr">
              <a:spcBef>
                <a:spcPts val="0"/>
              </a:spcBef>
              <a:spcAft>
                <a:spcPts val="0"/>
              </a:spcAft>
              <a:buNone/>
              <a:defRPr b="1" sz="2000">
                <a:latin typeface="Oswald"/>
                <a:ea typeface="Oswald"/>
                <a:cs typeface="Oswald"/>
                <a:sym typeface="Oswald"/>
              </a:defRPr>
            </a:lvl9pPr>
          </a:lstStyle>
          <a:p/>
        </p:txBody>
      </p:sp>
      <p:sp>
        <p:nvSpPr>
          <p:cNvPr id="501" name="Google Shape;501;p31"/>
          <p:cNvSpPr txBox="1"/>
          <p:nvPr>
            <p:ph idx="6" type="subTitle"/>
          </p:nvPr>
        </p:nvSpPr>
        <p:spPr>
          <a:xfrm>
            <a:off x="5241012" y="3177600"/>
            <a:ext cx="2514000" cy="14181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None/>
              <a:defRPr sz="1600"/>
            </a:lvl1pPr>
            <a:lvl2pPr lvl="1" rtl="0" algn="ctr">
              <a:spcBef>
                <a:spcPts val="1600"/>
              </a:spcBef>
              <a:spcAft>
                <a:spcPts val="0"/>
              </a:spcAft>
              <a:buNone/>
              <a:defRPr sz="1600"/>
            </a:lvl2pPr>
            <a:lvl3pPr lvl="2" rtl="0" algn="ctr">
              <a:spcBef>
                <a:spcPts val="1600"/>
              </a:spcBef>
              <a:spcAft>
                <a:spcPts val="0"/>
              </a:spcAft>
              <a:buNone/>
              <a:defRPr sz="1600"/>
            </a:lvl3pPr>
            <a:lvl4pPr lvl="3" rtl="0" algn="ctr">
              <a:spcBef>
                <a:spcPts val="1600"/>
              </a:spcBef>
              <a:spcAft>
                <a:spcPts val="0"/>
              </a:spcAft>
              <a:buNone/>
              <a:defRPr sz="1600"/>
            </a:lvl4pPr>
            <a:lvl5pPr lvl="4" rtl="0" algn="ctr">
              <a:spcBef>
                <a:spcPts val="1600"/>
              </a:spcBef>
              <a:spcAft>
                <a:spcPts val="0"/>
              </a:spcAft>
              <a:buNone/>
              <a:defRPr sz="1600"/>
            </a:lvl5pPr>
            <a:lvl6pPr lvl="5" rtl="0" algn="ctr">
              <a:spcBef>
                <a:spcPts val="1600"/>
              </a:spcBef>
              <a:spcAft>
                <a:spcPts val="0"/>
              </a:spcAft>
              <a:buNone/>
              <a:defRPr sz="1600"/>
            </a:lvl6pPr>
            <a:lvl7pPr lvl="6" rtl="0" algn="ctr">
              <a:spcBef>
                <a:spcPts val="1600"/>
              </a:spcBef>
              <a:spcAft>
                <a:spcPts val="0"/>
              </a:spcAft>
              <a:buNone/>
              <a:defRPr sz="1600"/>
            </a:lvl7pPr>
            <a:lvl8pPr lvl="7" rtl="0" algn="ctr">
              <a:spcBef>
                <a:spcPts val="1600"/>
              </a:spcBef>
              <a:spcAft>
                <a:spcPts val="0"/>
              </a:spcAft>
              <a:buNone/>
              <a:defRPr sz="1600"/>
            </a:lvl8pPr>
            <a:lvl9pPr lvl="8" rtl="0" algn="ctr">
              <a:spcBef>
                <a:spcPts val="1600"/>
              </a:spcBef>
              <a:spcAft>
                <a:spcPts val="1600"/>
              </a:spcAft>
              <a:buNone/>
              <a:defRPr sz="1600"/>
            </a:lvl9pPr>
          </a:lstStyle>
          <a:p/>
        </p:txBody>
      </p:sp>
      <p:grpSp>
        <p:nvGrpSpPr>
          <p:cNvPr id="502" name="Google Shape;502;p31"/>
          <p:cNvGrpSpPr/>
          <p:nvPr/>
        </p:nvGrpSpPr>
        <p:grpSpPr>
          <a:xfrm>
            <a:off x="250105" y="341908"/>
            <a:ext cx="8643790" cy="4459684"/>
            <a:chOff x="269574" y="207337"/>
            <a:chExt cx="8643790" cy="4459684"/>
          </a:xfrm>
        </p:grpSpPr>
        <p:grpSp>
          <p:nvGrpSpPr>
            <p:cNvPr id="503" name="Google Shape;503;p31"/>
            <p:cNvGrpSpPr/>
            <p:nvPr/>
          </p:nvGrpSpPr>
          <p:grpSpPr>
            <a:xfrm>
              <a:off x="7934613" y="1344048"/>
              <a:ext cx="978751" cy="226423"/>
              <a:chOff x="4114929" y="104250"/>
              <a:chExt cx="978751" cy="226423"/>
            </a:xfrm>
          </p:grpSpPr>
          <p:sp>
            <p:nvSpPr>
              <p:cNvPr id="504" name="Google Shape;504;p31"/>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1"/>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1"/>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7" name="Google Shape;507;p31"/>
            <p:cNvGrpSpPr/>
            <p:nvPr/>
          </p:nvGrpSpPr>
          <p:grpSpPr>
            <a:xfrm>
              <a:off x="269574" y="3794653"/>
              <a:ext cx="792366" cy="183988"/>
              <a:chOff x="6214836" y="4359395"/>
              <a:chExt cx="792366" cy="183988"/>
            </a:xfrm>
          </p:grpSpPr>
          <p:sp>
            <p:nvSpPr>
              <p:cNvPr id="508" name="Google Shape;508;p31"/>
              <p:cNvSpPr/>
              <p:nvPr/>
            </p:nvSpPr>
            <p:spPr>
              <a:xfrm>
                <a:off x="6214836" y="4417997"/>
                <a:ext cx="504748" cy="62634"/>
              </a:xfrm>
              <a:custGeom>
                <a:rect b="b" l="l" r="r" t="t"/>
                <a:pathLst>
                  <a:path extrusionOk="0" h="1569" w="12644">
                    <a:moveTo>
                      <a:pt x="1068" y="1"/>
                    </a:moveTo>
                    <a:cubicBezTo>
                      <a:pt x="1" y="1"/>
                      <a:pt x="1" y="1568"/>
                      <a:pt x="1068" y="1568"/>
                    </a:cubicBezTo>
                    <a:lnTo>
                      <a:pt x="11576" y="1568"/>
                    </a:lnTo>
                    <a:cubicBezTo>
                      <a:pt x="12643" y="1568"/>
                      <a:pt x="12643" y="1"/>
                      <a:pt x="115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1"/>
              <p:cNvSpPr/>
              <p:nvPr/>
            </p:nvSpPr>
            <p:spPr>
              <a:xfrm>
                <a:off x="6381299" y="4359395"/>
                <a:ext cx="503391" cy="63992"/>
              </a:xfrm>
              <a:custGeom>
                <a:rect b="b" l="l" r="r" t="t"/>
                <a:pathLst>
                  <a:path extrusionOk="0" h="1603" w="12610">
                    <a:moveTo>
                      <a:pt x="1034" y="1"/>
                    </a:moveTo>
                    <a:cubicBezTo>
                      <a:pt x="0" y="1"/>
                      <a:pt x="0" y="1602"/>
                      <a:pt x="1034" y="1602"/>
                    </a:cubicBezTo>
                    <a:lnTo>
                      <a:pt x="11542" y="1602"/>
                    </a:lnTo>
                    <a:cubicBezTo>
                      <a:pt x="12609" y="1602"/>
                      <a:pt x="12609" y="1"/>
                      <a:pt x="115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1"/>
              <p:cNvSpPr/>
              <p:nvPr/>
            </p:nvSpPr>
            <p:spPr>
              <a:xfrm>
                <a:off x="6503731" y="4480430"/>
                <a:ext cx="503471" cy="62954"/>
              </a:xfrm>
              <a:custGeom>
                <a:rect b="b" l="l" r="r" t="t"/>
                <a:pathLst>
                  <a:path extrusionOk="0" h="1577" w="12612">
                    <a:moveTo>
                      <a:pt x="1043" y="0"/>
                    </a:moveTo>
                    <a:cubicBezTo>
                      <a:pt x="0" y="0"/>
                      <a:pt x="0" y="1576"/>
                      <a:pt x="1043" y="1576"/>
                    </a:cubicBezTo>
                    <a:cubicBezTo>
                      <a:pt x="1073" y="1576"/>
                      <a:pt x="1104" y="1575"/>
                      <a:pt x="1136" y="1572"/>
                    </a:cubicBezTo>
                    <a:lnTo>
                      <a:pt x="11644" y="1572"/>
                    </a:lnTo>
                    <a:cubicBezTo>
                      <a:pt x="12611" y="1505"/>
                      <a:pt x="12611" y="71"/>
                      <a:pt x="11644" y="4"/>
                    </a:cubicBezTo>
                    <a:lnTo>
                      <a:pt x="1136" y="4"/>
                    </a:lnTo>
                    <a:cubicBezTo>
                      <a:pt x="1104" y="2"/>
                      <a:pt x="1073" y="0"/>
                      <a:pt x="10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1" name="Google Shape;511;p31"/>
            <p:cNvGrpSpPr/>
            <p:nvPr/>
          </p:nvGrpSpPr>
          <p:grpSpPr>
            <a:xfrm>
              <a:off x="8109045" y="4541793"/>
              <a:ext cx="629895" cy="125228"/>
              <a:chOff x="2358395" y="153510"/>
              <a:chExt cx="629895" cy="125228"/>
            </a:xfrm>
          </p:grpSpPr>
          <p:sp>
            <p:nvSpPr>
              <p:cNvPr id="512" name="Google Shape;512;p31"/>
              <p:cNvSpPr/>
              <p:nvPr/>
            </p:nvSpPr>
            <p:spPr>
              <a:xfrm>
                <a:off x="2484899" y="153510"/>
                <a:ext cx="503391" cy="62634"/>
              </a:xfrm>
              <a:custGeom>
                <a:rect b="b" l="l" r="r" t="t"/>
                <a:pathLst>
                  <a:path extrusionOk="0" h="1569" w="12610">
                    <a:moveTo>
                      <a:pt x="11607" y="0"/>
                    </a:moveTo>
                    <a:cubicBezTo>
                      <a:pt x="11597" y="0"/>
                      <a:pt x="11586" y="0"/>
                      <a:pt x="11575" y="1"/>
                    </a:cubicBezTo>
                    <a:lnTo>
                      <a:pt x="1068" y="1"/>
                    </a:lnTo>
                    <a:cubicBezTo>
                      <a:pt x="0" y="1"/>
                      <a:pt x="0" y="1569"/>
                      <a:pt x="1068" y="1569"/>
                    </a:cubicBezTo>
                    <a:lnTo>
                      <a:pt x="11575" y="1569"/>
                    </a:lnTo>
                    <a:cubicBezTo>
                      <a:pt x="12599" y="1569"/>
                      <a:pt x="12609" y="0"/>
                      <a:pt x="11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1"/>
              <p:cNvSpPr/>
              <p:nvPr/>
            </p:nvSpPr>
            <p:spPr>
              <a:xfrm>
                <a:off x="2358395" y="216103"/>
                <a:ext cx="504709" cy="62634"/>
              </a:xfrm>
              <a:custGeom>
                <a:rect b="b" l="l" r="r" t="t"/>
                <a:pathLst>
                  <a:path extrusionOk="0" h="1569" w="12643">
                    <a:moveTo>
                      <a:pt x="11608" y="0"/>
                    </a:moveTo>
                    <a:cubicBezTo>
                      <a:pt x="11597" y="0"/>
                      <a:pt x="11586" y="0"/>
                      <a:pt x="11575" y="1"/>
                    </a:cubicBezTo>
                    <a:lnTo>
                      <a:pt x="1068" y="1"/>
                    </a:lnTo>
                    <a:cubicBezTo>
                      <a:pt x="1" y="1"/>
                      <a:pt x="1" y="1568"/>
                      <a:pt x="1068" y="1568"/>
                    </a:cubicBezTo>
                    <a:lnTo>
                      <a:pt x="11575" y="1568"/>
                    </a:lnTo>
                    <a:cubicBezTo>
                      <a:pt x="12632" y="1568"/>
                      <a:pt x="12643" y="0"/>
                      <a:pt x="116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4" name="Google Shape;514;p31"/>
            <p:cNvSpPr/>
            <p:nvPr/>
          </p:nvSpPr>
          <p:spPr>
            <a:xfrm>
              <a:off x="890487" y="2128212"/>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5" name="Google Shape;515;p31"/>
            <p:cNvGrpSpPr/>
            <p:nvPr/>
          </p:nvGrpSpPr>
          <p:grpSpPr>
            <a:xfrm>
              <a:off x="7562250" y="207337"/>
              <a:ext cx="524785" cy="125347"/>
              <a:chOff x="1675350" y="4136317"/>
              <a:chExt cx="524785" cy="125347"/>
            </a:xfrm>
          </p:grpSpPr>
          <p:sp>
            <p:nvSpPr>
              <p:cNvPr id="516" name="Google Shape;516;p31"/>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1"/>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17">
    <p:spTree>
      <p:nvGrpSpPr>
        <p:cNvPr id="518" name="Shape 518"/>
        <p:cNvGrpSpPr/>
        <p:nvPr/>
      </p:nvGrpSpPr>
      <p:grpSpPr>
        <a:xfrm>
          <a:off x="0" y="0"/>
          <a:ext cx="0" cy="0"/>
          <a:chOff x="0" y="0"/>
          <a:chExt cx="0" cy="0"/>
        </a:xfrm>
      </p:grpSpPr>
      <p:sp>
        <p:nvSpPr>
          <p:cNvPr id="519" name="Google Shape;519;p32"/>
          <p:cNvSpPr txBox="1"/>
          <p:nvPr>
            <p:ph idx="1" type="subTitle"/>
          </p:nvPr>
        </p:nvSpPr>
        <p:spPr>
          <a:xfrm>
            <a:off x="770550" y="3120436"/>
            <a:ext cx="2181300" cy="3714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b="1" sz="2000">
                <a:latin typeface="Oswald"/>
                <a:ea typeface="Oswald"/>
                <a:cs typeface="Oswald"/>
                <a:sym typeface="Oswald"/>
              </a:defRPr>
            </a:lvl1pPr>
            <a:lvl2pPr lvl="1" rtl="0">
              <a:lnSpc>
                <a:spcPct val="100000"/>
              </a:lnSpc>
              <a:spcBef>
                <a:spcPts val="0"/>
              </a:spcBef>
              <a:spcAft>
                <a:spcPts val="0"/>
              </a:spcAft>
              <a:buNone/>
              <a:defRPr b="1" sz="2000">
                <a:latin typeface="Oswald"/>
                <a:ea typeface="Oswald"/>
                <a:cs typeface="Oswald"/>
                <a:sym typeface="Oswald"/>
              </a:defRPr>
            </a:lvl2pPr>
            <a:lvl3pPr lvl="2" rtl="0">
              <a:lnSpc>
                <a:spcPct val="100000"/>
              </a:lnSpc>
              <a:spcBef>
                <a:spcPts val="0"/>
              </a:spcBef>
              <a:spcAft>
                <a:spcPts val="0"/>
              </a:spcAft>
              <a:buNone/>
              <a:defRPr b="1" sz="2000">
                <a:latin typeface="Oswald"/>
                <a:ea typeface="Oswald"/>
                <a:cs typeface="Oswald"/>
                <a:sym typeface="Oswald"/>
              </a:defRPr>
            </a:lvl3pPr>
            <a:lvl4pPr lvl="3" rtl="0">
              <a:lnSpc>
                <a:spcPct val="100000"/>
              </a:lnSpc>
              <a:spcBef>
                <a:spcPts val="0"/>
              </a:spcBef>
              <a:spcAft>
                <a:spcPts val="0"/>
              </a:spcAft>
              <a:buNone/>
              <a:defRPr b="1" sz="2000">
                <a:latin typeface="Oswald"/>
                <a:ea typeface="Oswald"/>
                <a:cs typeface="Oswald"/>
                <a:sym typeface="Oswald"/>
              </a:defRPr>
            </a:lvl4pPr>
            <a:lvl5pPr lvl="4" rtl="0">
              <a:lnSpc>
                <a:spcPct val="100000"/>
              </a:lnSpc>
              <a:spcBef>
                <a:spcPts val="0"/>
              </a:spcBef>
              <a:spcAft>
                <a:spcPts val="0"/>
              </a:spcAft>
              <a:buNone/>
              <a:defRPr b="1" sz="2000">
                <a:latin typeface="Oswald"/>
                <a:ea typeface="Oswald"/>
                <a:cs typeface="Oswald"/>
                <a:sym typeface="Oswald"/>
              </a:defRPr>
            </a:lvl5pPr>
            <a:lvl6pPr lvl="5" rtl="0">
              <a:lnSpc>
                <a:spcPct val="100000"/>
              </a:lnSpc>
              <a:spcBef>
                <a:spcPts val="0"/>
              </a:spcBef>
              <a:spcAft>
                <a:spcPts val="0"/>
              </a:spcAft>
              <a:buNone/>
              <a:defRPr b="1" sz="2000">
                <a:latin typeface="Oswald"/>
                <a:ea typeface="Oswald"/>
                <a:cs typeface="Oswald"/>
                <a:sym typeface="Oswald"/>
              </a:defRPr>
            </a:lvl6pPr>
            <a:lvl7pPr lvl="6" rtl="0">
              <a:lnSpc>
                <a:spcPct val="100000"/>
              </a:lnSpc>
              <a:spcBef>
                <a:spcPts val="0"/>
              </a:spcBef>
              <a:spcAft>
                <a:spcPts val="0"/>
              </a:spcAft>
              <a:buNone/>
              <a:defRPr b="1" sz="2000">
                <a:latin typeface="Oswald"/>
                <a:ea typeface="Oswald"/>
                <a:cs typeface="Oswald"/>
                <a:sym typeface="Oswald"/>
              </a:defRPr>
            </a:lvl7pPr>
            <a:lvl8pPr lvl="7" rtl="0">
              <a:lnSpc>
                <a:spcPct val="100000"/>
              </a:lnSpc>
              <a:spcBef>
                <a:spcPts val="0"/>
              </a:spcBef>
              <a:spcAft>
                <a:spcPts val="0"/>
              </a:spcAft>
              <a:buNone/>
              <a:defRPr b="1" sz="2000">
                <a:latin typeface="Oswald"/>
                <a:ea typeface="Oswald"/>
                <a:cs typeface="Oswald"/>
                <a:sym typeface="Oswald"/>
              </a:defRPr>
            </a:lvl8pPr>
            <a:lvl9pPr lvl="8" rtl="0">
              <a:lnSpc>
                <a:spcPct val="100000"/>
              </a:lnSpc>
              <a:spcBef>
                <a:spcPts val="0"/>
              </a:spcBef>
              <a:spcAft>
                <a:spcPts val="0"/>
              </a:spcAft>
              <a:buNone/>
              <a:defRPr b="1" sz="2000">
                <a:latin typeface="Oswald"/>
                <a:ea typeface="Oswald"/>
                <a:cs typeface="Oswald"/>
                <a:sym typeface="Oswald"/>
              </a:defRPr>
            </a:lvl9pPr>
          </a:lstStyle>
          <a:p/>
        </p:txBody>
      </p:sp>
      <p:sp>
        <p:nvSpPr>
          <p:cNvPr id="520" name="Google Shape;520;p32"/>
          <p:cNvSpPr txBox="1"/>
          <p:nvPr>
            <p:ph idx="2" type="subTitle"/>
          </p:nvPr>
        </p:nvSpPr>
        <p:spPr>
          <a:xfrm>
            <a:off x="770550" y="3491887"/>
            <a:ext cx="2181300" cy="6774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521" name="Google Shape;521;p32"/>
          <p:cNvSpPr txBox="1"/>
          <p:nvPr>
            <p:ph idx="3" type="subTitle"/>
          </p:nvPr>
        </p:nvSpPr>
        <p:spPr>
          <a:xfrm>
            <a:off x="3481350" y="3120436"/>
            <a:ext cx="2181300" cy="3714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b="1" sz="2000">
                <a:latin typeface="Oswald"/>
                <a:ea typeface="Oswald"/>
                <a:cs typeface="Oswald"/>
                <a:sym typeface="Oswald"/>
              </a:defRPr>
            </a:lvl1pPr>
            <a:lvl2pPr lvl="1" rtl="0">
              <a:lnSpc>
                <a:spcPct val="100000"/>
              </a:lnSpc>
              <a:spcBef>
                <a:spcPts val="0"/>
              </a:spcBef>
              <a:spcAft>
                <a:spcPts val="0"/>
              </a:spcAft>
              <a:buNone/>
              <a:defRPr b="1" sz="2000">
                <a:latin typeface="Oswald"/>
                <a:ea typeface="Oswald"/>
                <a:cs typeface="Oswald"/>
                <a:sym typeface="Oswald"/>
              </a:defRPr>
            </a:lvl2pPr>
            <a:lvl3pPr lvl="2" rtl="0">
              <a:lnSpc>
                <a:spcPct val="100000"/>
              </a:lnSpc>
              <a:spcBef>
                <a:spcPts val="0"/>
              </a:spcBef>
              <a:spcAft>
                <a:spcPts val="0"/>
              </a:spcAft>
              <a:buNone/>
              <a:defRPr b="1" sz="2000">
                <a:latin typeface="Oswald"/>
                <a:ea typeface="Oswald"/>
                <a:cs typeface="Oswald"/>
                <a:sym typeface="Oswald"/>
              </a:defRPr>
            </a:lvl3pPr>
            <a:lvl4pPr lvl="3" rtl="0">
              <a:lnSpc>
                <a:spcPct val="100000"/>
              </a:lnSpc>
              <a:spcBef>
                <a:spcPts val="0"/>
              </a:spcBef>
              <a:spcAft>
                <a:spcPts val="0"/>
              </a:spcAft>
              <a:buNone/>
              <a:defRPr b="1" sz="2000">
                <a:latin typeface="Oswald"/>
                <a:ea typeface="Oswald"/>
                <a:cs typeface="Oswald"/>
                <a:sym typeface="Oswald"/>
              </a:defRPr>
            </a:lvl4pPr>
            <a:lvl5pPr lvl="4" rtl="0">
              <a:lnSpc>
                <a:spcPct val="100000"/>
              </a:lnSpc>
              <a:spcBef>
                <a:spcPts val="0"/>
              </a:spcBef>
              <a:spcAft>
                <a:spcPts val="0"/>
              </a:spcAft>
              <a:buNone/>
              <a:defRPr b="1" sz="2000">
                <a:latin typeface="Oswald"/>
                <a:ea typeface="Oswald"/>
                <a:cs typeface="Oswald"/>
                <a:sym typeface="Oswald"/>
              </a:defRPr>
            </a:lvl5pPr>
            <a:lvl6pPr lvl="5" rtl="0">
              <a:lnSpc>
                <a:spcPct val="100000"/>
              </a:lnSpc>
              <a:spcBef>
                <a:spcPts val="0"/>
              </a:spcBef>
              <a:spcAft>
                <a:spcPts val="0"/>
              </a:spcAft>
              <a:buNone/>
              <a:defRPr b="1" sz="2000">
                <a:latin typeface="Oswald"/>
                <a:ea typeface="Oswald"/>
                <a:cs typeface="Oswald"/>
                <a:sym typeface="Oswald"/>
              </a:defRPr>
            </a:lvl6pPr>
            <a:lvl7pPr lvl="6" rtl="0">
              <a:lnSpc>
                <a:spcPct val="100000"/>
              </a:lnSpc>
              <a:spcBef>
                <a:spcPts val="0"/>
              </a:spcBef>
              <a:spcAft>
                <a:spcPts val="0"/>
              </a:spcAft>
              <a:buNone/>
              <a:defRPr b="1" sz="2000">
                <a:latin typeface="Oswald"/>
                <a:ea typeface="Oswald"/>
                <a:cs typeface="Oswald"/>
                <a:sym typeface="Oswald"/>
              </a:defRPr>
            </a:lvl7pPr>
            <a:lvl8pPr lvl="7" rtl="0">
              <a:lnSpc>
                <a:spcPct val="100000"/>
              </a:lnSpc>
              <a:spcBef>
                <a:spcPts val="0"/>
              </a:spcBef>
              <a:spcAft>
                <a:spcPts val="0"/>
              </a:spcAft>
              <a:buNone/>
              <a:defRPr b="1" sz="2000">
                <a:latin typeface="Oswald"/>
                <a:ea typeface="Oswald"/>
                <a:cs typeface="Oswald"/>
                <a:sym typeface="Oswald"/>
              </a:defRPr>
            </a:lvl8pPr>
            <a:lvl9pPr lvl="8" rtl="0">
              <a:lnSpc>
                <a:spcPct val="100000"/>
              </a:lnSpc>
              <a:spcBef>
                <a:spcPts val="0"/>
              </a:spcBef>
              <a:spcAft>
                <a:spcPts val="0"/>
              </a:spcAft>
              <a:buNone/>
              <a:defRPr b="1" sz="2000">
                <a:latin typeface="Oswald"/>
                <a:ea typeface="Oswald"/>
                <a:cs typeface="Oswald"/>
                <a:sym typeface="Oswald"/>
              </a:defRPr>
            </a:lvl9pPr>
          </a:lstStyle>
          <a:p/>
        </p:txBody>
      </p:sp>
      <p:sp>
        <p:nvSpPr>
          <p:cNvPr id="522" name="Google Shape;522;p32"/>
          <p:cNvSpPr txBox="1"/>
          <p:nvPr>
            <p:ph idx="4" type="subTitle"/>
          </p:nvPr>
        </p:nvSpPr>
        <p:spPr>
          <a:xfrm>
            <a:off x="3481350" y="3491887"/>
            <a:ext cx="2181300" cy="6774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523" name="Google Shape;523;p32"/>
          <p:cNvSpPr txBox="1"/>
          <p:nvPr>
            <p:ph idx="5" type="subTitle"/>
          </p:nvPr>
        </p:nvSpPr>
        <p:spPr>
          <a:xfrm>
            <a:off x="6192150" y="3120436"/>
            <a:ext cx="2181300" cy="3714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b="1" sz="2000">
                <a:latin typeface="Oswald"/>
                <a:ea typeface="Oswald"/>
                <a:cs typeface="Oswald"/>
                <a:sym typeface="Oswald"/>
              </a:defRPr>
            </a:lvl1pPr>
            <a:lvl2pPr lvl="1" rtl="0">
              <a:lnSpc>
                <a:spcPct val="100000"/>
              </a:lnSpc>
              <a:spcBef>
                <a:spcPts val="0"/>
              </a:spcBef>
              <a:spcAft>
                <a:spcPts val="0"/>
              </a:spcAft>
              <a:buNone/>
              <a:defRPr b="1" sz="2000">
                <a:latin typeface="Oswald"/>
                <a:ea typeface="Oswald"/>
                <a:cs typeface="Oswald"/>
                <a:sym typeface="Oswald"/>
              </a:defRPr>
            </a:lvl2pPr>
            <a:lvl3pPr lvl="2" rtl="0">
              <a:lnSpc>
                <a:spcPct val="100000"/>
              </a:lnSpc>
              <a:spcBef>
                <a:spcPts val="0"/>
              </a:spcBef>
              <a:spcAft>
                <a:spcPts val="0"/>
              </a:spcAft>
              <a:buNone/>
              <a:defRPr b="1" sz="2000">
                <a:latin typeface="Oswald"/>
                <a:ea typeface="Oswald"/>
                <a:cs typeface="Oswald"/>
                <a:sym typeface="Oswald"/>
              </a:defRPr>
            </a:lvl3pPr>
            <a:lvl4pPr lvl="3" rtl="0">
              <a:lnSpc>
                <a:spcPct val="100000"/>
              </a:lnSpc>
              <a:spcBef>
                <a:spcPts val="0"/>
              </a:spcBef>
              <a:spcAft>
                <a:spcPts val="0"/>
              </a:spcAft>
              <a:buNone/>
              <a:defRPr b="1" sz="2000">
                <a:latin typeface="Oswald"/>
                <a:ea typeface="Oswald"/>
                <a:cs typeface="Oswald"/>
                <a:sym typeface="Oswald"/>
              </a:defRPr>
            </a:lvl4pPr>
            <a:lvl5pPr lvl="4" rtl="0">
              <a:lnSpc>
                <a:spcPct val="100000"/>
              </a:lnSpc>
              <a:spcBef>
                <a:spcPts val="0"/>
              </a:spcBef>
              <a:spcAft>
                <a:spcPts val="0"/>
              </a:spcAft>
              <a:buNone/>
              <a:defRPr b="1" sz="2000">
                <a:latin typeface="Oswald"/>
                <a:ea typeface="Oswald"/>
                <a:cs typeface="Oswald"/>
                <a:sym typeface="Oswald"/>
              </a:defRPr>
            </a:lvl5pPr>
            <a:lvl6pPr lvl="5" rtl="0">
              <a:lnSpc>
                <a:spcPct val="100000"/>
              </a:lnSpc>
              <a:spcBef>
                <a:spcPts val="0"/>
              </a:spcBef>
              <a:spcAft>
                <a:spcPts val="0"/>
              </a:spcAft>
              <a:buNone/>
              <a:defRPr b="1" sz="2000">
                <a:latin typeface="Oswald"/>
                <a:ea typeface="Oswald"/>
                <a:cs typeface="Oswald"/>
                <a:sym typeface="Oswald"/>
              </a:defRPr>
            </a:lvl6pPr>
            <a:lvl7pPr lvl="6" rtl="0">
              <a:lnSpc>
                <a:spcPct val="100000"/>
              </a:lnSpc>
              <a:spcBef>
                <a:spcPts val="0"/>
              </a:spcBef>
              <a:spcAft>
                <a:spcPts val="0"/>
              </a:spcAft>
              <a:buNone/>
              <a:defRPr b="1" sz="2000">
                <a:latin typeface="Oswald"/>
                <a:ea typeface="Oswald"/>
                <a:cs typeface="Oswald"/>
                <a:sym typeface="Oswald"/>
              </a:defRPr>
            </a:lvl7pPr>
            <a:lvl8pPr lvl="7" rtl="0">
              <a:lnSpc>
                <a:spcPct val="100000"/>
              </a:lnSpc>
              <a:spcBef>
                <a:spcPts val="0"/>
              </a:spcBef>
              <a:spcAft>
                <a:spcPts val="0"/>
              </a:spcAft>
              <a:buNone/>
              <a:defRPr b="1" sz="2000">
                <a:latin typeface="Oswald"/>
                <a:ea typeface="Oswald"/>
                <a:cs typeface="Oswald"/>
                <a:sym typeface="Oswald"/>
              </a:defRPr>
            </a:lvl8pPr>
            <a:lvl9pPr lvl="8" rtl="0">
              <a:lnSpc>
                <a:spcPct val="100000"/>
              </a:lnSpc>
              <a:spcBef>
                <a:spcPts val="0"/>
              </a:spcBef>
              <a:spcAft>
                <a:spcPts val="0"/>
              </a:spcAft>
              <a:buNone/>
              <a:defRPr b="1" sz="2000">
                <a:latin typeface="Oswald"/>
                <a:ea typeface="Oswald"/>
                <a:cs typeface="Oswald"/>
                <a:sym typeface="Oswald"/>
              </a:defRPr>
            </a:lvl9pPr>
          </a:lstStyle>
          <a:p/>
        </p:txBody>
      </p:sp>
      <p:sp>
        <p:nvSpPr>
          <p:cNvPr id="524" name="Google Shape;524;p32"/>
          <p:cNvSpPr txBox="1"/>
          <p:nvPr>
            <p:ph idx="6" type="subTitle"/>
          </p:nvPr>
        </p:nvSpPr>
        <p:spPr>
          <a:xfrm>
            <a:off x="6192150" y="3491887"/>
            <a:ext cx="2181300" cy="6774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525" name="Google Shape;525;p32"/>
          <p:cNvSpPr txBox="1"/>
          <p:nvPr>
            <p:ph idx="7" type="subTitle"/>
          </p:nvPr>
        </p:nvSpPr>
        <p:spPr>
          <a:xfrm>
            <a:off x="2125950" y="1933528"/>
            <a:ext cx="2181300" cy="37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1" sz="2000">
                <a:latin typeface="Oswald"/>
                <a:ea typeface="Oswald"/>
                <a:cs typeface="Oswald"/>
                <a:sym typeface="Oswald"/>
              </a:defRPr>
            </a:lvl1pPr>
            <a:lvl2pPr lvl="1" rtl="0">
              <a:lnSpc>
                <a:spcPct val="100000"/>
              </a:lnSpc>
              <a:spcBef>
                <a:spcPts val="0"/>
              </a:spcBef>
              <a:spcAft>
                <a:spcPts val="0"/>
              </a:spcAft>
              <a:buNone/>
              <a:defRPr b="1" sz="2000">
                <a:latin typeface="Oswald"/>
                <a:ea typeface="Oswald"/>
                <a:cs typeface="Oswald"/>
                <a:sym typeface="Oswald"/>
              </a:defRPr>
            </a:lvl2pPr>
            <a:lvl3pPr lvl="2" rtl="0">
              <a:lnSpc>
                <a:spcPct val="100000"/>
              </a:lnSpc>
              <a:spcBef>
                <a:spcPts val="0"/>
              </a:spcBef>
              <a:spcAft>
                <a:spcPts val="0"/>
              </a:spcAft>
              <a:buNone/>
              <a:defRPr b="1" sz="2000">
                <a:latin typeface="Oswald"/>
                <a:ea typeface="Oswald"/>
                <a:cs typeface="Oswald"/>
                <a:sym typeface="Oswald"/>
              </a:defRPr>
            </a:lvl3pPr>
            <a:lvl4pPr lvl="3" rtl="0">
              <a:lnSpc>
                <a:spcPct val="100000"/>
              </a:lnSpc>
              <a:spcBef>
                <a:spcPts val="0"/>
              </a:spcBef>
              <a:spcAft>
                <a:spcPts val="0"/>
              </a:spcAft>
              <a:buNone/>
              <a:defRPr b="1" sz="2000">
                <a:latin typeface="Oswald"/>
                <a:ea typeface="Oswald"/>
                <a:cs typeface="Oswald"/>
                <a:sym typeface="Oswald"/>
              </a:defRPr>
            </a:lvl4pPr>
            <a:lvl5pPr lvl="4" rtl="0">
              <a:lnSpc>
                <a:spcPct val="100000"/>
              </a:lnSpc>
              <a:spcBef>
                <a:spcPts val="0"/>
              </a:spcBef>
              <a:spcAft>
                <a:spcPts val="0"/>
              </a:spcAft>
              <a:buNone/>
              <a:defRPr b="1" sz="2000">
                <a:latin typeface="Oswald"/>
                <a:ea typeface="Oswald"/>
                <a:cs typeface="Oswald"/>
                <a:sym typeface="Oswald"/>
              </a:defRPr>
            </a:lvl5pPr>
            <a:lvl6pPr lvl="5" rtl="0">
              <a:lnSpc>
                <a:spcPct val="100000"/>
              </a:lnSpc>
              <a:spcBef>
                <a:spcPts val="0"/>
              </a:spcBef>
              <a:spcAft>
                <a:spcPts val="0"/>
              </a:spcAft>
              <a:buNone/>
              <a:defRPr b="1" sz="2000">
                <a:latin typeface="Oswald"/>
                <a:ea typeface="Oswald"/>
                <a:cs typeface="Oswald"/>
                <a:sym typeface="Oswald"/>
              </a:defRPr>
            </a:lvl6pPr>
            <a:lvl7pPr lvl="6" rtl="0">
              <a:lnSpc>
                <a:spcPct val="100000"/>
              </a:lnSpc>
              <a:spcBef>
                <a:spcPts val="0"/>
              </a:spcBef>
              <a:spcAft>
                <a:spcPts val="0"/>
              </a:spcAft>
              <a:buNone/>
              <a:defRPr b="1" sz="2000">
                <a:latin typeface="Oswald"/>
                <a:ea typeface="Oswald"/>
                <a:cs typeface="Oswald"/>
                <a:sym typeface="Oswald"/>
              </a:defRPr>
            </a:lvl7pPr>
            <a:lvl8pPr lvl="7" rtl="0">
              <a:lnSpc>
                <a:spcPct val="100000"/>
              </a:lnSpc>
              <a:spcBef>
                <a:spcPts val="0"/>
              </a:spcBef>
              <a:spcAft>
                <a:spcPts val="0"/>
              </a:spcAft>
              <a:buNone/>
              <a:defRPr b="1" sz="2000">
                <a:latin typeface="Oswald"/>
                <a:ea typeface="Oswald"/>
                <a:cs typeface="Oswald"/>
                <a:sym typeface="Oswald"/>
              </a:defRPr>
            </a:lvl8pPr>
            <a:lvl9pPr lvl="8" rtl="0">
              <a:lnSpc>
                <a:spcPct val="100000"/>
              </a:lnSpc>
              <a:spcBef>
                <a:spcPts val="0"/>
              </a:spcBef>
              <a:spcAft>
                <a:spcPts val="0"/>
              </a:spcAft>
              <a:buNone/>
              <a:defRPr b="1" sz="2000">
                <a:latin typeface="Oswald"/>
                <a:ea typeface="Oswald"/>
                <a:cs typeface="Oswald"/>
                <a:sym typeface="Oswald"/>
              </a:defRPr>
            </a:lvl9pPr>
          </a:lstStyle>
          <a:p/>
        </p:txBody>
      </p:sp>
      <p:sp>
        <p:nvSpPr>
          <p:cNvPr id="526" name="Google Shape;526;p32"/>
          <p:cNvSpPr txBox="1"/>
          <p:nvPr>
            <p:ph idx="8" type="subTitle"/>
          </p:nvPr>
        </p:nvSpPr>
        <p:spPr>
          <a:xfrm>
            <a:off x="2125950" y="2304975"/>
            <a:ext cx="2181300" cy="67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527" name="Google Shape;527;p32"/>
          <p:cNvSpPr txBox="1"/>
          <p:nvPr>
            <p:ph idx="9" type="subTitle"/>
          </p:nvPr>
        </p:nvSpPr>
        <p:spPr>
          <a:xfrm>
            <a:off x="4836750" y="1933528"/>
            <a:ext cx="2181300" cy="37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1" sz="2000">
                <a:latin typeface="Oswald"/>
                <a:ea typeface="Oswald"/>
                <a:cs typeface="Oswald"/>
                <a:sym typeface="Oswald"/>
              </a:defRPr>
            </a:lvl1pPr>
            <a:lvl2pPr lvl="1" rtl="0">
              <a:lnSpc>
                <a:spcPct val="100000"/>
              </a:lnSpc>
              <a:spcBef>
                <a:spcPts val="0"/>
              </a:spcBef>
              <a:spcAft>
                <a:spcPts val="0"/>
              </a:spcAft>
              <a:buNone/>
              <a:defRPr b="1" sz="2000">
                <a:latin typeface="Oswald"/>
                <a:ea typeface="Oswald"/>
                <a:cs typeface="Oswald"/>
                <a:sym typeface="Oswald"/>
              </a:defRPr>
            </a:lvl2pPr>
            <a:lvl3pPr lvl="2" rtl="0">
              <a:lnSpc>
                <a:spcPct val="100000"/>
              </a:lnSpc>
              <a:spcBef>
                <a:spcPts val="0"/>
              </a:spcBef>
              <a:spcAft>
                <a:spcPts val="0"/>
              </a:spcAft>
              <a:buNone/>
              <a:defRPr b="1" sz="2000">
                <a:latin typeface="Oswald"/>
                <a:ea typeface="Oswald"/>
                <a:cs typeface="Oswald"/>
                <a:sym typeface="Oswald"/>
              </a:defRPr>
            </a:lvl3pPr>
            <a:lvl4pPr lvl="3" rtl="0">
              <a:lnSpc>
                <a:spcPct val="100000"/>
              </a:lnSpc>
              <a:spcBef>
                <a:spcPts val="0"/>
              </a:spcBef>
              <a:spcAft>
                <a:spcPts val="0"/>
              </a:spcAft>
              <a:buNone/>
              <a:defRPr b="1" sz="2000">
                <a:latin typeface="Oswald"/>
                <a:ea typeface="Oswald"/>
                <a:cs typeface="Oswald"/>
                <a:sym typeface="Oswald"/>
              </a:defRPr>
            </a:lvl4pPr>
            <a:lvl5pPr lvl="4" rtl="0">
              <a:lnSpc>
                <a:spcPct val="100000"/>
              </a:lnSpc>
              <a:spcBef>
                <a:spcPts val="0"/>
              </a:spcBef>
              <a:spcAft>
                <a:spcPts val="0"/>
              </a:spcAft>
              <a:buNone/>
              <a:defRPr b="1" sz="2000">
                <a:latin typeface="Oswald"/>
                <a:ea typeface="Oswald"/>
                <a:cs typeface="Oswald"/>
                <a:sym typeface="Oswald"/>
              </a:defRPr>
            </a:lvl5pPr>
            <a:lvl6pPr lvl="5" rtl="0">
              <a:lnSpc>
                <a:spcPct val="100000"/>
              </a:lnSpc>
              <a:spcBef>
                <a:spcPts val="0"/>
              </a:spcBef>
              <a:spcAft>
                <a:spcPts val="0"/>
              </a:spcAft>
              <a:buNone/>
              <a:defRPr b="1" sz="2000">
                <a:latin typeface="Oswald"/>
                <a:ea typeface="Oswald"/>
                <a:cs typeface="Oswald"/>
                <a:sym typeface="Oswald"/>
              </a:defRPr>
            </a:lvl6pPr>
            <a:lvl7pPr lvl="6" rtl="0">
              <a:lnSpc>
                <a:spcPct val="100000"/>
              </a:lnSpc>
              <a:spcBef>
                <a:spcPts val="0"/>
              </a:spcBef>
              <a:spcAft>
                <a:spcPts val="0"/>
              </a:spcAft>
              <a:buNone/>
              <a:defRPr b="1" sz="2000">
                <a:latin typeface="Oswald"/>
                <a:ea typeface="Oswald"/>
                <a:cs typeface="Oswald"/>
                <a:sym typeface="Oswald"/>
              </a:defRPr>
            </a:lvl7pPr>
            <a:lvl8pPr lvl="7" rtl="0">
              <a:lnSpc>
                <a:spcPct val="100000"/>
              </a:lnSpc>
              <a:spcBef>
                <a:spcPts val="0"/>
              </a:spcBef>
              <a:spcAft>
                <a:spcPts val="0"/>
              </a:spcAft>
              <a:buNone/>
              <a:defRPr b="1" sz="2000">
                <a:latin typeface="Oswald"/>
                <a:ea typeface="Oswald"/>
                <a:cs typeface="Oswald"/>
                <a:sym typeface="Oswald"/>
              </a:defRPr>
            </a:lvl8pPr>
            <a:lvl9pPr lvl="8" rtl="0">
              <a:lnSpc>
                <a:spcPct val="100000"/>
              </a:lnSpc>
              <a:spcBef>
                <a:spcPts val="0"/>
              </a:spcBef>
              <a:spcAft>
                <a:spcPts val="0"/>
              </a:spcAft>
              <a:buNone/>
              <a:defRPr b="1" sz="2000">
                <a:latin typeface="Oswald"/>
                <a:ea typeface="Oswald"/>
                <a:cs typeface="Oswald"/>
                <a:sym typeface="Oswald"/>
              </a:defRPr>
            </a:lvl9pPr>
          </a:lstStyle>
          <a:p/>
        </p:txBody>
      </p:sp>
      <p:sp>
        <p:nvSpPr>
          <p:cNvPr id="528" name="Google Shape;528;p32"/>
          <p:cNvSpPr txBox="1"/>
          <p:nvPr>
            <p:ph idx="13" type="subTitle"/>
          </p:nvPr>
        </p:nvSpPr>
        <p:spPr>
          <a:xfrm>
            <a:off x="4836750" y="2304975"/>
            <a:ext cx="2181300" cy="67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529" name="Google Shape;529;p32"/>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p:txBody>
      </p:sp>
      <p:grpSp>
        <p:nvGrpSpPr>
          <p:cNvPr id="530" name="Google Shape;530;p32"/>
          <p:cNvGrpSpPr/>
          <p:nvPr/>
        </p:nvGrpSpPr>
        <p:grpSpPr>
          <a:xfrm>
            <a:off x="-262346" y="1394581"/>
            <a:ext cx="8938041" cy="3272434"/>
            <a:chOff x="-262346" y="1394581"/>
            <a:chExt cx="8938041" cy="3272434"/>
          </a:xfrm>
        </p:grpSpPr>
        <p:grpSp>
          <p:nvGrpSpPr>
            <p:cNvPr id="531" name="Google Shape;531;p32"/>
            <p:cNvGrpSpPr/>
            <p:nvPr/>
          </p:nvGrpSpPr>
          <p:grpSpPr>
            <a:xfrm flipH="1">
              <a:off x="534093" y="1947092"/>
              <a:ext cx="978751" cy="226423"/>
              <a:chOff x="4114929" y="104250"/>
              <a:chExt cx="978751" cy="226423"/>
            </a:xfrm>
          </p:grpSpPr>
          <p:sp>
            <p:nvSpPr>
              <p:cNvPr id="532" name="Google Shape;532;p32"/>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2"/>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2"/>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5" name="Google Shape;535;p32"/>
            <p:cNvGrpSpPr/>
            <p:nvPr/>
          </p:nvGrpSpPr>
          <p:grpSpPr>
            <a:xfrm flipH="1">
              <a:off x="7018054" y="4541787"/>
              <a:ext cx="629895" cy="125228"/>
              <a:chOff x="7247384" y="153510"/>
              <a:chExt cx="629895" cy="125228"/>
            </a:xfrm>
          </p:grpSpPr>
          <p:sp>
            <p:nvSpPr>
              <p:cNvPr id="536" name="Google Shape;536;p32"/>
              <p:cNvSpPr/>
              <p:nvPr/>
            </p:nvSpPr>
            <p:spPr>
              <a:xfrm>
                <a:off x="7373887" y="153510"/>
                <a:ext cx="503391" cy="62634"/>
              </a:xfrm>
              <a:custGeom>
                <a:rect b="b" l="l" r="r" t="t"/>
                <a:pathLst>
                  <a:path extrusionOk="0" h="1569" w="12610">
                    <a:moveTo>
                      <a:pt x="11607" y="0"/>
                    </a:moveTo>
                    <a:cubicBezTo>
                      <a:pt x="11597" y="0"/>
                      <a:pt x="11586" y="0"/>
                      <a:pt x="11575" y="1"/>
                    </a:cubicBezTo>
                    <a:lnTo>
                      <a:pt x="1068" y="1"/>
                    </a:lnTo>
                    <a:cubicBezTo>
                      <a:pt x="0" y="1"/>
                      <a:pt x="0" y="1569"/>
                      <a:pt x="1068" y="1569"/>
                    </a:cubicBezTo>
                    <a:lnTo>
                      <a:pt x="11575" y="1569"/>
                    </a:lnTo>
                    <a:cubicBezTo>
                      <a:pt x="12599" y="1569"/>
                      <a:pt x="12609" y="0"/>
                      <a:pt x="11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2"/>
              <p:cNvSpPr/>
              <p:nvPr/>
            </p:nvSpPr>
            <p:spPr>
              <a:xfrm>
                <a:off x="7247384" y="216103"/>
                <a:ext cx="504709" cy="62634"/>
              </a:xfrm>
              <a:custGeom>
                <a:rect b="b" l="l" r="r" t="t"/>
                <a:pathLst>
                  <a:path extrusionOk="0" h="1569" w="12643">
                    <a:moveTo>
                      <a:pt x="11608" y="0"/>
                    </a:moveTo>
                    <a:cubicBezTo>
                      <a:pt x="11597" y="0"/>
                      <a:pt x="11586" y="0"/>
                      <a:pt x="11575" y="1"/>
                    </a:cubicBezTo>
                    <a:lnTo>
                      <a:pt x="1068" y="1"/>
                    </a:lnTo>
                    <a:cubicBezTo>
                      <a:pt x="1" y="1"/>
                      <a:pt x="1" y="1568"/>
                      <a:pt x="1068" y="1568"/>
                    </a:cubicBezTo>
                    <a:lnTo>
                      <a:pt x="11575" y="1568"/>
                    </a:lnTo>
                    <a:cubicBezTo>
                      <a:pt x="12632" y="1568"/>
                      <a:pt x="12643" y="0"/>
                      <a:pt x="116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8" name="Google Shape;538;p32"/>
            <p:cNvSpPr/>
            <p:nvPr/>
          </p:nvSpPr>
          <p:spPr>
            <a:xfrm flipH="1">
              <a:off x="8172304" y="2540431"/>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9" name="Google Shape;539;p32"/>
            <p:cNvGrpSpPr/>
            <p:nvPr/>
          </p:nvGrpSpPr>
          <p:grpSpPr>
            <a:xfrm flipH="1">
              <a:off x="7269972" y="1394581"/>
              <a:ext cx="524785" cy="125347"/>
              <a:chOff x="1675350" y="4136317"/>
              <a:chExt cx="524785" cy="125347"/>
            </a:xfrm>
          </p:grpSpPr>
          <p:sp>
            <p:nvSpPr>
              <p:cNvPr id="540" name="Google Shape;540;p32"/>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2"/>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2" name="Google Shape;542;p32"/>
            <p:cNvSpPr/>
            <p:nvPr/>
          </p:nvSpPr>
          <p:spPr>
            <a:xfrm flipH="1">
              <a:off x="-262346" y="3668706"/>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8">
    <p:spTree>
      <p:nvGrpSpPr>
        <p:cNvPr id="543" name="Shape 543"/>
        <p:cNvGrpSpPr/>
        <p:nvPr/>
      </p:nvGrpSpPr>
      <p:grpSpPr>
        <a:xfrm>
          <a:off x="0" y="0"/>
          <a:ext cx="0" cy="0"/>
          <a:chOff x="0" y="0"/>
          <a:chExt cx="0" cy="0"/>
        </a:xfrm>
      </p:grpSpPr>
      <p:sp>
        <p:nvSpPr>
          <p:cNvPr id="544" name="Google Shape;544;p33"/>
          <p:cNvSpPr txBox="1"/>
          <p:nvPr>
            <p:ph type="title"/>
          </p:nvPr>
        </p:nvSpPr>
        <p:spPr>
          <a:xfrm>
            <a:off x="720000" y="387600"/>
            <a:ext cx="5778000" cy="6126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2A284C"/>
              </a:buClr>
              <a:buSzPts val="3600"/>
              <a:buNone/>
              <a:defRPr>
                <a:solidFill>
                  <a:srgbClr val="2A284C"/>
                </a:solidFill>
              </a:defRPr>
            </a:lvl1pPr>
            <a:lvl2pPr lvl="1" rtl="0">
              <a:spcBef>
                <a:spcPts val="0"/>
              </a:spcBef>
              <a:spcAft>
                <a:spcPts val="0"/>
              </a:spcAft>
              <a:buClr>
                <a:srgbClr val="2A284C"/>
              </a:buClr>
              <a:buSzPts val="2800"/>
              <a:buFont typeface="Palanquin Dark"/>
              <a:buNone/>
              <a:defRPr>
                <a:solidFill>
                  <a:srgbClr val="2A284C"/>
                </a:solidFill>
                <a:latin typeface="Palanquin Dark"/>
                <a:ea typeface="Palanquin Dark"/>
                <a:cs typeface="Palanquin Dark"/>
                <a:sym typeface="Palanquin Dark"/>
              </a:defRPr>
            </a:lvl2pPr>
            <a:lvl3pPr lvl="2" rtl="0">
              <a:spcBef>
                <a:spcPts val="0"/>
              </a:spcBef>
              <a:spcAft>
                <a:spcPts val="0"/>
              </a:spcAft>
              <a:buClr>
                <a:srgbClr val="2A284C"/>
              </a:buClr>
              <a:buSzPts val="2800"/>
              <a:buFont typeface="Palanquin Dark"/>
              <a:buNone/>
              <a:defRPr>
                <a:solidFill>
                  <a:srgbClr val="2A284C"/>
                </a:solidFill>
                <a:latin typeface="Palanquin Dark"/>
                <a:ea typeface="Palanquin Dark"/>
                <a:cs typeface="Palanquin Dark"/>
                <a:sym typeface="Palanquin Dark"/>
              </a:defRPr>
            </a:lvl3pPr>
            <a:lvl4pPr lvl="3" rtl="0">
              <a:spcBef>
                <a:spcPts val="0"/>
              </a:spcBef>
              <a:spcAft>
                <a:spcPts val="0"/>
              </a:spcAft>
              <a:buClr>
                <a:srgbClr val="2A284C"/>
              </a:buClr>
              <a:buSzPts val="2800"/>
              <a:buFont typeface="Palanquin Dark"/>
              <a:buNone/>
              <a:defRPr>
                <a:solidFill>
                  <a:srgbClr val="2A284C"/>
                </a:solidFill>
                <a:latin typeface="Palanquin Dark"/>
                <a:ea typeface="Palanquin Dark"/>
                <a:cs typeface="Palanquin Dark"/>
                <a:sym typeface="Palanquin Dark"/>
              </a:defRPr>
            </a:lvl4pPr>
            <a:lvl5pPr lvl="4" rtl="0">
              <a:spcBef>
                <a:spcPts val="0"/>
              </a:spcBef>
              <a:spcAft>
                <a:spcPts val="0"/>
              </a:spcAft>
              <a:buClr>
                <a:srgbClr val="2A284C"/>
              </a:buClr>
              <a:buSzPts val="2800"/>
              <a:buFont typeface="Palanquin Dark"/>
              <a:buNone/>
              <a:defRPr>
                <a:solidFill>
                  <a:srgbClr val="2A284C"/>
                </a:solidFill>
                <a:latin typeface="Palanquin Dark"/>
                <a:ea typeface="Palanquin Dark"/>
                <a:cs typeface="Palanquin Dark"/>
                <a:sym typeface="Palanquin Dark"/>
              </a:defRPr>
            </a:lvl5pPr>
            <a:lvl6pPr lvl="5" rtl="0">
              <a:spcBef>
                <a:spcPts val="0"/>
              </a:spcBef>
              <a:spcAft>
                <a:spcPts val="0"/>
              </a:spcAft>
              <a:buClr>
                <a:srgbClr val="2A284C"/>
              </a:buClr>
              <a:buSzPts val="2800"/>
              <a:buFont typeface="Palanquin Dark"/>
              <a:buNone/>
              <a:defRPr>
                <a:solidFill>
                  <a:srgbClr val="2A284C"/>
                </a:solidFill>
                <a:latin typeface="Palanquin Dark"/>
                <a:ea typeface="Palanquin Dark"/>
                <a:cs typeface="Palanquin Dark"/>
                <a:sym typeface="Palanquin Dark"/>
              </a:defRPr>
            </a:lvl6pPr>
            <a:lvl7pPr lvl="6" rtl="0">
              <a:spcBef>
                <a:spcPts val="0"/>
              </a:spcBef>
              <a:spcAft>
                <a:spcPts val="0"/>
              </a:spcAft>
              <a:buClr>
                <a:srgbClr val="2A284C"/>
              </a:buClr>
              <a:buSzPts val="2800"/>
              <a:buFont typeface="Palanquin Dark"/>
              <a:buNone/>
              <a:defRPr>
                <a:solidFill>
                  <a:srgbClr val="2A284C"/>
                </a:solidFill>
                <a:latin typeface="Palanquin Dark"/>
                <a:ea typeface="Palanquin Dark"/>
                <a:cs typeface="Palanquin Dark"/>
                <a:sym typeface="Palanquin Dark"/>
              </a:defRPr>
            </a:lvl7pPr>
            <a:lvl8pPr lvl="7" rtl="0">
              <a:spcBef>
                <a:spcPts val="0"/>
              </a:spcBef>
              <a:spcAft>
                <a:spcPts val="0"/>
              </a:spcAft>
              <a:buClr>
                <a:srgbClr val="2A284C"/>
              </a:buClr>
              <a:buSzPts val="2800"/>
              <a:buFont typeface="Palanquin Dark"/>
              <a:buNone/>
              <a:defRPr>
                <a:solidFill>
                  <a:srgbClr val="2A284C"/>
                </a:solidFill>
                <a:latin typeface="Palanquin Dark"/>
                <a:ea typeface="Palanquin Dark"/>
                <a:cs typeface="Palanquin Dark"/>
                <a:sym typeface="Palanquin Dark"/>
              </a:defRPr>
            </a:lvl8pPr>
            <a:lvl9pPr lvl="8" rtl="0">
              <a:spcBef>
                <a:spcPts val="0"/>
              </a:spcBef>
              <a:spcAft>
                <a:spcPts val="0"/>
              </a:spcAft>
              <a:buClr>
                <a:srgbClr val="2A284C"/>
              </a:buClr>
              <a:buSzPts val="2800"/>
              <a:buFont typeface="Palanquin Dark"/>
              <a:buNone/>
              <a:defRPr>
                <a:solidFill>
                  <a:srgbClr val="2A284C"/>
                </a:solidFill>
                <a:latin typeface="Palanquin Dark"/>
                <a:ea typeface="Palanquin Dark"/>
                <a:cs typeface="Palanquin Dark"/>
                <a:sym typeface="Palanquin Dark"/>
              </a:defRPr>
            </a:lvl9pPr>
          </a:lstStyle>
          <a:p/>
        </p:txBody>
      </p:sp>
      <p:sp>
        <p:nvSpPr>
          <p:cNvPr id="545" name="Google Shape;545;p33"/>
          <p:cNvSpPr txBox="1"/>
          <p:nvPr>
            <p:ph idx="1" type="body"/>
          </p:nvPr>
        </p:nvSpPr>
        <p:spPr>
          <a:xfrm>
            <a:off x="720000" y="1131650"/>
            <a:ext cx="5778000" cy="36348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SzPts val="1600"/>
              <a:buChar char="●"/>
              <a:defRPr sz="1600"/>
            </a:lvl1pPr>
            <a:lvl2pPr indent="-330200" lvl="1" marL="914400" rtl="0">
              <a:lnSpc>
                <a:spcPct val="100000"/>
              </a:lnSpc>
              <a:spcBef>
                <a:spcPts val="1600"/>
              </a:spcBef>
              <a:spcAft>
                <a:spcPts val="0"/>
              </a:spcAft>
              <a:buSzPts val="1600"/>
              <a:buChar char="○"/>
              <a:defRPr sz="1600"/>
            </a:lvl2pPr>
            <a:lvl3pPr indent="-330200" lvl="2" marL="1371600" rtl="0">
              <a:lnSpc>
                <a:spcPct val="100000"/>
              </a:lnSpc>
              <a:spcBef>
                <a:spcPts val="1600"/>
              </a:spcBef>
              <a:spcAft>
                <a:spcPts val="0"/>
              </a:spcAft>
              <a:buSzPts val="1600"/>
              <a:buChar char="■"/>
              <a:defRPr sz="1600"/>
            </a:lvl3pPr>
            <a:lvl4pPr indent="-330200" lvl="3" marL="1828800" rtl="0">
              <a:lnSpc>
                <a:spcPct val="100000"/>
              </a:lnSpc>
              <a:spcBef>
                <a:spcPts val="1600"/>
              </a:spcBef>
              <a:spcAft>
                <a:spcPts val="0"/>
              </a:spcAft>
              <a:buSzPts val="1600"/>
              <a:buChar char="●"/>
              <a:defRPr sz="1600"/>
            </a:lvl4pPr>
            <a:lvl5pPr indent="-330200" lvl="4" marL="2286000" rtl="0">
              <a:lnSpc>
                <a:spcPct val="100000"/>
              </a:lnSpc>
              <a:spcBef>
                <a:spcPts val="1600"/>
              </a:spcBef>
              <a:spcAft>
                <a:spcPts val="0"/>
              </a:spcAft>
              <a:buSzPts val="1600"/>
              <a:buChar char="○"/>
              <a:defRPr sz="1600"/>
            </a:lvl5pPr>
            <a:lvl6pPr indent="-330200" lvl="5" marL="2743200" rtl="0">
              <a:lnSpc>
                <a:spcPct val="100000"/>
              </a:lnSpc>
              <a:spcBef>
                <a:spcPts val="1600"/>
              </a:spcBef>
              <a:spcAft>
                <a:spcPts val="0"/>
              </a:spcAft>
              <a:buSzPts val="1600"/>
              <a:buChar char="■"/>
              <a:defRPr sz="1600"/>
            </a:lvl6pPr>
            <a:lvl7pPr indent="-330200" lvl="6" marL="3200400" rtl="0">
              <a:lnSpc>
                <a:spcPct val="100000"/>
              </a:lnSpc>
              <a:spcBef>
                <a:spcPts val="1600"/>
              </a:spcBef>
              <a:spcAft>
                <a:spcPts val="0"/>
              </a:spcAft>
              <a:buSzPts val="1600"/>
              <a:buChar char="●"/>
              <a:defRPr sz="1600"/>
            </a:lvl7pPr>
            <a:lvl8pPr indent="-330200" lvl="7" marL="3657600" rtl="0">
              <a:lnSpc>
                <a:spcPct val="100000"/>
              </a:lnSpc>
              <a:spcBef>
                <a:spcPts val="1600"/>
              </a:spcBef>
              <a:spcAft>
                <a:spcPts val="0"/>
              </a:spcAft>
              <a:buSzPts val="1600"/>
              <a:buChar char="○"/>
              <a:defRPr sz="1600"/>
            </a:lvl8pPr>
            <a:lvl9pPr indent="-330200" lvl="8" marL="4114800" rtl="0">
              <a:lnSpc>
                <a:spcPct val="100000"/>
              </a:lnSpc>
              <a:spcBef>
                <a:spcPts val="1600"/>
              </a:spcBef>
              <a:spcAft>
                <a:spcPts val="1600"/>
              </a:spcAft>
              <a:buSzPts val="1600"/>
              <a:buChar char="■"/>
              <a:defRPr sz="1600"/>
            </a:lvl9pPr>
          </a:lstStyle>
          <a:p/>
        </p:txBody>
      </p:sp>
      <p:sp>
        <p:nvSpPr>
          <p:cNvPr id="546" name="Google Shape;546;p33"/>
          <p:cNvSpPr/>
          <p:nvPr/>
        </p:nvSpPr>
        <p:spPr>
          <a:xfrm>
            <a:off x="5564146" y="-2223080"/>
            <a:ext cx="7288327" cy="6283109"/>
          </a:xfrm>
          <a:custGeom>
            <a:rect b="b" l="l" r="r" t="t"/>
            <a:pathLst>
              <a:path extrusionOk="0" h="88082" w="102174">
                <a:moveTo>
                  <a:pt x="93996" y="1"/>
                </a:moveTo>
                <a:cubicBezTo>
                  <a:pt x="93341" y="1"/>
                  <a:pt x="92670" y="105"/>
                  <a:pt x="91999" y="329"/>
                </a:cubicBezTo>
                <a:cubicBezTo>
                  <a:pt x="91366" y="529"/>
                  <a:pt x="90732" y="829"/>
                  <a:pt x="90098" y="1029"/>
                </a:cubicBezTo>
                <a:cubicBezTo>
                  <a:pt x="89518" y="1150"/>
                  <a:pt x="88925" y="1210"/>
                  <a:pt x="88328" y="1210"/>
                </a:cubicBezTo>
                <a:cubicBezTo>
                  <a:pt x="87930" y="1210"/>
                  <a:pt x="87530" y="1183"/>
                  <a:pt x="87129" y="1129"/>
                </a:cubicBezTo>
                <a:lnTo>
                  <a:pt x="81792" y="763"/>
                </a:lnTo>
                <a:cubicBezTo>
                  <a:pt x="81238" y="728"/>
                  <a:pt x="80675" y="693"/>
                  <a:pt x="80118" y="693"/>
                </a:cubicBezTo>
                <a:cubicBezTo>
                  <a:pt x="79068" y="693"/>
                  <a:pt x="78038" y="817"/>
                  <a:pt x="77122" y="1296"/>
                </a:cubicBezTo>
                <a:cubicBezTo>
                  <a:pt x="75054" y="2397"/>
                  <a:pt x="73887" y="5099"/>
                  <a:pt x="71585" y="5366"/>
                </a:cubicBezTo>
                <a:cubicBezTo>
                  <a:pt x="71452" y="5382"/>
                  <a:pt x="71321" y="5389"/>
                  <a:pt x="71192" y="5389"/>
                </a:cubicBezTo>
                <a:cubicBezTo>
                  <a:pt x="69689" y="5389"/>
                  <a:pt x="68361" y="4384"/>
                  <a:pt x="66948" y="3831"/>
                </a:cubicBezTo>
                <a:cubicBezTo>
                  <a:pt x="66069" y="3496"/>
                  <a:pt x="65153" y="3333"/>
                  <a:pt x="64242" y="3333"/>
                </a:cubicBezTo>
                <a:cubicBezTo>
                  <a:pt x="62530" y="3333"/>
                  <a:pt x="60837" y="3910"/>
                  <a:pt x="59443" y="4999"/>
                </a:cubicBezTo>
                <a:cubicBezTo>
                  <a:pt x="58676" y="4599"/>
                  <a:pt x="58909" y="3465"/>
                  <a:pt x="58642" y="2631"/>
                </a:cubicBezTo>
                <a:cubicBezTo>
                  <a:pt x="58375" y="1797"/>
                  <a:pt x="57441" y="1263"/>
                  <a:pt x="56541" y="1163"/>
                </a:cubicBezTo>
                <a:cubicBezTo>
                  <a:pt x="55607" y="1163"/>
                  <a:pt x="54706" y="1296"/>
                  <a:pt x="53872" y="1630"/>
                </a:cubicBezTo>
                <a:cubicBezTo>
                  <a:pt x="52004" y="2264"/>
                  <a:pt x="49869" y="3298"/>
                  <a:pt x="49669" y="5232"/>
                </a:cubicBezTo>
                <a:cubicBezTo>
                  <a:pt x="49636" y="5766"/>
                  <a:pt x="49769" y="6367"/>
                  <a:pt x="49536" y="6867"/>
                </a:cubicBezTo>
                <a:cubicBezTo>
                  <a:pt x="49202" y="7567"/>
                  <a:pt x="48302" y="7801"/>
                  <a:pt x="47735" y="8368"/>
                </a:cubicBezTo>
                <a:cubicBezTo>
                  <a:pt x="47101" y="9035"/>
                  <a:pt x="47001" y="10036"/>
                  <a:pt x="46967" y="10970"/>
                </a:cubicBezTo>
                <a:cubicBezTo>
                  <a:pt x="46934" y="11937"/>
                  <a:pt x="46934" y="12905"/>
                  <a:pt x="46400" y="13672"/>
                </a:cubicBezTo>
                <a:cubicBezTo>
                  <a:pt x="46029" y="14174"/>
                  <a:pt x="44669" y="14520"/>
                  <a:pt x="43588" y="14520"/>
                </a:cubicBezTo>
                <a:cubicBezTo>
                  <a:pt x="43019" y="14520"/>
                  <a:pt x="42527" y="14424"/>
                  <a:pt x="42297" y="14206"/>
                </a:cubicBezTo>
                <a:cubicBezTo>
                  <a:pt x="41909" y="13827"/>
                  <a:pt x="41449" y="13672"/>
                  <a:pt x="40959" y="13672"/>
                </a:cubicBezTo>
                <a:cubicBezTo>
                  <a:pt x="39807" y="13672"/>
                  <a:pt x="38487" y="14531"/>
                  <a:pt x="37527" y="15373"/>
                </a:cubicBezTo>
                <a:lnTo>
                  <a:pt x="33524" y="18942"/>
                </a:lnTo>
                <a:cubicBezTo>
                  <a:pt x="32524" y="19843"/>
                  <a:pt x="31456" y="20777"/>
                  <a:pt x="30122" y="21010"/>
                </a:cubicBezTo>
                <a:cubicBezTo>
                  <a:pt x="29976" y="21036"/>
                  <a:pt x="29827" y="21048"/>
                  <a:pt x="29677" y="21048"/>
                </a:cubicBezTo>
                <a:cubicBezTo>
                  <a:pt x="28462" y="21048"/>
                  <a:pt x="27213" y="20230"/>
                  <a:pt x="27153" y="19042"/>
                </a:cubicBezTo>
                <a:cubicBezTo>
                  <a:pt x="27405" y="18800"/>
                  <a:pt x="27726" y="18727"/>
                  <a:pt x="28077" y="18727"/>
                </a:cubicBezTo>
                <a:cubicBezTo>
                  <a:pt x="28614" y="18727"/>
                  <a:pt x="29220" y="18898"/>
                  <a:pt x="29749" y="18898"/>
                </a:cubicBezTo>
                <a:cubicBezTo>
                  <a:pt x="30115" y="18898"/>
                  <a:pt x="30444" y="18817"/>
                  <a:pt x="30689" y="18542"/>
                </a:cubicBezTo>
                <a:cubicBezTo>
                  <a:pt x="31423" y="17708"/>
                  <a:pt x="30355" y="16507"/>
                  <a:pt x="29388" y="15973"/>
                </a:cubicBezTo>
                <a:cubicBezTo>
                  <a:pt x="27620" y="14939"/>
                  <a:pt x="25819" y="13905"/>
                  <a:pt x="23817" y="13638"/>
                </a:cubicBezTo>
                <a:cubicBezTo>
                  <a:pt x="23534" y="13601"/>
                  <a:pt x="23246" y="13582"/>
                  <a:pt x="22957" y="13582"/>
                </a:cubicBezTo>
                <a:cubicBezTo>
                  <a:pt x="21199" y="13582"/>
                  <a:pt x="19402" y="14284"/>
                  <a:pt x="18514" y="15773"/>
                </a:cubicBezTo>
                <a:cubicBezTo>
                  <a:pt x="17613" y="17274"/>
                  <a:pt x="17780" y="19209"/>
                  <a:pt x="16879" y="20677"/>
                </a:cubicBezTo>
                <a:cubicBezTo>
                  <a:pt x="16345" y="21611"/>
                  <a:pt x="15445" y="22278"/>
                  <a:pt x="14811" y="23179"/>
                </a:cubicBezTo>
                <a:cubicBezTo>
                  <a:pt x="14177" y="24079"/>
                  <a:pt x="13910" y="25414"/>
                  <a:pt x="14678" y="26181"/>
                </a:cubicBezTo>
                <a:cubicBezTo>
                  <a:pt x="15311" y="26781"/>
                  <a:pt x="16345" y="26781"/>
                  <a:pt x="16979" y="27415"/>
                </a:cubicBezTo>
                <a:cubicBezTo>
                  <a:pt x="17446" y="27915"/>
                  <a:pt x="17613" y="28716"/>
                  <a:pt x="18213" y="28983"/>
                </a:cubicBezTo>
                <a:cubicBezTo>
                  <a:pt x="18328" y="29032"/>
                  <a:pt x="18444" y="29054"/>
                  <a:pt x="18560" y="29054"/>
                </a:cubicBezTo>
                <a:cubicBezTo>
                  <a:pt x="19158" y="29054"/>
                  <a:pt x="19742" y="28463"/>
                  <a:pt x="19881" y="27849"/>
                </a:cubicBezTo>
                <a:cubicBezTo>
                  <a:pt x="20048" y="27081"/>
                  <a:pt x="19815" y="26314"/>
                  <a:pt x="19681" y="25547"/>
                </a:cubicBezTo>
                <a:cubicBezTo>
                  <a:pt x="19314" y="23279"/>
                  <a:pt x="20448" y="20477"/>
                  <a:pt x="22750" y="20176"/>
                </a:cubicBezTo>
                <a:cubicBezTo>
                  <a:pt x="23250" y="20176"/>
                  <a:pt x="23451" y="20944"/>
                  <a:pt x="23217" y="21377"/>
                </a:cubicBezTo>
                <a:cubicBezTo>
                  <a:pt x="22984" y="21844"/>
                  <a:pt x="22517" y="22178"/>
                  <a:pt x="22283" y="22645"/>
                </a:cubicBezTo>
                <a:cubicBezTo>
                  <a:pt x="21849" y="23579"/>
                  <a:pt x="22316" y="24680"/>
                  <a:pt x="23284" y="24980"/>
                </a:cubicBezTo>
                <a:cubicBezTo>
                  <a:pt x="24284" y="25247"/>
                  <a:pt x="25919" y="25047"/>
                  <a:pt x="25786" y="26047"/>
                </a:cubicBezTo>
                <a:cubicBezTo>
                  <a:pt x="25652" y="27048"/>
                  <a:pt x="23684" y="26414"/>
                  <a:pt x="23017" y="27282"/>
                </a:cubicBezTo>
                <a:cubicBezTo>
                  <a:pt x="22650" y="27815"/>
                  <a:pt x="22984" y="28549"/>
                  <a:pt x="22984" y="29150"/>
                </a:cubicBezTo>
                <a:cubicBezTo>
                  <a:pt x="22950" y="30417"/>
                  <a:pt x="21583" y="31218"/>
                  <a:pt x="20348" y="31318"/>
                </a:cubicBezTo>
                <a:cubicBezTo>
                  <a:pt x="20194" y="31330"/>
                  <a:pt x="20039" y="31335"/>
                  <a:pt x="19886" y="31335"/>
                </a:cubicBezTo>
                <a:cubicBezTo>
                  <a:pt x="18933" y="31335"/>
                  <a:pt x="17994" y="31134"/>
                  <a:pt x="17042" y="31134"/>
                </a:cubicBezTo>
                <a:cubicBezTo>
                  <a:pt x="16888" y="31134"/>
                  <a:pt x="16734" y="31139"/>
                  <a:pt x="16579" y="31151"/>
                </a:cubicBezTo>
                <a:cubicBezTo>
                  <a:pt x="15345" y="31251"/>
                  <a:pt x="13977" y="32152"/>
                  <a:pt x="14044" y="33386"/>
                </a:cubicBezTo>
                <a:cubicBezTo>
                  <a:pt x="12309" y="34186"/>
                  <a:pt x="10508" y="34854"/>
                  <a:pt x="8673" y="35354"/>
                </a:cubicBezTo>
                <a:cubicBezTo>
                  <a:pt x="8773" y="36688"/>
                  <a:pt x="11309" y="36822"/>
                  <a:pt x="11309" y="38189"/>
                </a:cubicBezTo>
                <a:cubicBezTo>
                  <a:pt x="11309" y="38936"/>
                  <a:pt x="10409" y="39364"/>
                  <a:pt x="9638" y="39364"/>
                </a:cubicBezTo>
                <a:cubicBezTo>
                  <a:pt x="9583" y="39364"/>
                  <a:pt x="9528" y="39361"/>
                  <a:pt x="9474" y="39357"/>
                </a:cubicBezTo>
                <a:cubicBezTo>
                  <a:pt x="8868" y="39306"/>
                  <a:pt x="8243" y="39122"/>
                  <a:pt x="7643" y="39122"/>
                </a:cubicBezTo>
                <a:cubicBezTo>
                  <a:pt x="7450" y="39122"/>
                  <a:pt x="7259" y="39141"/>
                  <a:pt x="7072" y="39190"/>
                </a:cubicBezTo>
                <a:cubicBezTo>
                  <a:pt x="5705" y="39557"/>
                  <a:pt x="5238" y="41458"/>
                  <a:pt x="5971" y="42626"/>
                </a:cubicBezTo>
                <a:cubicBezTo>
                  <a:pt x="6672" y="43722"/>
                  <a:pt x="8012" y="44207"/>
                  <a:pt x="9305" y="44207"/>
                </a:cubicBezTo>
                <a:cubicBezTo>
                  <a:pt x="9429" y="44207"/>
                  <a:pt x="9552" y="44202"/>
                  <a:pt x="9674" y="44194"/>
                </a:cubicBezTo>
                <a:cubicBezTo>
                  <a:pt x="10241" y="44194"/>
                  <a:pt x="10808" y="43960"/>
                  <a:pt x="11208" y="43560"/>
                </a:cubicBezTo>
                <a:cubicBezTo>
                  <a:pt x="11542" y="43126"/>
                  <a:pt x="11575" y="42559"/>
                  <a:pt x="11709" y="42025"/>
                </a:cubicBezTo>
                <a:cubicBezTo>
                  <a:pt x="12042" y="40858"/>
                  <a:pt x="12976" y="39957"/>
                  <a:pt x="14177" y="39657"/>
                </a:cubicBezTo>
                <a:cubicBezTo>
                  <a:pt x="14844" y="39490"/>
                  <a:pt x="15645" y="39490"/>
                  <a:pt x="16012" y="38923"/>
                </a:cubicBezTo>
                <a:cubicBezTo>
                  <a:pt x="17546" y="39757"/>
                  <a:pt x="18547" y="41292"/>
                  <a:pt x="18747" y="43026"/>
                </a:cubicBezTo>
                <a:cubicBezTo>
                  <a:pt x="18874" y="43186"/>
                  <a:pt x="19037" y="43255"/>
                  <a:pt x="19208" y="43255"/>
                </a:cubicBezTo>
                <a:cubicBezTo>
                  <a:pt x="19713" y="43255"/>
                  <a:pt x="20290" y="42657"/>
                  <a:pt x="20215" y="42059"/>
                </a:cubicBezTo>
                <a:cubicBezTo>
                  <a:pt x="20115" y="41292"/>
                  <a:pt x="19414" y="40725"/>
                  <a:pt x="18881" y="40157"/>
                </a:cubicBezTo>
                <a:cubicBezTo>
                  <a:pt x="18314" y="39590"/>
                  <a:pt x="17847" y="38723"/>
                  <a:pt x="18280" y="38056"/>
                </a:cubicBezTo>
                <a:lnTo>
                  <a:pt x="18280" y="38056"/>
                </a:lnTo>
                <a:cubicBezTo>
                  <a:pt x="20915" y="38857"/>
                  <a:pt x="22917" y="40991"/>
                  <a:pt x="23517" y="43693"/>
                </a:cubicBezTo>
                <a:cubicBezTo>
                  <a:pt x="24451" y="43426"/>
                  <a:pt x="24918" y="42359"/>
                  <a:pt x="24418" y="41525"/>
                </a:cubicBezTo>
                <a:cubicBezTo>
                  <a:pt x="24515" y="41293"/>
                  <a:pt x="24716" y="41195"/>
                  <a:pt x="24945" y="41195"/>
                </a:cubicBezTo>
                <a:cubicBezTo>
                  <a:pt x="25343" y="41195"/>
                  <a:pt x="25829" y="41490"/>
                  <a:pt x="26019" y="41892"/>
                </a:cubicBezTo>
                <a:cubicBezTo>
                  <a:pt x="26319" y="42492"/>
                  <a:pt x="26286" y="43260"/>
                  <a:pt x="26720" y="43793"/>
                </a:cubicBezTo>
                <a:cubicBezTo>
                  <a:pt x="27145" y="44361"/>
                  <a:pt x="27830" y="44484"/>
                  <a:pt x="28582" y="44484"/>
                </a:cubicBezTo>
                <a:cubicBezTo>
                  <a:pt x="29161" y="44484"/>
                  <a:pt x="29780" y="44411"/>
                  <a:pt x="30349" y="44411"/>
                </a:cubicBezTo>
                <a:cubicBezTo>
                  <a:pt x="31129" y="44411"/>
                  <a:pt x="31817" y="44548"/>
                  <a:pt x="32190" y="45194"/>
                </a:cubicBezTo>
                <a:cubicBezTo>
                  <a:pt x="32882" y="46381"/>
                  <a:pt x="31359" y="47763"/>
                  <a:pt x="29971" y="47763"/>
                </a:cubicBezTo>
                <a:cubicBezTo>
                  <a:pt x="29955" y="47763"/>
                  <a:pt x="29938" y="47763"/>
                  <a:pt x="29922" y="47763"/>
                </a:cubicBezTo>
                <a:cubicBezTo>
                  <a:pt x="28521" y="47696"/>
                  <a:pt x="27253" y="46929"/>
                  <a:pt x="25852" y="46796"/>
                </a:cubicBezTo>
                <a:cubicBezTo>
                  <a:pt x="25684" y="46777"/>
                  <a:pt x="25517" y="46769"/>
                  <a:pt x="25350" y="46769"/>
                </a:cubicBezTo>
                <a:cubicBezTo>
                  <a:pt x="23995" y="46769"/>
                  <a:pt x="22682" y="47314"/>
                  <a:pt x="21316" y="47463"/>
                </a:cubicBezTo>
                <a:cubicBezTo>
                  <a:pt x="21144" y="47481"/>
                  <a:pt x="20968" y="47491"/>
                  <a:pt x="20791" y="47491"/>
                </a:cubicBezTo>
                <a:cubicBezTo>
                  <a:pt x="19376" y="47491"/>
                  <a:pt x="17843" y="46891"/>
                  <a:pt x="17546" y="45528"/>
                </a:cubicBezTo>
                <a:cubicBezTo>
                  <a:pt x="17546" y="45128"/>
                  <a:pt x="17446" y="44727"/>
                  <a:pt x="17279" y="44327"/>
                </a:cubicBezTo>
                <a:cubicBezTo>
                  <a:pt x="17026" y="43905"/>
                  <a:pt x="16512" y="43744"/>
                  <a:pt x="15997" y="43744"/>
                </a:cubicBezTo>
                <a:cubicBezTo>
                  <a:pt x="15901" y="43744"/>
                  <a:pt x="15806" y="43750"/>
                  <a:pt x="15712" y="43760"/>
                </a:cubicBezTo>
                <a:cubicBezTo>
                  <a:pt x="13722" y="43996"/>
                  <a:pt x="11691" y="45669"/>
                  <a:pt x="9894" y="45669"/>
                </a:cubicBezTo>
                <a:cubicBezTo>
                  <a:pt x="9401" y="45669"/>
                  <a:pt x="8925" y="45544"/>
                  <a:pt x="8473" y="45228"/>
                </a:cubicBezTo>
                <a:cubicBezTo>
                  <a:pt x="7139" y="47830"/>
                  <a:pt x="3837" y="48830"/>
                  <a:pt x="2002" y="51132"/>
                </a:cubicBezTo>
                <a:cubicBezTo>
                  <a:pt x="0" y="53634"/>
                  <a:pt x="167" y="57503"/>
                  <a:pt x="2102" y="60038"/>
                </a:cubicBezTo>
                <a:cubicBezTo>
                  <a:pt x="3806" y="62262"/>
                  <a:pt x="6586" y="63461"/>
                  <a:pt x="9379" y="63461"/>
                </a:cubicBezTo>
                <a:cubicBezTo>
                  <a:pt x="9812" y="63461"/>
                  <a:pt x="10245" y="63432"/>
                  <a:pt x="10675" y="63374"/>
                </a:cubicBezTo>
                <a:cubicBezTo>
                  <a:pt x="11086" y="63335"/>
                  <a:pt x="11521" y="63261"/>
                  <a:pt x="11952" y="63261"/>
                </a:cubicBezTo>
                <a:cubicBezTo>
                  <a:pt x="12254" y="63261"/>
                  <a:pt x="12554" y="63297"/>
                  <a:pt x="12843" y="63407"/>
                </a:cubicBezTo>
                <a:cubicBezTo>
                  <a:pt x="13510" y="63674"/>
                  <a:pt x="13944" y="64341"/>
                  <a:pt x="14511" y="64808"/>
                </a:cubicBezTo>
                <a:cubicBezTo>
                  <a:pt x="14845" y="65064"/>
                  <a:pt x="15296" y="65250"/>
                  <a:pt x="15705" y="65250"/>
                </a:cubicBezTo>
                <a:cubicBezTo>
                  <a:pt x="15990" y="65250"/>
                  <a:pt x="16254" y="65161"/>
                  <a:pt x="16446" y="64942"/>
                </a:cubicBezTo>
                <a:lnTo>
                  <a:pt x="16446" y="64942"/>
                </a:lnTo>
                <a:cubicBezTo>
                  <a:pt x="15912" y="66276"/>
                  <a:pt x="16079" y="67777"/>
                  <a:pt x="16846" y="69011"/>
                </a:cubicBezTo>
                <a:cubicBezTo>
                  <a:pt x="17680" y="70312"/>
                  <a:pt x="19214" y="71313"/>
                  <a:pt x="19181" y="72848"/>
                </a:cubicBezTo>
                <a:cubicBezTo>
                  <a:pt x="19181" y="73648"/>
                  <a:pt x="18680" y="74349"/>
                  <a:pt x="18480" y="75116"/>
                </a:cubicBezTo>
                <a:cubicBezTo>
                  <a:pt x="17480" y="78618"/>
                  <a:pt x="21616" y="81487"/>
                  <a:pt x="22283" y="85056"/>
                </a:cubicBezTo>
                <a:cubicBezTo>
                  <a:pt x="22450" y="86024"/>
                  <a:pt x="22450" y="87191"/>
                  <a:pt x="23284" y="87725"/>
                </a:cubicBezTo>
                <a:cubicBezTo>
                  <a:pt x="23651" y="87958"/>
                  <a:pt x="24118" y="88058"/>
                  <a:pt x="24551" y="88058"/>
                </a:cubicBezTo>
                <a:cubicBezTo>
                  <a:pt x="24768" y="88074"/>
                  <a:pt x="24989" y="88082"/>
                  <a:pt x="25213" y="88082"/>
                </a:cubicBezTo>
                <a:cubicBezTo>
                  <a:pt x="27403" y="88082"/>
                  <a:pt x="29832" y="87314"/>
                  <a:pt x="30255" y="85256"/>
                </a:cubicBezTo>
                <a:cubicBezTo>
                  <a:pt x="30322" y="84623"/>
                  <a:pt x="30355" y="83955"/>
                  <a:pt x="30322" y="83322"/>
                </a:cubicBezTo>
                <a:cubicBezTo>
                  <a:pt x="30389" y="81320"/>
                  <a:pt x="31556" y="79519"/>
                  <a:pt x="33324" y="78585"/>
                </a:cubicBezTo>
                <a:cubicBezTo>
                  <a:pt x="33791" y="78385"/>
                  <a:pt x="34258" y="78118"/>
                  <a:pt x="34692" y="77818"/>
                </a:cubicBezTo>
                <a:cubicBezTo>
                  <a:pt x="35526" y="76984"/>
                  <a:pt x="35326" y="75583"/>
                  <a:pt x="34892" y="74515"/>
                </a:cubicBezTo>
                <a:cubicBezTo>
                  <a:pt x="34492" y="73415"/>
                  <a:pt x="33858" y="72314"/>
                  <a:pt x="33991" y="71180"/>
                </a:cubicBezTo>
                <a:cubicBezTo>
                  <a:pt x="34258" y="69312"/>
                  <a:pt x="36226" y="68344"/>
                  <a:pt x="37761" y="67210"/>
                </a:cubicBezTo>
                <a:cubicBezTo>
                  <a:pt x="40062" y="65509"/>
                  <a:pt x="41563" y="62974"/>
                  <a:pt x="41997" y="60138"/>
                </a:cubicBezTo>
                <a:lnTo>
                  <a:pt x="41997" y="60138"/>
                </a:lnTo>
                <a:cubicBezTo>
                  <a:pt x="40884" y="60492"/>
                  <a:pt x="39641" y="60817"/>
                  <a:pt x="38479" y="60817"/>
                </a:cubicBezTo>
                <a:cubicBezTo>
                  <a:pt x="37447" y="60817"/>
                  <a:pt x="36479" y="60560"/>
                  <a:pt x="35726" y="59838"/>
                </a:cubicBezTo>
                <a:cubicBezTo>
                  <a:pt x="35226" y="59271"/>
                  <a:pt x="34792" y="58637"/>
                  <a:pt x="34525" y="57937"/>
                </a:cubicBezTo>
                <a:lnTo>
                  <a:pt x="31556" y="51732"/>
                </a:lnTo>
                <a:cubicBezTo>
                  <a:pt x="31390" y="51466"/>
                  <a:pt x="31323" y="51165"/>
                  <a:pt x="31390" y="50865"/>
                </a:cubicBezTo>
                <a:cubicBezTo>
                  <a:pt x="31487" y="50617"/>
                  <a:pt x="31671" y="50515"/>
                  <a:pt x="31891" y="50515"/>
                </a:cubicBezTo>
                <a:cubicBezTo>
                  <a:pt x="32351" y="50515"/>
                  <a:pt x="32964" y="50958"/>
                  <a:pt x="33258" y="51432"/>
                </a:cubicBezTo>
                <a:cubicBezTo>
                  <a:pt x="34859" y="53901"/>
                  <a:pt x="36293" y="56436"/>
                  <a:pt x="37527" y="59104"/>
                </a:cubicBezTo>
                <a:cubicBezTo>
                  <a:pt x="40096" y="58637"/>
                  <a:pt x="42531" y="57570"/>
                  <a:pt x="44632" y="56002"/>
                </a:cubicBezTo>
                <a:cubicBezTo>
                  <a:pt x="45299" y="55535"/>
                  <a:pt x="45933" y="54935"/>
                  <a:pt x="46167" y="54134"/>
                </a:cubicBezTo>
                <a:cubicBezTo>
                  <a:pt x="46400" y="53334"/>
                  <a:pt x="45967" y="52299"/>
                  <a:pt x="45166" y="52166"/>
                </a:cubicBezTo>
                <a:cubicBezTo>
                  <a:pt x="45086" y="52157"/>
                  <a:pt x="45003" y="52153"/>
                  <a:pt x="44918" y="52153"/>
                </a:cubicBezTo>
                <a:cubicBezTo>
                  <a:pt x="44687" y="52153"/>
                  <a:pt x="44443" y="52184"/>
                  <a:pt x="44199" y="52233"/>
                </a:cubicBezTo>
                <a:cubicBezTo>
                  <a:pt x="44081" y="52245"/>
                  <a:pt x="43964" y="52251"/>
                  <a:pt x="43848" y="52251"/>
                </a:cubicBezTo>
                <a:cubicBezTo>
                  <a:pt x="42088" y="52251"/>
                  <a:pt x="40520" y="50874"/>
                  <a:pt x="39362" y="49497"/>
                </a:cubicBezTo>
                <a:cubicBezTo>
                  <a:pt x="39709" y="49110"/>
                  <a:pt x="40169" y="48963"/>
                  <a:pt x="40671" y="48963"/>
                </a:cubicBezTo>
                <a:cubicBezTo>
                  <a:pt x="41421" y="48963"/>
                  <a:pt x="42265" y="49291"/>
                  <a:pt x="42964" y="49631"/>
                </a:cubicBezTo>
                <a:cubicBezTo>
                  <a:pt x="45066" y="50598"/>
                  <a:pt x="47301" y="51299"/>
                  <a:pt x="49603" y="51699"/>
                </a:cubicBezTo>
                <a:cubicBezTo>
                  <a:pt x="50170" y="51766"/>
                  <a:pt x="50737" y="51899"/>
                  <a:pt x="51270" y="52133"/>
                </a:cubicBezTo>
                <a:cubicBezTo>
                  <a:pt x="51604" y="52333"/>
                  <a:pt x="51938" y="52566"/>
                  <a:pt x="52238" y="52867"/>
                </a:cubicBezTo>
                <a:cubicBezTo>
                  <a:pt x="54873" y="55302"/>
                  <a:pt x="56808" y="58437"/>
                  <a:pt x="57808" y="61906"/>
                </a:cubicBezTo>
                <a:cubicBezTo>
                  <a:pt x="57892" y="61926"/>
                  <a:pt x="57973" y="61935"/>
                  <a:pt x="58053" y="61935"/>
                </a:cubicBezTo>
                <a:cubicBezTo>
                  <a:pt x="58922" y="61935"/>
                  <a:pt x="59518" y="60819"/>
                  <a:pt x="59610" y="59872"/>
                </a:cubicBezTo>
                <a:cubicBezTo>
                  <a:pt x="59676" y="58837"/>
                  <a:pt x="59576" y="57637"/>
                  <a:pt x="60310" y="56936"/>
                </a:cubicBezTo>
                <a:cubicBezTo>
                  <a:pt x="60877" y="56402"/>
                  <a:pt x="61845" y="56302"/>
                  <a:pt x="62345" y="55702"/>
                </a:cubicBezTo>
                <a:cubicBezTo>
                  <a:pt x="63012" y="54901"/>
                  <a:pt x="62645" y="53567"/>
                  <a:pt x="63412" y="52867"/>
                </a:cubicBezTo>
                <a:cubicBezTo>
                  <a:pt x="63651" y="52645"/>
                  <a:pt x="63928" y="52550"/>
                  <a:pt x="64217" y="52550"/>
                </a:cubicBezTo>
                <a:cubicBezTo>
                  <a:pt x="65062" y="52550"/>
                  <a:pt x="66008" y="53364"/>
                  <a:pt x="66381" y="54234"/>
                </a:cubicBezTo>
                <a:cubicBezTo>
                  <a:pt x="66882" y="55435"/>
                  <a:pt x="67082" y="56869"/>
                  <a:pt x="68116" y="57570"/>
                </a:cubicBezTo>
                <a:lnTo>
                  <a:pt x="69850" y="57336"/>
                </a:lnTo>
                <a:cubicBezTo>
                  <a:pt x="69884" y="60238"/>
                  <a:pt x="70851" y="63040"/>
                  <a:pt x="72652" y="65342"/>
                </a:cubicBezTo>
                <a:cubicBezTo>
                  <a:pt x="73620" y="64808"/>
                  <a:pt x="73186" y="63341"/>
                  <a:pt x="72586" y="62407"/>
                </a:cubicBezTo>
                <a:cubicBezTo>
                  <a:pt x="71952" y="61506"/>
                  <a:pt x="71385" y="60138"/>
                  <a:pt x="72252" y="59438"/>
                </a:cubicBezTo>
                <a:cubicBezTo>
                  <a:pt x="73453" y="59438"/>
                  <a:pt x="74020" y="61106"/>
                  <a:pt x="75154" y="61406"/>
                </a:cubicBezTo>
                <a:cubicBezTo>
                  <a:pt x="75263" y="61434"/>
                  <a:pt x="75370" y="61447"/>
                  <a:pt x="75476" y="61447"/>
                </a:cubicBezTo>
                <a:cubicBezTo>
                  <a:pt x="76503" y="61447"/>
                  <a:pt x="77337" y="60193"/>
                  <a:pt x="77156" y="59104"/>
                </a:cubicBezTo>
                <a:cubicBezTo>
                  <a:pt x="76922" y="57937"/>
                  <a:pt x="75921" y="57070"/>
                  <a:pt x="74887" y="56502"/>
                </a:cubicBezTo>
                <a:cubicBezTo>
                  <a:pt x="73953" y="55468"/>
                  <a:pt x="75288" y="53834"/>
                  <a:pt x="76655" y="53567"/>
                </a:cubicBezTo>
                <a:cubicBezTo>
                  <a:pt x="77095" y="53494"/>
                  <a:pt x="77544" y="53483"/>
                  <a:pt x="77992" y="53483"/>
                </a:cubicBezTo>
                <a:cubicBezTo>
                  <a:pt x="78181" y="53483"/>
                  <a:pt x="78370" y="53485"/>
                  <a:pt x="78558" y="53485"/>
                </a:cubicBezTo>
                <a:cubicBezTo>
                  <a:pt x="79343" y="53485"/>
                  <a:pt x="80108" y="53451"/>
                  <a:pt x="80791" y="53100"/>
                </a:cubicBezTo>
                <a:cubicBezTo>
                  <a:pt x="82293" y="52366"/>
                  <a:pt x="82760" y="50398"/>
                  <a:pt x="82459" y="48764"/>
                </a:cubicBezTo>
                <a:cubicBezTo>
                  <a:pt x="82126" y="47129"/>
                  <a:pt x="81158" y="45695"/>
                  <a:pt x="80358" y="44227"/>
                </a:cubicBezTo>
                <a:cubicBezTo>
                  <a:pt x="79691" y="42993"/>
                  <a:pt x="79357" y="41025"/>
                  <a:pt x="80658" y="40491"/>
                </a:cubicBezTo>
                <a:cubicBezTo>
                  <a:pt x="81025" y="40358"/>
                  <a:pt x="81425" y="40324"/>
                  <a:pt x="81792" y="40324"/>
                </a:cubicBezTo>
                <a:cubicBezTo>
                  <a:pt x="86762" y="40124"/>
                  <a:pt x="90865" y="34854"/>
                  <a:pt x="89898" y="29983"/>
                </a:cubicBezTo>
                <a:cubicBezTo>
                  <a:pt x="89731" y="29049"/>
                  <a:pt x="89298" y="28182"/>
                  <a:pt x="88697" y="27482"/>
                </a:cubicBezTo>
                <a:cubicBezTo>
                  <a:pt x="87496" y="26281"/>
                  <a:pt x="85495" y="25981"/>
                  <a:pt x="84628" y="24580"/>
                </a:cubicBezTo>
                <a:cubicBezTo>
                  <a:pt x="83527" y="22812"/>
                  <a:pt x="84861" y="20477"/>
                  <a:pt x="86596" y="19343"/>
                </a:cubicBezTo>
                <a:cubicBezTo>
                  <a:pt x="88330" y="18208"/>
                  <a:pt x="90432" y="17708"/>
                  <a:pt x="92066" y="16407"/>
                </a:cubicBezTo>
                <a:cubicBezTo>
                  <a:pt x="92466" y="16407"/>
                  <a:pt x="92700" y="16007"/>
                  <a:pt x="92800" y="15573"/>
                </a:cubicBezTo>
                <a:cubicBezTo>
                  <a:pt x="92800" y="15306"/>
                  <a:pt x="92800" y="15039"/>
                  <a:pt x="92800" y="14773"/>
                </a:cubicBezTo>
                <a:cubicBezTo>
                  <a:pt x="92779" y="13697"/>
                  <a:pt x="93644" y="13032"/>
                  <a:pt x="94527" y="13032"/>
                </a:cubicBezTo>
                <a:cubicBezTo>
                  <a:pt x="95067" y="13032"/>
                  <a:pt x="95614" y="13281"/>
                  <a:pt x="95969" y="13839"/>
                </a:cubicBezTo>
                <a:cubicBezTo>
                  <a:pt x="96469" y="14606"/>
                  <a:pt x="96269" y="15607"/>
                  <a:pt x="95902" y="16474"/>
                </a:cubicBezTo>
                <a:cubicBezTo>
                  <a:pt x="95535" y="17308"/>
                  <a:pt x="95035" y="18142"/>
                  <a:pt x="94968" y="19009"/>
                </a:cubicBezTo>
                <a:cubicBezTo>
                  <a:pt x="94868" y="19910"/>
                  <a:pt x="95369" y="21010"/>
                  <a:pt x="96269" y="21110"/>
                </a:cubicBezTo>
                <a:cubicBezTo>
                  <a:pt x="96322" y="21117"/>
                  <a:pt x="96374" y="21120"/>
                  <a:pt x="96425" y="21120"/>
                </a:cubicBezTo>
                <a:cubicBezTo>
                  <a:pt x="97467" y="21120"/>
                  <a:pt x="98107" y="19858"/>
                  <a:pt x="98171" y="18809"/>
                </a:cubicBezTo>
                <a:cubicBezTo>
                  <a:pt x="98271" y="17675"/>
                  <a:pt x="98037" y="16474"/>
                  <a:pt x="98638" y="15506"/>
                </a:cubicBezTo>
                <a:cubicBezTo>
                  <a:pt x="99538" y="14072"/>
                  <a:pt x="102073" y="13739"/>
                  <a:pt x="102140" y="12037"/>
                </a:cubicBezTo>
                <a:cubicBezTo>
                  <a:pt x="102173" y="10670"/>
                  <a:pt x="100472" y="9869"/>
                  <a:pt x="100139" y="8535"/>
                </a:cubicBezTo>
                <a:cubicBezTo>
                  <a:pt x="100072" y="7968"/>
                  <a:pt x="100105" y="7401"/>
                  <a:pt x="100205" y="6867"/>
                </a:cubicBezTo>
                <a:cubicBezTo>
                  <a:pt x="100571" y="3066"/>
                  <a:pt x="97538" y="1"/>
                  <a:pt x="9399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7" name="Google Shape;547;p33"/>
          <p:cNvGrpSpPr/>
          <p:nvPr/>
        </p:nvGrpSpPr>
        <p:grpSpPr>
          <a:xfrm>
            <a:off x="4534887" y="467652"/>
            <a:ext cx="3921277" cy="4208196"/>
            <a:chOff x="4992087" y="508683"/>
            <a:chExt cx="3921277" cy="4208196"/>
          </a:xfrm>
        </p:grpSpPr>
        <p:grpSp>
          <p:nvGrpSpPr>
            <p:cNvPr id="548" name="Google Shape;548;p33"/>
            <p:cNvGrpSpPr/>
            <p:nvPr/>
          </p:nvGrpSpPr>
          <p:grpSpPr>
            <a:xfrm>
              <a:off x="7934613" y="4490456"/>
              <a:ext cx="978751" cy="226423"/>
              <a:chOff x="4114929" y="104250"/>
              <a:chExt cx="978751" cy="226423"/>
            </a:xfrm>
          </p:grpSpPr>
          <p:sp>
            <p:nvSpPr>
              <p:cNvPr id="549" name="Google Shape;549;p33"/>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3"/>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3"/>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2" name="Google Shape;552;p33"/>
            <p:cNvSpPr/>
            <p:nvPr/>
          </p:nvSpPr>
          <p:spPr>
            <a:xfrm>
              <a:off x="4992087" y="508683"/>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3" name="Google Shape;553;p33"/>
            <p:cNvGrpSpPr/>
            <p:nvPr/>
          </p:nvGrpSpPr>
          <p:grpSpPr>
            <a:xfrm>
              <a:off x="6235600" y="3725832"/>
              <a:ext cx="524785" cy="125347"/>
              <a:chOff x="1675350" y="4136317"/>
              <a:chExt cx="524785" cy="125347"/>
            </a:xfrm>
          </p:grpSpPr>
          <p:sp>
            <p:nvSpPr>
              <p:cNvPr id="554" name="Google Shape;554;p33"/>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3"/>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9">
    <p:spTree>
      <p:nvGrpSpPr>
        <p:cNvPr id="556" name="Shape 556"/>
        <p:cNvGrpSpPr/>
        <p:nvPr/>
      </p:nvGrpSpPr>
      <p:grpSpPr>
        <a:xfrm>
          <a:off x="0" y="0"/>
          <a:ext cx="0" cy="0"/>
          <a:chOff x="0" y="0"/>
          <a:chExt cx="0" cy="0"/>
        </a:xfrm>
      </p:grpSpPr>
      <p:grpSp>
        <p:nvGrpSpPr>
          <p:cNvPr id="557" name="Google Shape;557;p34"/>
          <p:cNvGrpSpPr/>
          <p:nvPr/>
        </p:nvGrpSpPr>
        <p:grpSpPr>
          <a:xfrm>
            <a:off x="324281" y="310677"/>
            <a:ext cx="8495439" cy="4522147"/>
            <a:chOff x="284556" y="259239"/>
            <a:chExt cx="8495439" cy="4522147"/>
          </a:xfrm>
        </p:grpSpPr>
        <p:grpSp>
          <p:nvGrpSpPr>
            <p:cNvPr id="558" name="Google Shape;558;p34"/>
            <p:cNvGrpSpPr/>
            <p:nvPr/>
          </p:nvGrpSpPr>
          <p:grpSpPr>
            <a:xfrm flipH="1">
              <a:off x="284556" y="4554963"/>
              <a:ext cx="978751" cy="226423"/>
              <a:chOff x="4114929" y="104250"/>
              <a:chExt cx="978751" cy="226423"/>
            </a:xfrm>
          </p:grpSpPr>
          <p:sp>
            <p:nvSpPr>
              <p:cNvPr id="559" name="Google Shape;559;p34"/>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4"/>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4"/>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2" name="Google Shape;562;p34"/>
            <p:cNvGrpSpPr/>
            <p:nvPr/>
          </p:nvGrpSpPr>
          <p:grpSpPr>
            <a:xfrm flipH="1">
              <a:off x="7752655" y="2479756"/>
              <a:ext cx="792366" cy="183988"/>
              <a:chOff x="6214836" y="4359395"/>
              <a:chExt cx="792366" cy="183988"/>
            </a:xfrm>
          </p:grpSpPr>
          <p:sp>
            <p:nvSpPr>
              <p:cNvPr id="563" name="Google Shape;563;p34"/>
              <p:cNvSpPr/>
              <p:nvPr/>
            </p:nvSpPr>
            <p:spPr>
              <a:xfrm>
                <a:off x="6214836" y="4417997"/>
                <a:ext cx="504748" cy="62634"/>
              </a:xfrm>
              <a:custGeom>
                <a:rect b="b" l="l" r="r" t="t"/>
                <a:pathLst>
                  <a:path extrusionOk="0" h="1569" w="12644">
                    <a:moveTo>
                      <a:pt x="1068" y="1"/>
                    </a:moveTo>
                    <a:cubicBezTo>
                      <a:pt x="1" y="1"/>
                      <a:pt x="1" y="1568"/>
                      <a:pt x="1068" y="1568"/>
                    </a:cubicBezTo>
                    <a:lnTo>
                      <a:pt x="11576" y="1568"/>
                    </a:lnTo>
                    <a:cubicBezTo>
                      <a:pt x="12643" y="1568"/>
                      <a:pt x="12643" y="1"/>
                      <a:pt x="115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4"/>
              <p:cNvSpPr/>
              <p:nvPr/>
            </p:nvSpPr>
            <p:spPr>
              <a:xfrm>
                <a:off x="6381299" y="4359395"/>
                <a:ext cx="503391" cy="63992"/>
              </a:xfrm>
              <a:custGeom>
                <a:rect b="b" l="l" r="r" t="t"/>
                <a:pathLst>
                  <a:path extrusionOk="0" h="1603" w="12610">
                    <a:moveTo>
                      <a:pt x="1034" y="1"/>
                    </a:moveTo>
                    <a:cubicBezTo>
                      <a:pt x="0" y="1"/>
                      <a:pt x="0" y="1602"/>
                      <a:pt x="1034" y="1602"/>
                    </a:cubicBezTo>
                    <a:lnTo>
                      <a:pt x="11542" y="1602"/>
                    </a:lnTo>
                    <a:cubicBezTo>
                      <a:pt x="12609" y="1602"/>
                      <a:pt x="12609" y="1"/>
                      <a:pt x="115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4"/>
              <p:cNvSpPr/>
              <p:nvPr/>
            </p:nvSpPr>
            <p:spPr>
              <a:xfrm>
                <a:off x="6503731" y="4480430"/>
                <a:ext cx="503471" cy="62954"/>
              </a:xfrm>
              <a:custGeom>
                <a:rect b="b" l="l" r="r" t="t"/>
                <a:pathLst>
                  <a:path extrusionOk="0" h="1577" w="12612">
                    <a:moveTo>
                      <a:pt x="1043" y="0"/>
                    </a:moveTo>
                    <a:cubicBezTo>
                      <a:pt x="0" y="0"/>
                      <a:pt x="0" y="1576"/>
                      <a:pt x="1043" y="1576"/>
                    </a:cubicBezTo>
                    <a:cubicBezTo>
                      <a:pt x="1073" y="1576"/>
                      <a:pt x="1104" y="1575"/>
                      <a:pt x="1136" y="1572"/>
                    </a:cubicBezTo>
                    <a:lnTo>
                      <a:pt x="11644" y="1572"/>
                    </a:lnTo>
                    <a:cubicBezTo>
                      <a:pt x="12611" y="1505"/>
                      <a:pt x="12611" y="71"/>
                      <a:pt x="11644" y="4"/>
                    </a:cubicBezTo>
                    <a:lnTo>
                      <a:pt x="1136" y="4"/>
                    </a:lnTo>
                    <a:cubicBezTo>
                      <a:pt x="1104" y="2"/>
                      <a:pt x="1073" y="0"/>
                      <a:pt x="10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6" name="Google Shape;566;p34"/>
            <p:cNvGrpSpPr/>
            <p:nvPr/>
          </p:nvGrpSpPr>
          <p:grpSpPr>
            <a:xfrm flipH="1">
              <a:off x="580755" y="384583"/>
              <a:ext cx="629895" cy="125228"/>
              <a:chOff x="2358395" y="153510"/>
              <a:chExt cx="629895" cy="125228"/>
            </a:xfrm>
          </p:grpSpPr>
          <p:sp>
            <p:nvSpPr>
              <p:cNvPr id="567" name="Google Shape;567;p34"/>
              <p:cNvSpPr/>
              <p:nvPr/>
            </p:nvSpPr>
            <p:spPr>
              <a:xfrm>
                <a:off x="2484899" y="153510"/>
                <a:ext cx="503391" cy="62634"/>
              </a:xfrm>
              <a:custGeom>
                <a:rect b="b" l="l" r="r" t="t"/>
                <a:pathLst>
                  <a:path extrusionOk="0" h="1569" w="12610">
                    <a:moveTo>
                      <a:pt x="11607" y="0"/>
                    </a:moveTo>
                    <a:cubicBezTo>
                      <a:pt x="11597" y="0"/>
                      <a:pt x="11586" y="0"/>
                      <a:pt x="11575" y="1"/>
                    </a:cubicBezTo>
                    <a:lnTo>
                      <a:pt x="1068" y="1"/>
                    </a:lnTo>
                    <a:cubicBezTo>
                      <a:pt x="0" y="1"/>
                      <a:pt x="0" y="1569"/>
                      <a:pt x="1068" y="1569"/>
                    </a:cubicBezTo>
                    <a:lnTo>
                      <a:pt x="11575" y="1569"/>
                    </a:lnTo>
                    <a:cubicBezTo>
                      <a:pt x="12599" y="1569"/>
                      <a:pt x="12609" y="0"/>
                      <a:pt x="11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4"/>
              <p:cNvSpPr/>
              <p:nvPr/>
            </p:nvSpPr>
            <p:spPr>
              <a:xfrm>
                <a:off x="2358395" y="216103"/>
                <a:ext cx="504709" cy="62634"/>
              </a:xfrm>
              <a:custGeom>
                <a:rect b="b" l="l" r="r" t="t"/>
                <a:pathLst>
                  <a:path extrusionOk="0" h="1569" w="12643">
                    <a:moveTo>
                      <a:pt x="11608" y="0"/>
                    </a:moveTo>
                    <a:cubicBezTo>
                      <a:pt x="11597" y="0"/>
                      <a:pt x="11586" y="0"/>
                      <a:pt x="11575" y="1"/>
                    </a:cubicBezTo>
                    <a:lnTo>
                      <a:pt x="1068" y="1"/>
                    </a:lnTo>
                    <a:cubicBezTo>
                      <a:pt x="1" y="1"/>
                      <a:pt x="1" y="1568"/>
                      <a:pt x="1068" y="1568"/>
                    </a:cubicBezTo>
                    <a:lnTo>
                      <a:pt x="11575" y="1568"/>
                    </a:lnTo>
                    <a:cubicBezTo>
                      <a:pt x="12632" y="1568"/>
                      <a:pt x="12643" y="0"/>
                      <a:pt x="116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9" name="Google Shape;569;p34"/>
            <p:cNvSpPr/>
            <p:nvPr/>
          </p:nvSpPr>
          <p:spPr>
            <a:xfrm flipH="1">
              <a:off x="8171605" y="4492333"/>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0" name="Google Shape;570;p34"/>
            <p:cNvGrpSpPr/>
            <p:nvPr/>
          </p:nvGrpSpPr>
          <p:grpSpPr>
            <a:xfrm flipH="1">
              <a:off x="8255209" y="259239"/>
              <a:ext cx="524785" cy="125347"/>
              <a:chOff x="1675350" y="4136317"/>
              <a:chExt cx="524785" cy="125347"/>
            </a:xfrm>
          </p:grpSpPr>
          <p:sp>
            <p:nvSpPr>
              <p:cNvPr id="571" name="Google Shape;571;p34"/>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4"/>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0">
    <p:spTree>
      <p:nvGrpSpPr>
        <p:cNvPr id="573" name="Shape 573"/>
        <p:cNvGrpSpPr/>
        <p:nvPr/>
      </p:nvGrpSpPr>
      <p:grpSpPr>
        <a:xfrm>
          <a:off x="0" y="0"/>
          <a:ext cx="0" cy="0"/>
          <a:chOff x="0" y="0"/>
          <a:chExt cx="0" cy="0"/>
        </a:xfrm>
      </p:grpSpPr>
      <p:grpSp>
        <p:nvGrpSpPr>
          <p:cNvPr id="574" name="Google Shape;574;p35"/>
          <p:cNvGrpSpPr/>
          <p:nvPr/>
        </p:nvGrpSpPr>
        <p:grpSpPr>
          <a:xfrm>
            <a:off x="-242963" y="468545"/>
            <a:ext cx="8942902" cy="4206409"/>
            <a:chOff x="-242963" y="468545"/>
            <a:chExt cx="8942902" cy="4206409"/>
          </a:xfrm>
        </p:grpSpPr>
        <p:grpSp>
          <p:nvGrpSpPr>
            <p:cNvPr id="575" name="Google Shape;575;p35"/>
            <p:cNvGrpSpPr/>
            <p:nvPr/>
          </p:nvGrpSpPr>
          <p:grpSpPr>
            <a:xfrm>
              <a:off x="7721188" y="531169"/>
              <a:ext cx="978751" cy="226423"/>
              <a:chOff x="4114929" y="104250"/>
              <a:chExt cx="978751" cy="226423"/>
            </a:xfrm>
          </p:grpSpPr>
          <p:sp>
            <p:nvSpPr>
              <p:cNvPr id="576" name="Google Shape;576;p35"/>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5"/>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5"/>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9" name="Google Shape;579;p35"/>
            <p:cNvSpPr/>
            <p:nvPr/>
          </p:nvSpPr>
          <p:spPr>
            <a:xfrm>
              <a:off x="-242963" y="468545"/>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0" name="Google Shape;580;p35"/>
            <p:cNvGrpSpPr/>
            <p:nvPr/>
          </p:nvGrpSpPr>
          <p:grpSpPr>
            <a:xfrm>
              <a:off x="1098050" y="4549607"/>
              <a:ext cx="524785" cy="125347"/>
              <a:chOff x="1675350" y="4136317"/>
              <a:chExt cx="524785" cy="125347"/>
            </a:xfrm>
          </p:grpSpPr>
          <p:sp>
            <p:nvSpPr>
              <p:cNvPr id="581" name="Google Shape;581;p35"/>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5"/>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8" name="Shape 68"/>
        <p:cNvGrpSpPr/>
        <p:nvPr/>
      </p:nvGrpSpPr>
      <p:grpSpPr>
        <a:xfrm>
          <a:off x="0" y="0"/>
          <a:ext cx="0" cy="0"/>
          <a:chOff x="0" y="0"/>
          <a:chExt cx="0" cy="0"/>
        </a:xfrm>
      </p:grpSpPr>
      <p:sp>
        <p:nvSpPr>
          <p:cNvPr id="69" name="Google Shape;69;p5"/>
          <p:cNvSpPr txBox="1"/>
          <p:nvPr>
            <p:ph idx="1" type="subTitle"/>
          </p:nvPr>
        </p:nvSpPr>
        <p:spPr>
          <a:xfrm>
            <a:off x="4937825" y="2128950"/>
            <a:ext cx="3257400" cy="3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b="1" sz="2000">
                <a:latin typeface="Oswald"/>
                <a:ea typeface="Oswald"/>
                <a:cs typeface="Oswald"/>
                <a:sym typeface="Oswald"/>
              </a:defRPr>
            </a:lvl1pPr>
            <a:lvl2pPr lvl="1" rtl="0">
              <a:lnSpc>
                <a:spcPct val="100000"/>
              </a:lnSpc>
              <a:spcBef>
                <a:spcPts val="0"/>
              </a:spcBef>
              <a:spcAft>
                <a:spcPts val="0"/>
              </a:spcAft>
              <a:buNone/>
              <a:defRPr b="1" sz="2000">
                <a:latin typeface="Oswald"/>
                <a:ea typeface="Oswald"/>
                <a:cs typeface="Oswald"/>
                <a:sym typeface="Oswald"/>
              </a:defRPr>
            </a:lvl2pPr>
            <a:lvl3pPr lvl="2" rtl="0">
              <a:lnSpc>
                <a:spcPct val="100000"/>
              </a:lnSpc>
              <a:spcBef>
                <a:spcPts val="0"/>
              </a:spcBef>
              <a:spcAft>
                <a:spcPts val="0"/>
              </a:spcAft>
              <a:buNone/>
              <a:defRPr b="1" sz="2000">
                <a:latin typeface="Oswald"/>
                <a:ea typeface="Oswald"/>
                <a:cs typeface="Oswald"/>
                <a:sym typeface="Oswald"/>
              </a:defRPr>
            </a:lvl3pPr>
            <a:lvl4pPr lvl="3" rtl="0">
              <a:lnSpc>
                <a:spcPct val="100000"/>
              </a:lnSpc>
              <a:spcBef>
                <a:spcPts val="0"/>
              </a:spcBef>
              <a:spcAft>
                <a:spcPts val="0"/>
              </a:spcAft>
              <a:buNone/>
              <a:defRPr b="1" sz="2000">
                <a:latin typeface="Oswald"/>
                <a:ea typeface="Oswald"/>
                <a:cs typeface="Oswald"/>
                <a:sym typeface="Oswald"/>
              </a:defRPr>
            </a:lvl4pPr>
            <a:lvl5pPr lvl="4" rtl="0">
              <a:lnSpc>
                <a:spcPct val="100000"/>
              </a:lnSpc>
              <a:spcBef>
                <a:spcPts val="0"/>
              </a:spcBef>
              <a:spcAft>
                <a:spcPts val="0"/>
              </a:spcAft>
              <a:buNone/>
              <a:defRPr b="1" sz="2000">
                <a:latin typeface="Oswald"/>
                <a:ea typeface="Oswald"/>
                <a:cs typeface="Oswald"/>
                <a:sym typeface="Oswald"/>
              </a:defRPr>
            </a:lvl5pPr>
            <a:lvl6pPr lvl="5" rtl="0">
              <a:lnSpc>
                <a:spcPct val="100000"/>
              </a:lnSpc>
              <a:spcBef>
                <a:spcPts val="0"/>
              </a:spcBef>
              <a:spcAft>
                <a:spcPts val="0"/>
              </a:spcAft>
              <a:buNone/>
              <a:defRPr b="1" sz="2000">
                <a:latin typeface="Oswald"/>
                <a:ea typeface="Oswald"/>
                <a:cs typeface="Oswald"/>
                <a:sym typeface="Oswald"/>
              </a:defRPr>
            </a:lvl6pPr>
            <a:lvl7pPr lvl="6" rtl="0">
              <a:lnSpc>
                <a:spcPct val="100000"/>
              </a:lnSpc>
              <a:spcBef>
                <a:spcPts val="0"/>
              </a:spcBef>
              <a:spcAft>
                <a:spcPts val="0"/>
              </a:spcAft>
              <a:buNone/>
              <a:defRPr b="1" sz="2000">
                <a:latin typeface="Oswald"/>
                <a:ea typeface="Oswald"/>
                <a:cs typeface="Oswald"/>
                <a:sym typeface="Oswald"/>
              </a:defRPr>
            </a:lvl7pPr>
            <a:lvl8pPr lvl="7" rtl="0">
              <a:lnSpc>
                <a:spcPct val="100000"/>
              </a:lnSpc>
              <a:spcBef>
                <a:spcPts val="0"/>
              </a:spcBef>
              <a:spcAft>
                <a:spcPts val="0"/>
              </a:spcAft>
              <a:buNone/>
              <a:defRPr b="1" sz="2000">
                <a:latin typeface="Oswald"/>
                <a:ea typeface="Oswald"/>
                <a:cs typeface="Oswald"/>
                <a:sym typeface="Oswald"/>
              </a:defRPr>
            </a:lvl8pPr>
            <a:lvl9pPr lvl="8" rtl="0">
              <a:lnSpc>
                <a:spcPct val="100000"/>
              </a:lnSpc>
              <a:spcBef>
                <a:spcPts val="0"/>
              </a:spcBef>
              <a:spcAft>
                <a:spcPts val="0"/>
              </a:spcAft>
              <a:buNone/>
              <a:defRPr b="1" sz="2000">
                <a:latin typeface="Oswald"/>
                <a:ea typeface="Oswald"/>
                <a:cs typeface="Oswald"/>
                <a:sym typeface="Oswald"/>
              </a:defRPr>
            </a:lvl9pPr>
          </a:lstStyle>
          <a:p/>
        </p:txBody>
      </p:sp>
      <p:sp>
        <p:nvSpPr>
          <p:cNvPr id="70" name="Google Shape;70;p5"/>
          <p:cNvSpPr txBox="1"/>
          <p:nvPr>
            <p:ph idx="2" type="subTitle"/>
          </p:nvPr>
        </p:nvSpPr>
        <p:spPr>
          <a:xfrm>
            <a:off x="4937825" y="2500400"/>
            <a:ext cx="3257400" cy="681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p:txBody>
      </p:sp>
      <p:sp>
        <p:nvSpPr>
          <p:cNvPr id="71" name="Google Shape;71;p5"/>
          <p:cNvSpPr txBox="1"/>
          <p:nvPr>
            <p:ph idx="3" type="subTitle"/>
          </p:nvPr>
        </p:nvSpPr>
        <p:spPr>
          <a:xfrm>
            <a:off x="4937850" y="3316800"/>
            <a:ext cx="3257400" cy="3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b="1" sz="2000">
                <a:latin typeface="Oswald"/>
                <a:ea typeface="Oswald"/>
                <a:cs typeface="Oswald"/>
                <a:sym typeface="Oswald"/>
              </a:defRPr>
            </a:lvl1pPr>
            <a:lvl2pPr lvl="1" rtl="0">
              <a:lnSpc>
                <a:spcPct val="100000"/>
              </a:lnSpc>
              <a:spcBef>
                <a:spcPts val="0"/>
              </a:spcBef>
              <a:spcAft>
                <a:spcPts val="0"/>
              </a:spcAft>
              <a:buNone/>
              <a:defRPr b="1" sz="2000">
                <a:latin typeface="Oswald"/>
                <a:ea typeface="Oswald"/>
                <a:cs typeface="Oswald"/>
                <a:sym typeface="Oswald"/>
              </a:defRPr>
            </a:lvl2pPr>
            <a:lvl3pPr lvl="2" rtl="0">
              <a:lnSpc>
                <a:spcPct val="100000"/>
              </a:lnSpc>
              <a:spcBef>
                <a:spcPts val="0"/>
              </a:spcBef>
              <a:spcAft>
                <a:spcPts val="0"/>
              </a:spcAft>
              <a:buNone/>
              <a:defRPr b="1" sz="2000">
                <a:latin typeface="Oswald"/>
                <a:ea typeface="Oswald"/>
                <a:cs typeface="Oswald"/>
                <a:sym typeface="Oswald"/>
              </a:defRPr>
            </a:lvl3pPr>
            <a:lvl4pPr lvl="3" rtl="0">
              <a:lnSpc>
                <a:spcPct val="100000"/>
              </a:lnSpc>
              <a:spcBef>
                <a:spcPts val="0"/>
              </a:spcBef>
              <a:spcAft>
                <a:spcPts val="0"/>
              </a:spcAft>
              <a:buNone/>
              <a:defRPr b="1" sz="2000">
                <a:latin typeface="Oswald"/>
                <a:ea typeface="Oswald"/>
                <a:cs typeface="Oswald"/>
                <a:sym typeface="Oswald"/>
              </a:defRPr>
            </a:lvl4pPr>
            <a:lvl5pPr lvl="4" rtl="0">
              <a:lnSpc>
                <a:spcPct val="100000"/>
              </a:lnSpc>
              <a:spcBef>
                <a:spcPts val="0"/>
              </a:spcBef>
              <a:spcAft>
                <a:spcPts val="0"/>
              </a:spcAft>
              <a:buNone/>
              <a:defRPr b="1" sz="2000">
                <a:latin typeface="Oswald"/>
                <a:ea typeface="Oswald"/>
                <a:cs typeface="Oswald"/>
                <a:sym typeface="Oswald"/>
              </a:defRPr>
            </a:lvl5pPr>
            <a:lvl6pPr lvl="5" rtl="0">
              <a:lnSpc>
                <a:spcPct val="100000"/>
              </a:lnSpc>
              <a:spcBef>
                <a:spcPts val="0"/>
              </a:spcBef>
              <a:spcAft>
                <a:spcPts val="0"/>
              </a:spcAft>
              <a:buNone/>
              <a:defRPr b="1" sz="2000">
                <a:latin typeface="Oswald"/>
                <a:ea typeface="Oswald"/>
                <a:cs typeface="Oswald"/>
                <a:sym typeface="Oswald"/>
              </a:defRPr>
            </a:lvl6pPr>
            <a:lvl7pPr lvl="6" rtl="0">
              <a:lnSpc>
                <a:spcPct val="100000"/>
              </a:lnSpc>
              <a:spcBef>
                <a:spcPts val="0"/>
              </a:spcBef>
              <a:spcAft>
                <a:spcPts val="0"/>
              </a:spcAft>
              <a:buNone/>
              <a:defRPr b="1" sz="2000">
                <a:latin typeface="Oswald"/>
                <a:ea typeface="Oswald"/>
                <a:cs typeface="Oswald"/>
                <a:sym typeface="Oswald"/>
              </a:defRPr>
            </a:lvl7pPr>
            <a:lvl8pPr lvl="7" rtl="0">
              <a:lnSpc>
                <a:spcPct val="100000"/>
              </a:lnSpc>
              <a:spcBef>
                <a:spcPts val="0"/>
              </a:spcBef>
              <a:spcAft>
                <a:spcPts val="0"/>
              </a:spcAft>
              <a:buNone/>
              <a:defRPr b="1" sz="2000">
                <a:latin typeface="Oswald"/>
                <a:ea typeface="Oswald"/>
                <a:cs typeface="Oswald"/>
                <a:sym typeface="Oswald"/>
              </a:defRPr>
            </a:lvl8pPr>
            <a:lvl9pPr lvl="8" rtl="0">
              <a:lnSpc>
                <a:spcPct val="100000"/>
              </a:lnSpc>
              <a:spcBef>
                <a:spcPts val="0"/>
              </a:spcBef>
              <a:spcAft>
                <a:spcPts val="0"/>
              </a:spcAft>
              <a:buNone/>
              <a:defRPr b="1" sz="2000">
                <a:latin typeface="Oswald"/>
                <a:ea typeface="Oswald"/>
                <a:cs typeface="Oswald"/>
                <a:sym typeface="Oswald"/>
              </a:defRPr>
            </a:lvl9pPr>
          </a:lstStyle>
          <a:p/>
        </p:txBody>
      </p:sp>
      <p:sp>
        <p:nvSpPr>
          <p:cNvPr id="72" name="Google Shape;72;p5"/>
          <p:cNvSpPr txBox="1"/>
          <p:nvPr>
            <p:ph idx="4" type="subTitle"/>
          </p:nvPr>
        </p:nvSpPr>
        <p:spPr>
          <a:xfrm>
            <a:off x="4937850" y="3688249"/>
            <a:ext cx="3257400" cy="681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p:txBody>
      </p:sp>
      <p:sp>
        <p:nvSpPr>
          <p:cNvPr id="73" name="Google Shape;73;p5"/>
          <p:cNvSpPr txBox="1"/>
          <p:nvPr>
            <p:ph type="title"/>
          </p:nvPr>
        </p:nvSpPr>
        <p:spPr>
          <a:xfrm>
            <a:off x="3838500" y="767100"/>
            <a:ext cx="4585500" cy="11967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p:txBody>
      </p:sp>
      <p:grpSp>
        <p:nvGrpSpPr>
          <p:cNvPr id="74" name="Google Shape;74;p5"/>
          <p:cNvGrpSpPr/>
          <p:nvPr/>
        </p:nvGrpSpPr>
        <p:grpSpPr>
          <a:xfrm>
            <a:off x="-3409790" y="-935653"/>
            <a:ext cx="6268416" cy="5825064"/>
            <a:chOff x="-3409790" y="-935653"/>
            <a:chExt cx="6268416" cy="5825064"/>
          </a:xfrm>
        </p:grpSpPr>
        <p:sp>
          <p:nvSpPr>
            <p:cNvPr id="75" name="Google Shape;75;p5"/>
            <p:cNvSpPr/>
            <p:nvPr/>
          </p:nvSpPr>
          <p:spPr>
            <a:xfrm>
              <a:off x="1374790" y="3640299"/>
              <a:ext cx="1483837" cy="1249111"/>
            </a:xfrm>
            <a:custGeom>
              <a:rect b="b" l="l" r="r" t="t"/>
              <a:pathLst>
                <a:path extrusionOk="0" h="20387" w="24218">
                  <a:moveTo>
                    <a:pt x="11015" y="0"/>
                  </a:moveTo>
                  <a:cubicBezTo>
                    <a:pt x="9060" y="0"/>
                    <a:pt x="6867" y="1384"/>
                    <a:pt x="5638" y="2767"/>
                  </a:cubicBezTo>
                  <a:cubicBezTo>
                    <a:pt x="5037" y="3434"/>
                    <a:pt x="4437" y="4301"/>
                    <a:pt x="3570" y="4501"/>
                  </a:cubicBezTo>
                  <a:cubicBezTo>
                    <a:pt x="3303" y="4568"/>
                    <a:pt x="3028" y="4568"/>
                    <a:pt x="2753" y="4568"/>
                  </a:cubicBezTo>
                  <a:cubicBezTo>
                    <a:pt x="2477" y="4568"/>
                    <a:pt x="2202" y="4568"/>
                    <a:pt x="1935" y="4635"/>
                  </a:cubicBezTo>
                  <a:cubicBezTo>
                    <a:pt x="367" y="5002"/>
                    <a:pt x="1" y="7103"/>
                    <a:pt x="367" y="8671"/>
                  </a:cubicBezTo>
                  <a:cubicBezTo>
                    <a:pt x="701" y="10239"/>
                    <a:pt x="1435" y="11873"/>
                    <a:pt x="868" y="13374"/>
                  </a:cubicBezTo>
                  <a:cubicBezTo>
                    <a:pt x="701" y="13675"/>
                    <a:pt x="601" y="13975"/>
                    <a:pt x="568" y="14308"/>
                  </a:cubicBezTo>
                  <a:cubicBezTo>
                    <a:pt x="601" y="14709"/>
                    <a:pt x="834" y="15042"/>
                    <a:pt x="1168" y="15276"/>
                  </a:cubicBezTo>
                  <a:cubicBezTo>
                    <a:pt x="1656" y="15647"/>
                    <a:pt x="2221" y="15797"/>
                    <a:pt x="2817" y="15797"/>
                  </a:cubicBezTo>
                  <a:cubicBezTo>
                    <a:pt x="3934" y="15797"/>
                    <a:pt x="5161" y="15274"/>
                    <a:pt x="6205" y="14709"/>
                  </a:cubicBezTo>
                  <a:cubicBezTo>
                    <a:pt x="7329" y="14111"/>
                    <a:pt x="8625" y="13461"/>
                    <a:pt x="9846" y="13461"/>
                  </a:cubicBezTo>
                  <a:cubicBezTo>
                    <a:pt x="10328" y="13461"/>
                    <a:pt x="10798" y="13563"/>
                    <a:pt x="11242" y="13808"/>
                  </a:cubicBezTo>
                  <a:cubicBezTo>
                    <a:pt x="12910" y="14709"/>
                    <a:pt x="13077" y="17044"/>
                    <a:pt x="14111" y="18645"/>
                  </a:cubicBezTo>
                  <a:cubicBezTo>
                    <a:pt x="14753" y="19668"/>
                    <a:pt x="15973" y="20386"/>
                    <a:pt x="17129" y="20386"/>
                  </a:cubicBezTo>
                  <a:cubicBezTo>
                    <a:pt x="17592" y="20386"/>
                    <a:pt x="18046" y="20270"/>
                    <a:pt x="18447" y="20012"/>
                  </a:cubicBezTo>
                  <a:cubicBezTo>
                    <a:pt x="18914" y="19679"/>
                    <a:pt x="19314" y="19245"/>
                    <a:pt x="19648" y="18778"/>
                  </a:cubicBezTo>
                  <a:lnTo>
                    <a:pt x="21783" y="16010"/>
                  </a:lnTo>
                  <a:cubicBezTo>
                    <a:pt x="22717" y="14775"/>
                    <a:pt x="23684" y="13474"/>
                    <a:pt x="23851" y="11907"/>
                  </a:cubicBezTo>
                  <a:cubicBezTo>
                    <a:pt x="24218" y="8938"/>
                    <a:pt x="21583" y="6570"/>
                    <a:pt x="19214" y="4735"/>
                  </a:cubicBezTo>
                  <a:cubicBezTo>
                    <a:pt x="19148" y="3801"/>
                    <a:pt x="18881" y="2867"/>
                    <a:pt x="18447" y="2000"/>
                  </a:cubicBezTo>
                  <a:cubicBezTo>
                    <a:pt x="17984" y="1201"/>
                    <a:pt x="17291" y="746"/>
                    <a:pt x="16753" y="746"/>
                  </a:cubicBezTo>
                  <a:cubicBezTo>
                    <a:pt x="16168" y="746"/>
                    <a:pt x="15767" y="1284"/>
                    <a:pt x="16045" y="2500"/>
                  </a:cubicBezTo>
                  <a:cubicBezTo>
                    <a:pt x="16023" y="2501"/>
                    <a:pt x="16002" y="2501"/>
                    <a:pt x="15980" y="2501"/>
                  </a:cubicBezTo>
                  <a:cubicBezTo>
                    <a:pt x="14475" y="2501"/>
                    <a:pt x="13219" y="262"/>
                    <a:pt x="11509" y="32"/>
                  </a:cubicBezTo>
                  <a:cubicBezTo>
                    <a:pt x="11346" y="11"/>
                    <a:pt x="11181" y="0"/>
                    <a:pt x="110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5"/>
            <p:cNvSpPr/>
            <p:nvPr/>
          </p:nvSpPr>
          <p:spPr>
            <a:xfrm>
              <a:off x="-3409790" y="-935653"/>
              <a:ext cx="6260201" cy="5396784"/>
            </a:xfrm>
            <a:custGeom>
              <a:rect b="b" l="l" r="r" t="t"/>
              <a:pathLst>
                <a:path extrusionOk="0" h="88082" w="102174">
                  <a:moveTo>
                    <a:pt x="93996" y="1"/>
                  </a:moveTo>
                  <a:cubicBezTo>
                    <a:pt x="93341" y="1"/>
                    <a:pt x="92670" y="105"/>
                    <a:pt x="91999" y="329"/>
                  </a:cubicBezTo>
                  <a:cubicBezTo>
                    <a:pt x="91366" y="529"/>
                    <a:pt x="90732" y="829"/>
                    <a:pt x="90098" y="1029"/>
                  </a:cubicBezTo>
                  <a:cubicBezTo>
                    <a:pt x="89518" y="1150"/>
                    <a:pt x="88925" y="1210"/>
                    <a:pt x="88328" y="1210"/>
                  </a:cubicBezTo>
                  <a:cubicBezTo>
                    <a:pt x="87930" y="1210"/>
                    <a:pt x="87530" y="1183"/>
                    <a:pt x="87129" y="1129"/>
                  </a:cubicBezTo>
                  <a:lnTo>
                    <a:pt x="81792" y="763"/>
                  </a:lnTo>
                  <a:cubicBezTo>
                    <a:pt x="81238" y="728"/>
                    <a:pt x="80675" y="693"/>
                    <a:pt x="80118" y="693"/>
                  </a:cubicBezTo>
                  <a:cubicBezTo>
                    <a:pt x="79068" y="693"/>
                    <a:pt x="78038" y="817"/>
                    <a:pt x="77122" y="1296"/>
                  </a:cubicBezTo>
                  <a:cubicBezTo>
                    <a:pt x="75054" y="2397"/>
                    <a:pt x="73887" y="5099"/>
                    <a:pt x="71585" y="5366"/>
                  </a:cubicBezTo>
                  <a:cubicBezTo>
                    <a:pt x="71452" y="5382"/>
                    <a:pt x="71321" y="5389"/>
                    <a:pt x="71192" y="5389"/>
                  </a:cubicBezTo>
                  <a:cubicBezTo>
                    <a:pt x="69689" y="5389"/>
                    <a:pt x="68361" y="4384"/>
                    <a:pt x="66948" y="3831"/>
                  </a:cubicBezTo>
                  <a:cubicBezTo>
                    <a:pt x="66069" y="3496"/>
                    <a:pt x="65153" y="3333"/>
                    <a:pt x="64242" y="3333"/>
                  </a:cubicBezTo>
                  <a:cubicBezTo>
                    <a:pt x="62530" y="3333"/>
                    <a:pt x="60837" y="3910"/>
                    <a:pt x="59443" y="4999"/>
                  </a:cubicBezTo>
                  <a:cubicBezTo>
                    <a:pt x="58676" y="4599"/>
                    <a:pt x="58909" y="3465"/>
                    <a:pt x="58642" y="2631"/>
                  </a:cubicBezTo>
                  <a:cubicBezTo>
                    <a:pt x="58375" y="1797"/>
                    <a:pt x="57441" y="1263"/>
                    <a:pt x="56541" y="1163"/>
                  </a:cubicBezTo>
                  <a:cubicBezTo>
                    <a:pt x="55607" y="1163"/>
                    <a:pt x="54706" y="1296"/>
                    <a:pt x="53872" y="1630"/>
                  </a:cubicBezTo>
                  <a:cubicBezTo>
                    <a:pt x="52004" y="2264"/>
                    <a:pt x="49869" y="3298"/>
                    <a:pt x="49669" y="5232"/>
                  </a:cubicBezTo>
                  <a:cubicBezTo>
                    <a:pt x="49636" y="5766"/>
                    <a:pt x="49769" y="6367"/>
                    <a:pt x="49536" y="6867"/>
                  </a:cubicBezTo>
                  <a:cubicBezTo>
                    <a:pt x="49202" y="7567"/>
                    <a:pt x="48302" y="7801"/>
                    <a:pt x="47735" y="8368"/>
                  </a:cubicBezTo>
                  <a:cubicBezTo>
                    <a:pt x="47101" y="9035"/>
                    <a:pt x="47001" y="10036"/>
                    <a:pt x="46967" y="10970"/>
                  </a:cubicBezTo>
                  <a:cubicBezTo>
                    <a:pt x="46934" y="11937"/>
                    <a:pt x="46934" y="12905"/>
                    <a:pt x="46400" y="13672"/>
                  </a:cubicBezTo>
                  <a:cubicBezTo>
                    <a:pt x="46029" y="14174"/>
                    <a:pt x="44669" y="14520"/>
                    <a:pt x="43588" y="14520"/>
                  </a:cubicBezTo>
                  <a:cubicBezTo>
                    <a:pt x="43019" y="14520"/>
                    <a:pt x="42527" y="14424"/>
                    <a:pt x="42297" y="14206"/>
                  </a:cubicBezTo>
                  <a:cubicBezTo>
                    <a:pt x="41909" y="13827"/>
                    <a:pt x="41449" y="13672"/>
                    <a:pt x="40959" y="13672"/>
                  </a:cubicBezTo>
                  <a:cubicBezTo>
                    <a:pt x="39807" y="13672"/>
                    <a:pt x="38487" y="14531"/>
                    <a:pt x="37527" y="15373"/>
                  </a:cubicBezTo>
                  <a:lnTo>
                    <a:pt x="33524" y="18942"/>
                  </a:lnTo>
                  <a:cubicBezTo>
                    <a:pt x="32524" y="19843"/>
                    <a:pt x="31456" y="20777"/>
                    <a:pt x="30122" y="21010"/>
                  </a:cubicBezTo>
                  <a:cubicBezTo>
                    <a:pt x="29976" y="21036"/>
                    <a:pt x="29827" y="21048"/>
                    <a:pt x="29677" y="21048"/>
                  </a:cubicBezTo>
                  <a:cubicBezTo>
                    <a:pt x="28462" y="21048"/>
                    <a:pt x="27213" y="20230"/>
                    <a:pt x="27153" y="19042"/>
                  </a:cubicBezTo>
                  <a:cubicBezTo>
                    <a:pt x="27405" y="18800"/>
                    <a:pt x="27726" y="18727"/>
                    <a:pt x="28077" y="18727"/>
                  </a:cubicBezTo>
                  <a:cubicBezTo>
                    <a:pt x="28614" y="18727"/>
                    <a:pt x="29220" y="18898"/>
                    <a:pt x="29749" y="18898"/>
                  </a:cubicBezTo>
                  <a:cubicBezTo>
                    <a:pt x="30115" y="18898"/>
                    <a:pt x="30444" y="18817"/>
                    <a:pt x="30689" y="18542"/>
                  </a:cubicBezTo>
                  <a:cubicBezTo>
                    <a:pt x="31423" y="17708"/>
                    <a:pt x="30355" y="16507"/>
                    <a:pt x="29388" y="15973"/>
                  </a:cubicBezTo>
                  <a:cubicBezTo>
                    <a:pt x="27620" y="14939"/>
                    <a:pt x="25819" y="13905"/>
                    <a:pt x="23817" y="13638"/>
                  </a:cubicBezTo>
                  <a:cubicBezTo>
                    <a:pt x="23534" y="13601"/>
                    <a:pt x="23246" y="13582"/>
                    <a:pt x="22957" y="13582"/>
                  </a:cubicBezTo>
                  <a:cubicBezTo>
                    <a:pt x="21199" y="13582"/>
                    <a:pt x="19402" y="14284"/>
                    <a:pt x="18514" y="15773"/>
                  </a:cubicBezTo>
                  <a:cubicBezTo>
                    <a:pt x="17613" y="17274"/>
                    <a:pt x="17780" y="19209"/>
                    <a:pt x="16879" y="20677"/>
                  </a:cubicBezTo>
                  <a:cubicBezTo>
                    <a:pt x="16345" y="21611"/>
                    <a:pt x="15445" y="22278"/>
                    <a:pt x="14811" y="23179"/>
                  </a:cubicBezTo>
                  <a:cubicBezTo>
                    <a:pt x="14177" y="24079"/>
                    <a:pt x="13910" y="25414"/>
                    <a:pt x="14678" y="26181"/>
                  </a:cubicBezTo>
                  <a:cubicBezTo>
                    <a:pt x="15311" y="26781"/>
                    <a:pt x="16345" y="26781"/>
                    <a:pt x="16979" y="27415"/>
                  </a:cubicBezTo>
                  <a:cubicBezTo>
                    <a:pt x="17446" y="27915"/>
                    <a:pt x="17613" y="28716"/>
                    <a:pt x="18213" y="28983"/>
                  </a:cubicBezTo>
                  <a:cubicBezTo>
                    <a:pt x="18328" y="29032"/>
                    <a:pt x="18444" y="29054"/>
                    <a:pt x="18560" y="29054"/>
                  </a:cubicBezTo>
                  <a:cubicBezTo>
                    <a:pt x="19158" y="29054"/>
                    <a:pt x="19742" y="28463"/>
                    <a:pt x="19881" y="27849"/>
                  </a:cubicBezTo>
                  <a:cubicBezTo>
                    <a:pt x="20048" y="27081"/>
                    <a:pt x="19815" y="26314"/>
                    <a:pt x="19681" y="25547"/>
                  </a:cubicBezTo>
                  <a:cubicBezTo>
                    <a:pt x="19314" y="23279"/>
                    <a:pt x="20448" y="20477"/>
                    <a:pt x="22750" y="20176"/>
                  </a:cubicBezTo>
                  <a:cubicBezTo>
                    <a:pt x="23250" y="20176"/>
                    <a:pt x="23451" y="20944"/>
                    <a:pt x="23217" y="21377"/>
                  </a:cubicBezTo>
                  <a:cubicBezTo>
                    <a:pt x="22984" y="21844"/>
                    <a:pt x="22517" y="22178"/>
                    <a:pt x="22283" y="22645"/>
                  </a:cubicBezTo>
                  <a:cubicBezTo>
                    <a:pt x="21849" y="23579"/>
                    <a:pt x="22316" y="24680"/>
                    <a:pt x="23284" y="24980"/>
                  </a:cubicBezTo>
                  <a:cubicBezTo>
                    <a:pt x="24284" y="25247"/>
                    <a:pt x="25919" y="25047"/>
                    <a:pt x="25786" y="26047"/>
                  </a:cubicBezTo>
                  <a:cubicBezTo>
                    <a:pt x="25652" y="27048"/>
                    <a:pt x="23684" y="26414"/>
                    <a:pt x="23017" y="27282"/>
                  </a:cubicBezTo>
                  <a:cubicBezTo>
                    <a:pt x="22650" y="27815"/>
                    <a:pt x="22984" y="28549"/>
                    <a:pt x="22984" y="29150"/>
                  </a:cubicBezTo>
                  <a:cubicBezTo>
                    <a:pt x="22950" y="30417"/>
                    <a:pt x="21583" y="31218"/>
                    <a:pt x="20348" y="31318"/>
                  </a:cubicBezTo>
                  <a:cubicBezTo>
                    <a:pt x="20194" y="31330"/>
                    <a:pt x="20039" y="31335"/>
                    <a:pt x="19886" y="31335"/>
                  </a:cubicBezTo>
                  <a:cubicBezTo>
                    <a:pt x="18933" y="31335"/>
                    <a:pt x="17994" y="31134"/>
                    <a:pt x="17042" y="31134"/>
                  </a:cubicBezTo>
                  <a:cubicBezTo>
                    <a:pt x="16888" y="31134"/>
                    <a:pt x="16734" y="31139"/>
                    <a:pt x="16579" y="31151"/>
                  </a:cubicBezTo>
                  <a:cubicBezTo>
                    <a:pt x="15345" y="31251"/>
                    <a:pt x="13977" y="32152"/>
                    <a:pt x="14044" y="33386"/>
                  </a:cubicBezTo>
                  <a:cubicBezTo>
                    <a:pt x="12309" y="34186"/>
                    <a:pt x="10508" y="34854"/>
                    <a:pt x="8673" y="35354"/>
                  </a:cubicBezTo>
                  <a:cubicBezTo>
                    <a:pt x="8773" y="36688"/>
                    <a:pt x="11309" y="36822"/>
                    <a:pt x="11309" y="38189"/>
                  </a:cubicBezTo>
                  <a:cubicBezTo>
                    <a:pt x="11309" y="38936"/>
                    <a:pt x="10409" y="39364"/>
                    <a:pt x="9638" y="39364"/>
                  </a:cubicBezTo>
                  <a:cubicBezTo>
                    <a:pt x="9583" y="39364"/>
                    <a:pt x="9528" y="39361"/>
                    <a:pt x="9474" y="39357"/>
                  </a:cubicBezTo>
                  <a:cubicBezTo>
                    <a:pt x="8868" y="39306"/>
                    <a:pt x="8243" y="39122"/>
                    <a:pt x="7643" y="39122"/>
                  </a:cubicBezTo>
                  <a:cubicBezTo>
                    <a:pt x="7450" y="39122"/>
                    <a:pt x="7259" y="39141"/>
                    <a:pt x="7072" y="39190"/>
                  </a:cubicBezTo>
                  <a:cubicBezTo>
                    <a:pt x="5705" y="39557"/>
                    <a:pt x="5238" y="41458"/>
                    <a:pt x="5971" y="42626"/>
                  </a:cubicBezTo>
                  <a:cubicBezTo>
                    <a:pt x="6672" y="43722"/>
                    <a:pt x="8012" y="44207"/>
                    <a:pt x="9305" y="44207"/>
                  </a:cubicBezTo>
                  <a:cubicBezTo>
                    <a:pt x="9429" y="44207"/>
                    <a:pt x="9552" y="44202"/>
                    <a:pt x="9674" y="44194"/>
                  </a:cubicBezTo>
                  <a:cubicBezTo>
                    <a:pt x="10241" y="44194"/>
                    <a:pt x="10808" y="43960"/>
                    <a:pt x="11208" y="43560"/>
                  </a:cubicBezTo>
                  <a:cubicBezTo>
                    <a:pt x="11542" y="43126"/>
                    <a:pt x="11575" y="42559"/>
                    <a:pt x="11709" y="42025"/>
                  </a:cubicBezTo>
                  <a:cubicBezTo>
                    <a:pt x="12042" y="40858"/>
                    <a:pt x="12976" y="39957"/>
                    <a:pt x="14177" y="39657"/>
                  </a:cubicBezTo>
                  <a:cubicBezTo>
                    <a:pt x="14844" y="39490"/>
                    <a:pt x="15645" y="39490"/>
                    <a:pt x="16012" y="38923"/>
                  </a:cubicBezTo>
                  <a:cubicBezTo>
                    <a:pt x="17546" y="39757"/>
                    <a:pt x="18547" y="41292"/>
                    <a:pt x="18747" y="43026"/>
                  </a:cubicBezTo>
                  <a:cubicBezTo>
                    <a:pt x="18874" y="43186"/>
                    <a:pt x="19037" y="43255"/>
                    <a:pt x="19208" y="43255"/>
                  </a:cubicBezTo>
                  <a:cubicBezTo>
                    <a:pt x="19713" y="43255"/>
                    <a:pt x="20290" y="42657"/>
                    <a:pt x="20215" y="42059"/>
                  </a:cubicBezTo>
                  <a:cubicBezTo>
                    <a:pt x="20115" y="41292"/>
                    <a:pt x="19414" y="40725"/>
                    <a:pt x="18881" y="40157"/>
                  </a:cubicBezTo>
                  <a:cubicBezTo>
                    <a:pt x="18314" y="39590"/>
                    <a:pt x="17847" y="38723"/>
                    <a:pt x="18280" y="38056"/>
                  </a:cubicBezTo>
                  <a:lnTo>
                    <a:pt x="18280" y="38056"/>
                  </a:lnTo>
                  <a:cubicBezTo>
                    <a:pt x="20915" y="38857"/>
                    <a:pt x="22917" y="40991"/>
                    <a:pt x="23517" y="43693"/>
                  </a:cubicBezTo>
                  <a:cubicBezTo>
                    <a:pt x="24451" y="43426"/>
                    <a:pt x="24918" y="42359"/>
                    <a:pt x="24418" y="41525"/>
                  </a:cubicBezTo>
                  <a:cubicBezTo>
                    <a:pt x="24515" y="41293"/>
                    <a:pt x="24716" y="41195"/>
                    <a:pt x="24945" y="41195"/>
                  </a:cubicBezTo>
                  <a:cubicBezTo>
                    <a:pt x="25343" y="41195"/>
                    <a:pt x="25829" y="41490"/>
                    <a:pt x="26019" y="41892"/>
                  </a:cubicBezTo>
                  <a:cubicBezTo>
                    <a:pt x="26319" y="42492"/>
                    <a:pt x="26286" y="43260"/>
                    <a:pt x="26720" y="43793"/>
                  </a:cubicBezTo>
                  <a:cubicBezTo>
                    <a:pt x="27145" y="44361"/>
                    <a:pt x="27830" y="44484"/>
                    <a:pt x="28582" y="44484"/>
                  </a:cubicBezTo>
                  <a:cubicBezTo>
                    <a:pt x="29161" y="44484"/>
                    <a:pt x="29780" y="44411"/>
                    <a:pt x="30349" y="44411"/>
                  </a:cubicBezTo>
                  <a:cubicBezTo>
                    <a:pt x="31129" y="44411"/>
                    <a:pt x="31817" y="44548"/>
                    <a:pt x="32190" y="45194"/>
                  </a:cubicBezTo>
                  <a:cubicBezTo>
                    <a:pt x="32882" y="46381"/>
                    <a:pt x="31359" y="47763"/>
                    <a:pt x="29971" y="47763"/>
                  </a:cubicBezTo>
                  <a:cubicBezTo>
                    <a:pt x="29955" y="47763"/>
                    <a:pt x="29938" y="47763"/>
                    <a:pt x="29922" y="47763"/>
                  </a:cubicBezTo>
                  <a:cubicBezTo>
                    <a:pt x="28521" y="47696"/>
                    <a:pt x="27253" y="46929"/>
                    <a:pt x="25852" y="46796"/>
                  </a:cubicBezTo>
                  <a:cubicBezTo>
                    <a:pt x="25684" y="46777"/>
                    <a:pt x="25517" y="46769"/>
                    <a:pt x="25350" y="46769"/>
                  </a:cubicBezTo>
                  <a:cubicBezTo>
                    <a:pt x="23995" y="46769"/>
                    <a:pt x="22682" y="47314"/>
                    <a:pt x="21316" y="47463"/>
                  </a:cubicBezTo>
                  <a:cubicBezTo>
                    <a:pt x="21144" y="47481"/>
                    <a:pt x="20968" y="47491"/>
                    <a:pt x="20791" y="47491"/>
                  </a:cubicBezTo>
                  <a:cubicBezTo>
                    <a:pt x="19376" y="47491"/>
                    <a:pt x="17843" y="46891"/>
                    <a:pt x="17546" y="45528"/>
                  </a:cubicBezTo>
                  <a:cubicBezTo>
                    <a:pt x="17546" y="45128"/>
                    <a:pt x="17446" y="44727"/>
                    <a:pt x="17279" y="44327"/>
                  </a:cubicBezTo>
                  <a:cubicBezTo>
                    <a:pt x="17026" y="43905"/>
                    <a:pt x="16512" y="43744"/>
                    <a:pt x="15997" y="43744"/>
                  </a:cubicBezTo>
                  <a:cubicBezTo>
                    <a:pt x="15901" y="43744"/>
                    <a:pt x="15806" y="43750"/>
                    <a:pt x="15712" y="43760"/>
                  </a:cubicBezTo>
                  <a:cubicBezTo>
                    <a:pt x="13722" y="43996"/>
                    <a:pt x="11691" y="45669"/>
                    <a:pt x="9894" y="45669"/>
                  </a:cubicBezTo>
                  <a:cubicBezTo>
                    <a:pt x="9401" y="45669"/>
                    <a:pt x="8925" y="45544"/>
                    <a:pt x="8473" y="45228"/>
                  </a:cubicBezTo>
                  <a:cubicBezTo>
                    <a:pt x="7139" y="47830"/>
                    <a:pt x="3837" y="48830"/>
                    <a:pt x="2002" y="51132"/>
                  </a:cubicBezTo>
                  <a:cubicBezTo>
                    <a:pt x="0" y="53634"/>
                    <a:pt x="167" y="57503"/>
                    <a:pt x="2102" y="60038"/>
                  </a:cubicBezTo>
                  <a:cubicBezTo>
                    <a:pt x="3806" y="62262"/>
                    <a:pt x="6586" y="63461"/>
                    <a:pt x="9379" y="63461"/>
                  </a:cubicBezTo>
                  <a:cubicBezTo>
                    <a:pt x="9812" y="63461"/>
                    <a:pt x="10245" y="63432"/>
                    <a:pt x="10675" y="63374"/>
                  </a:cubicBezTo>
                  <a:cubicBezTo>
                    <a:pt x="11086" y="63335"/>
                    <a:pt x="11521" y="63261"/>
                    <a:pt x="11952" y="63261"/>
                  </a:cubicBezTo>
                  <a:cubicBezTo>
                    <a:pt x="12254" y="63261"/>
                    <a:pt x="12554" y="63297"/>
                    <a:pt x="12843" y="63407"/>
                  </a:cubicBezTo>
                  <a:cubicBezTo>
                    <a:pt x="13510" y="63674"/>
                    <a:pt x="13944" y="64341"/>
                    <a:pt x="14511" y="64808"/>
                  </a:cubicBezTo>
                  <a:cubicBezTo>
                    <a:pt x="14845" y="65064"/>
                    <a:pt x="15296" y="65250"/>
                    <a:pt x="15705" y="65250"/>
                  </a:cubicBezTo>
                  <a:cubicBezTo>
                    <a:pt x="15990" y="65250"/>
                    <a:pt x="16254" y="65161"/>
                    <a:pt x="16446" y="64942"/>
                  </a:cubicBezTo>
                  <a:lnTo>
                    <a:pt x="16446" y="64942"/>
                  </a:lnTo>
                  <a:cubicBezTo>
                    <a:pt x="15912" y="66276"/>
                    <a:pt x="16079" y="67777"/>
                    <a:pt x="16846" y="69011"/>
                  </a:cubicBezTo>
                  <a:cubicBezTo>
                    <a:pt x="17680" y="70312"/>
                    <a:pt x="19214" y="71313"/>
                    <a:pt x="19181" y="72848"/>
                  </a:cubicBezTo>
                  <a:cubicBezTo>
                    <a:pt x="19181" y="73648"/>
                    <a:pt x="18680" y="74349"/>
                    <a:pt x="18480" y="75116"/>
                  </a:cubicBezTo>
                  <a:cubicBezTo>
                    <a:pt x="17480" y="78618"/>
                    <a:pt x="21616" y="81487"/>
                    <a:pt x="22283" y="85056"/>
                  </a:cubicBezTo>
                  <a:cubicBezTo>
                    <a:pt x="22450" y="86024"/>
                    <a:pt x="22450" y="87191"/>
                    <a:pt x="23284" y="87725"/>
                  </a:cubicBezTo>
                  <a:cubicBezTo>
                    <a:pt x="23651" y="87958"/>
                    <a:pt x="24118" y="88058"/>
                    <a:pt x="24551" y="88058"/>
                  </a:cubicBezTo>
                  <a:cubicBezTo>
                    <a:pt x="24768" y="88074"/>
                    <a:pt x="24989" y="88082"/>
                    <a:pt x="25213" y="88082"/>
                  </a:cubicBezTo>
                  <a:cubicBezTo>
                    <a:pt x="27403" y="88082"/>
                    <a:pt x="29832" y="87314"/>
                    <a:pt x="30255" y="85256"/>
                  </a:cubicBezTo>
                  <a:cubicBezTo>
                    <a:pt x="30322" y="84623"/>
                    <a:pt x="30355" y="83955"/>
                    <a:pt x="30322" y="83322"/>
                  </a:cubicBezTo>
                  <a:cubicBezTo>
                    <a:pt x="30389" y="81320"/>
                    <a:pt x="31556" y="79519"/>
                    <a:pt x="33324" y="78585"/>
                  </a:cubicBezTo>
                  <a:cubicBezTo>
                    <a:pt x="33791" y="78385"/>
                    <a:pt x="34258" y="78118"/>
                    <a:pt x="34692" y="77818"/>
                  </a:cubicBezTo>
                  <a:cubicBezTo>
                    <a:pt x="35526" y="76984"/>
                    <a:pt x="35326" y="75583"/>
                    <a:pt x="34892" y="74515"/>
                  </a:cubicBezTo>
                  <a:cubicBezTo>
                    <a:pt x="34492" y="73415"/>
                    <a:pt x="33858" y="72314"/>
                    <a:pt x="33991" y="71180"/>
                  </a:cubicBezTo>
                  <a:cubicBezTo>
                    <a:pt x="34258" y="69312"/>
                    <a:pt x="36226" y="68344"/>
                    <a:pt x="37761" y="67210"/>
                  </a:cubicBezTo>
                  <a:cubicBezTo>
                    <a:pt x="40062" y="65509"/>
                    <a:pt x="41563" y="62974"/>
                    <a:pt x="41997" y="60138"/>
                  </a:cubicBezTo>
                  <a:lnTo>
                    <a:pt x="41997" y="60138"/>
                  </a:lnTo>
                  <a:cubicBezTo>
                    <a:pt x="40884" y="60492"/>
                    <a:pt x="39641" y="60817"/>
                    <a:pt x="38479" y="60817"/>
                  </a:cubicBezTo>
                  <a:cubicBezTo>
                    <a:pt x="37447" y="60817"/>
                    <a:pt x="36479" y="60560"/>
                    <a:pt x="35726" y="59838"/>
                  </a:cubicBezTo>
                  <a:cubicBezTo>
                    <a:pt x="35226" y="59271"/>
                    <a:pt x="34792" y="58637"/>
                    <a:pt x="34525" y="57937"/>
                  </a:cubicBezTo>
                  <a:lnTo>
                    <a:pt x="31556" y="51732"/>
                  </a:lnTo>
                  <a:cubicBezTo>
                    <a:pt x="31390" y="51466"/>
                    <a:pt x="31323" y="51165"/>
                    <a:pt x="31390" y="50865"/>
                  </a:cubicBezTo>
                  <a:cubicBezTo>
                    <a:pt x="31487" y="50617"/>
                    <a:pt x="31671" y="50515"/>
                    <a:pt x="31891" y="50515"/>
                  </a:cubicBezTo>
                  <a:cubicBezTo>
                    <a:pt x="32351" y="50515"/>
                    <a:pt x="32964" y="50958"/>
                    <a:pt x="33258" y="51432"/>
                  </a:cubicBezTo>
                  <a:cubicBezTo>
                    <a:pt x="34859" y="53901"/>
                    <a:pt x="36293" y="56436"/>
                    <a:pt x="37527" y="59104"/>
                  </a:cubicBezTo>
                  <a:cubicBezTo>
                    <a:pt x="40096" y="58637"/>
                    <a:pt x="42531" y="57570"/>
                    <a:pt x="44632" y="56002"/>
                  </a:cubicBezTo>
                  <a:cubicBezTo>
                    <a:pt x="45299" y="55535"/>
                    <a:pt x="45933" y="54935"/>
                    <a:pt x="46167" y="54134"/>
                  </a:cubicBezTo>
                  <a:cubicBezTo>
                    <a:pt x="46400" y="53334"/>
                    <a:pt x="45967" y="52299"/>
                    <a:pt x="45166" y="52166"/>
                  </a:cubicBezTo>
                  <a:cubicBezTo>
                    <a:pt x="45086" y="52157"/>
                    <a:pt x="45003" y="52153"/>
                    <a:pt x="44918" y="52153"/>
                  </a:cubicBezTo>
                  <a:cubicBezTo>
                    <a:pt x="44687" y="52153"/>
                    <a:pt x="44443" y="52184"/>
                    <a:pt x="44199" y="52233"/>
                  </a:cubicBezTo>
                  <a:cubicBezTo>
                    <a:pt x="44081" y="52245"/>
                    <a:pt x="43964" y="52251"/>
                    <a:pt x="43848" y="52251"/>
                  </a:cubicBezTo>
                  <a:cubicBezTo>
                    <a:pt x="42088" y="52251"/>
                    <a:pt x="40520" y="50874"/>
                    <a:pt x="39362" y="49497"/>
                  </a:cubicBezTo>
                  <a:cubicBezTo>
                    <a:pt x="39709" y="49110"/>
                    <a:pt x="40169" y="48963"/>
                    <a:pt x="40671" y="48963"/>
                  </a:cubicBezTo>
                  <a:cubicBezTo>
                    <a:pt x="41421" y="48963"/>
                    <a:pt x="42265" y="49291"/>
                    <a:pt x="42964" y="49631"/>
                  </a:cubicBezTo>
                  <a:cubicBezTo>
                    <a:pt x="45066" y="50598"/>
                    <a:pt x="47301" y="51299"/>
                    <a:pt x="49603" y="51699"/>
                  </a:cubicBezTo>
                  <a:cubicBezTo>
                    <a:pt x="50170" y="51766"/>
                    <a:pt x="50737" y="51899"/>
                    <a:pt x="51270" y="52133"/>
                  </a:cubicBezTo>
                  <a:cubicBezTo>
                    <a:pt x="51604" y="52333"/>
                    <a:pt x="51938" y="52566"/>
                    <a:pt x="52238" y="52867"/>
                  </a:cubicBezTo>
                  <a:cubicBezTo>
                    <a:pt x="54873" y="55302"/>
                    <a:pt x="56808" y="58437"/>
                    <a:pt x="57808" y="61906"/>
                  </a:cubicBezTo>
                  <a:cubicBezTo>
                    <a:pt x="57892" y="61926"/>
                    <a:pt x="57973" y="61935"/>
                    <a:pt x="58053" y="61935"/>
                  </a:cubicBezTo>
                  <a:cubicBezTo>
                    <a:pt x="58922" y="61935"/>
                    <a:pt x="59518" y="60819"/>
                    <a:pt x="59610" y="59872"/>
                  </a:cubicBezTo>
                  <a:cubicBezTo>
                    <a:pt x="59676" y="58837"/>
                    <a:pt x="59576" y="57637"/>
                    <a:pt x="60310" y="56936"/>
                  </a:cubicBezTo>
                  <a:cubicBezTo>
                    <a:pt x="60877" y="56402"/>
                    <a:pt x="61845" y="56302"/>
                    <a:pt x="62345" y="55702"/>
                  </a:cubicBezTo>
                  <a:cubicBezTo>
                    <a:pt x="63012" y="54901"/>
                    <a:pt x="62645" y="53567"/>
                    <a:pt x="63412" y="52867"/>
                  </a:cubicBezTo>
                  <a:cubicBezTo>
                    <a:pt x="63651" y="52645"/>
                    <a:pt x="63928" y="52550"/>
                    <a:pt x="64217" y="52550"/>
                  </a:cubicBezTo>
                  <a:cubicBezTo>
                    <a:pt x="65062" y="52550"/>
                    <a:pt x="66008" y="53364"/>
                    <a:pt x="66381" y="54234"/>
                  </a:cubicBezTo>
                  <a:cubicBezTo>
                    <a:pt x="66882" y="55435"/>
                    <a:pt x="67082" y="56869"/>
                    <a:pt x="68116" y="57570"/>
                  </a:cubicBezTo>
                  <a:lnTo>
                    <a:pt x="69850" y="57336"/>
                  </a:lnTo>
                  <a:cubicBezTo>
                    <a:pt x="69884" y="60238"/>
                    <a:pt x="70851" y="63040"/>
                    <a:pt x="72652" y="65342"/>
                  </a:cubicBezTo>
                  <a:cubicBezTo>
                    <a:pt x="73620" y="64808"/>
                    <a:pt x="73186" y="63341"/>
                    <a:pt x="72586" y="62407"/>
                  </a:cubicBezTo>
                  <a:cubicBezTo>
                    <a:pt x="71952" y="61506"/>
                    <a:pt x="71385" y="60138"/>
                    <a:pt x="72252" y="59438"/>
                  </a:cubicBezTo>
                  <a:cubicBezTo>
                    <a:pt x="73453" y="59438"/>
                    <a:pt x="74020" y="61106"/>
                    <a:pt x="75154" y="61406"/>
                  </a:cubicBezTo>
                  <a:cubicBezTo>
                    <a:pt x="75263" y="61434"/>
                    <a:pt x="75370" y="61447"/>
                    <a:pt x="75476" y="61447"/>
                  </a:cubicBezTo>
                  <a:cubicBezTo>
                    <a:pt x="76503" y="61447"/>
                    <a:pt x="77337" y="60193"/>
                    <a:pt x="77156" y="59104"/>
                  </a:cubicBezTo>
                  <a:cubicBezTo>
                    <a:pt x="76922" y="57937"/>
                    <a:pt x="75921" y="57070"/>
                    <a:pt x="74887" y="56502"/>
                  </a:cubicBezTo>
                  <a:cubicBezTo>
                    <a:pt x="73953" y="55468"/>
                    <a:pt x="75288" y="53834"/>
                    <a:pt x="76655" y="53567"/>
                  </a:cubicBezTo>
                  <a:cubicBezTo>
                    <a:pt x="77095" y="53494"/>
                    <a:pt x="77544" y="53483"/>
                    <a:pt x="77992" y="53483"/>
                  </a:cubicBezTo>
                  <a:cubicBezTo>
                    <a:pt x="78181" y="53483"/>
                    <a:pt x="78370" y="53485"/>
                    <a:pt x="78558" y="53485"/>
                  </a:cubicBezTo>
                  <a:cubicBezTo>
                    <a:pt x="79343" y="53485"/>
                    <a:pt x="80108" y="53451"/>
                    <a:pt x="80791" y="53100"/>
                  </a:cubicBezTo>
                  <a:cubicBezTo>
                    <a:pt x="82293" y="52366"/>
                    <a:pt x="82760" y="50398"/>
                    <a:pt x="82459" y="48764"/>
                  </a:cubicBezTo>
                  <a:cubicBezTo>
                    <a:pt x="82126" y="47129"/>
                    <a:pt x="81158" y="45695"/>
                    <a:pt x="80358" y="44227"/>
                  </a:cubicBezTo>
                  <a:cubicBezTo>
                    <a:pt x="79691" y="42993"/>
                    <a:pt x="79357" y="41025"/>
                    <a:pt x="80658" y="40491"/>
                  </a:cubicBezTo>
                  <a:cubicBezTo>
                    <a:pt x="81025" y="40358"/>
                    <a:pt x="81425" y="40324"/>
                    <a:pt x="81792" y="40324"/>
                  </a:cubicBezTo>
                  <a:cubicBezTo>
                    <a:pt x="86762" y="40124"/>
                    <a:pt x="90865" y="34854"/>
                    <a:pt x="89898" y="29983"/>
                  </a:cubicBezTo>
                  <a:cubicBezTo>
                    <a:pt x="89731" y="29049"/>
                    <a:pt x="89298" y="28182"/>
                    <a:pt x="88697" y="27482"/>
                  </a:cubicBezTo>
                  <a:cubicBezTo>
                    <a:pt x="87496" y="26281"/>
                    <a:pt x="85495" y="25981"/>
                    <a:pt x="84628" y="24580"/>
                  </a:cubicBezTo>
                  <a:cubicBezTo>
                    <a:pt x="83527" y="22812"/>
                    <a:pt x="84861" y="20477"/>
                    <a:pt x="86596" y="19343"/>
                  </a:cubicBezTo>
                  <a:cubicBezTo>
                    <a:pt x="88330" y="18208"/>
                    <a:pt x="90432" y="17708"/>
                    <a:pt x="92066" y="16407"/>
                  </a:cubicBezTo>
                  <a:cubicBezTo>
                    <a:pt x="92466" y="16407"/>
                    <a:pt x="92700" y="16007"/>
                    <a:pt x="92800" y="15573"/>
                  </a:cubicBezTo>
                  <a:cubicBezTo>
                    <a:pt x="92800" y="15306"/>
                    <a:pt x="92800" y="15039"/>
                    <a:pt x="92800" y="14773"/>
                  </a:cubicBezTo>
                  <a:cubicBezTo>
                    <a:pt x="92779" y="13697"/>
                    <a:pt x="93644" y="13032"/>
                    <a:pt x="94527" y="13032"/>
                  </a:cubicBezTo>
                  <a:cubicBezTo>
                    <a:pt x="95067" y="13032"/>
                    <a:pt x="95614" y="13281"/>
                    <a:pt x="95969" y="13839"/>
                  </a:cubicBezTo>
                  <a:cubicBezTo>
                    <a:pt x="96469" y="14606"/>
                    <a:pt x="96269" y="15607"/>
                    <a:pt x="95902" y="16474"/>
                  </a:cubicBezTo>
                  <a:cubicBezTo>
                    <a:pt x="95535" y="17308"/>
                    <a:pt x="95035" y="18142"/>
                    <a:pt x="94968" y="19009"/>
                  </a:cubicBezTo>
                  <a:cubicBezTo>
                    <a:pt x="94868" y="19910"/>
                    <a:pt x="95369" y="21010"/>
                    <a:pt x="96269" y="21110"/>
                  </a:cubicBezTo>
                  <a:cubicBezTo>
                    <a:pt x="96322" y="21117"/>
                    <a:pt x="96374" y="21120"/>
                    <a:pt x="96425" y="21120"/>
                  </a:cubicBezTo>
                  <a:cubicBezTo>
                    <a:pt x="97467" y="21120"/>
                    <a:pt x="98107" y="19858"/>
                    <a:pt x="98171" y="18809"/>
                  </a:cubicBezTo>
                  <a:cubicBezTo>
                    <a:pt x="98271" y="17675"/>
                    <a:pt x="98037" y="16474"/>
                    <a:pt x="98638" y="15506"/>
                  </a:cubicBezTo>
                  <a:cubicBezTo>
                    <a:pt x="99538" y="14072"/>
                    <a:pt x="102073" y="13739"/>
                    <a:pt x="102140" y="12037"/>
                  </a:cubicBezTo>
                  <a:cubicBezTo>
                    <a:pt x="102173" y="10670"/>
                    <a:pt x="100472" y="9869"/>
                    <a:pt x="100139" y="8535"/>
                  </a:cubicBezTo>
                  <a:cubicBezTo>
                    <a:pt x="100072" y="7968"/>
                    <a:pt x="100105" y="7401"/>
                    <a:pt x="100205" y="6867"/>
                  </a:cubicBezTo>
                  <a:cubicBezTo>
                    <a:pt x="100571" y="3066"/>
                    <a:pt x="97538" y="1"/>
                    <a:pt x="9399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5"/>
            <p:cNvSpPr/>
            <p:nvPr/>
          </p:nvSpPr>
          <p:spPr>
            <a:xfrm>
              <a:off x="1215056" y="3040396"/>
              <a:ext cx="527657" cy="291706"/>
            </a:xfrm>
            <a:custGeom>
              <a:rect b="b" l="l" r="r" t="t"/>
              <a:pathLst>
                <a:path extrusionOk="0" h="4761" w="8612">
                  <a:moveTo>
                    <a:pt x="6238" y="1"/>
                  </a:moveTo>
                  <a:cubicBezTo>
                    <a:pt x="3984" y="1"/>
                    <a:pt x="1" y="810"/>
                    <a:pt x="1573" y="3084"/>
                  </a:cubicBezTo>
                  <a:cubicBezTo>
                    <a:pt x="2040" y="3651"/>
                    <a:pt x="2674" y="4118"/>
                    <a:pt x="3408" y="4352"/>
                  </a:cubicBezTo>
                  <a:cubicBezTo>
                    <a:pt x="3914" y="4575"/>
                    <a:pt x="4494" y="4760"/>
                    <a:pt x="5035" y="4760"/>
                  </a:cubicBezTo>
                  <a:cubicBezTo>
                    <a:pt x="5386" y="4760"/>
                    <a:pt x="5721" y="4682"/>
                    <a:pt x="6010" y="4485"/>
                  </a:cubicBezTo>
                  <a:cubicBezTo>
                    <a:pt x="6544" y="4118"/>
                    <a:pt x="8278" y="1750"/>
                    <a:pt x="8378" y="1216"/>
                  </a:cubicBezTo>
                  <a:cubicBezTo>
                    <a:pt x="8612" y="216"/>
                    <a:pt x="8278" y="282"/>
                    <a:pt x="7278" y="82"/>
                  </a:cubicBezTo>
                  <a:cubicBezTo>
                    <a:pt x="7024" y="29"/>
                    <a:pt x="6662" y="1"/>
                    <a:pt x="623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5"/>
            <p:cNvSpPr/>
            <p:nvPr/>
          </p:nvSpPr>
          <p:spPr>
            <a:xfrm>
              <a:off x="839282" y="3012579"/>
              <a:ext cx="858454" cy="619440"/>
            </a:xfrm>
            <a:custGeom>
              <a:rect b="b" l="l" r="r" t="t"/>
              <a:pathLst>
                <a:path extrusionOk="0" h="10110" w="14011">
                  <a:moveTo>
                    <a:pt x="602" y="1"/>
                  </a:moveTo>
                  <a:cubicBezTo>
                    <a:pt x="392" y="1"/>
                    <a:pt x="190" y="43"/>
                    <a:pt x="1" y="136"/>
                  </a:cubicBezTo>
                  <a:cubicBezTo>
                    <a:pt x="435" y="1070"/>
                    <a:pt x="1269" y="2171"/>
                    <a:pt x="1836" y="3205"/>
                  </a:cubicBezTo>
                  <a:cubicBezTo>
                    <a:pt x="4237" y="7475"/>
                    <a:pt x="8774" y="10110"/>
                    <a:pt x="13677" y="10110"/>
                  </a:cubicBezTo>
                  <a:cubicBezTo>
                    <a:pt x="14011" y="9776"/>
                    <a:pt x="13511" y="9242"/>
                    <a:pt x="13077" y="9076"/>
                  </a:cubicBezTo>
                  <a:cubicBezTo>
                    <a:pt x="11876" y="8542"/>
                    <a:pt x="10575" y="8308"/>
                    <a:pt x="9341" y="7875"/>
                  </a:cubicBezTo>
                  <a:cubicBezTo>
                    <a:pt x="8073" y="7408"/>
                    <a:pt x="6873" y="6774"/>
                    <a:pt x="6139" y="5673"/>
                  </a:cubicBezTo>
                  <a:cubicBezTo>
                    <a:pt x="5838" y="5206"/>
                    <a:pt x="5572" y="4706"/>
                    <a:pt x="5338" y="4205"/>
                  </a:cubicBezTo>
                  <a:cubicBezTo>
                    <a:pt x="4713" y="2954"/>
                    <a:pt x="2358" y="1"/>
                    <a:pt x="6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 name="Google Shape;79;p5"/>
          <p:cNvGrpSpPr/>
          <p:nvPr/>
        </p:nvGrpSpPr>
        <p:grpSpPr>
          <a:xfrm>
            <a:off x="457613" y="307162"/>
            <a:ext cx="8962315" cy="3653122"/>
            <a:chOff x="457613" y="307162"/>
            <a:chExt cx="8962315" cy="3653122"/>
          </a:xfrm>
        </p:grpSpPr>
        <p:grpSp>
          <p:nvGrpSpPr>
            <p:cNvPr id="80" name="Google Shape;80;p5"/>
            <p:cNvGrpSpPr/>
            <p:nvPr/>
          </p:nvGrpSpPr>
          <p:grpSpPr>
            <a:xfrm>
              <a:off x="2289088" y="1902536"/>
              <a:ext cx="978751" cy="226423"/>
              <a:chOff x="4114929" y="104250"/>
              <a:chExt cx="978751" cy="226423"/>
            </a:xfrm>
          </p:grpSpPr>
          <p:sp>
            <p:nvSpPr>
              <p:cNvPr id="81" name="Google Shape;81;p5"/>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5"/>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5"/>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 name="Google Shape;84;p5"/>
            <p:cNvGrpSpPr/>
            <p:nvPr/>
          </p:nvGrpSpPr>
          <p:grpSpPr>
            <a:xfrm>
              <a:off x="8359620" y="3316805"/>
              <a:ext cx="629895" cy="125228"/>
              <a:chOff x="2358395" y="153510"/>
              <a:chExt cx="629895" cy="125228"/>
            </a:xfrm>
          </p:grpSpPr>
          <p:sp>
            <p:nvSpPr>
              <p:cNvPr id="85" name="Google Shape;85;p5"/>
              <p:cNvSpPr/>
              <p:nvPr/>
            </p:nvSpPr>
            <p:spPr>
              <a:xfrm>
                <a:off x="2484899" y="153510"/>
                <a:ext cx="503391" cy="62634"/>
              </a:xfrm>
              <a:custGeom>
                <a:rect b="b" l="l" r="r" t="t"/>
                <a:pathLst>
                  <a:path extrusionOk="0" h="1569" w="12610">
                    <a:moveTo>
                      <a:pt x="11607" y="0"/>
                    </a:moveTo>
                    <a:cubicBezTo>
                      <a:pt x="11597" y="0"/>
                      <a:pt x="11586" y="0"/>
                      <a:pt x="11575" y="1"/>
                    </a:cubicBezTo>
                    <a:lnTo>
                      <a:pt x="1068" y="1"/>
                    </a:lnTo>
                    <a:cubicBezTo>
                      <a:pt x="0" y="1"/>
                      <a:pt x="0" y="1569"/>
                      <a:pt x="1068" y="1569"/>
                    </a:cubicBezTo>
                    <a:lnTo>
                      <a:pt x="11575" y="1569"/>
                    </a:lnTo>
                    <a:cubicBezTo>
                      <a:pt x="12599" y="1569"/>
                      <a:pt x="12609" y="0"/>
                      <a:pt x="11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
              <p:cNvSpPr/>
              <p:nvPr/>
            </p:nvSpPr>
            <p:spPr>
              <a:xfrm>
                <a:off x="2358395" y="216103"/>
                <a:ext cx="504709" cy="62634"/>
              </a:xfrm>
              <a:custGeom>
                <a:rect b="b" l="l" r="r" t="t"/>
                <a:pathLst>
                  <a:path extrusionOk="0" h="1569" w="12643">
                    <a:moveTo>
                      <a:pt x="11608" y="0"/>
                    </a:moveTo>
                    <a:cubicBezTo>
                      <a:pt x="11597" y="0"/>
                      <a:pt x="11586" y="0"/>
                      <a:pt x="11575" y="1"/>
                    </a:cubicBezTo>
                    <a:lnTo>
                      <a:pt x="1068" y="1"/>
                    </a:lnTo>
                    <a:cubicBezTo>
                      <a:pt x="1" y="1"/>
                      <a:pt x="1" y="1568"/>
                      <a:pt x="1068" y="1568"/>
                    </a:cubicBezTo>
                    <a:lnTo>
                      <a:pt x="11575" y="1568"/>
                    </a:lnTo>
                    <a:cubicBezTo>
                      <a:pt x="12632" y="1568"/>
                      <a:pt x="12643" y="0"/>
                      <a:pt x="116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 name="Google Shape;87;p5"/>
            <p:cNvSpPr/>
            <p:nvPr/>
          </p:nvSpPr>
          <p:spPr>
            <a:xfrm>
              <a:off x="8916537" y="307162"/>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5"/>
            <p:cNvGrpSpPr/>
            <p:nvPr/>
          </p:nvGrpSpPr>
          <p:grpSpPr>
            <a:xfrm>
              <a:off x="457613" y="3834937"/>
              <a:ext cx="524785" cy="125347"/>
              <a:chOff x="1675350" y="4136317"/>
              <a:chExt cx="524785" cy="125347"/>
            </a:xfrm>
          </p:grpSpPr>
          <p:sp>
            <p:nvSpPr>
              <p:cNvPr id="89" name="Google Shape;89;p5"/>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1" name="Shape 91"/>
        <p:cNvGrpSpPr/>
        <p:nvPr/>
      </p:nvGrpSpPr>
      <p:grpSpPr>
        <a:xfrm>
          <a:off x="0" y="0"/>
          <a:ext cx="0" cy="0"/>
          <a:chOff x="0" y="0"/>
          <a:chExt cx="0" cy="0"/>
        </a:xfrm>
      </p:grpSpPr>
      <p:sp>
        <p:nvSpPr>
          <p:cNvPr id="92" name="Google Shape;92;p6"/>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p:txBody>
      </p:sp>
      <p:grpSp>
        <p:nvGrpSpPr>
          <p:cNvPr id="93" name="Google Shape;93;p6"/>
          <p:cNvGrpSpPr/>
          <p:nvPr/>
        </p:nvGrpSpPr>
        <p:grpSpPr>
          <a:xfrm>
            <a:off x="392950" y="460377"/>
            <a:ext cx="9023828" cy="4222747"/>
            <a:chOff x="392950" y="307162"/>
            <a:chExt cx="9023828" cy="4222747"/>
          </a:xfrm>
        </p:grpSpPr>
        <p:grpSp>
          <p:nvGrpSpPr>
            <p:cNvPr id="94" name="Google Shape;94;p6"/>
            <p:cNvGrpSpPr/>
            <p:nvPr/>
          </p:nvGrpSpPr>
          <p:grpSpPr>
            <a:xfrm>
              <a:off x="7934613" y="4292386"/>
              <a:ext cx="978751" cy="226423"/>
              <a:chOff x="4114929" y="104250"/>
              <a:chExt cx="978751" cy="226423"/>
            </a:xfrm>
          </p:grpSpPr>
          <p:sp>
            <p:nvSpPr>
              <p:cNvPr id="95" name="Google Shape;95;p6"/>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6"/>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6"/>
            <p:cNvSpPr/>
            <p:nvPr/>
          </p:nvSpPr>
          <p:spPr>
            <a:xfrm>
              <a:off x="8913387" y="307162"/>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 name="Google Shape;99;p6"/>
            <p:cNvGrpSpPr/>
            <p:nvPr/>
          </p:nvGrpSpPr>
          <p:grpSpPr>
            <a:xfrm>
              <a:off x="392950" y="4404562"/>
              <a:ext cx="524785" cy="125347"/>
              <a:chOff x="1675350" y="4136317"/>
              <a:chExt cx="524785" cy="125347"/>
            </a:xfrm>
          </p:grpSpPr>
          <p:sp>
            <p:nvSpPr>
              <p:cNvPr id="100" name="Google Shape;100;p6"/>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6"/>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2" name="Shape 102"/>
        <p:cNvGrpSpPr/>
        <p:nvPr/>
      </p:nvGrpSpPr>
      <p:grpSpPr>
        <a:xfrm>
          <a:off x="0" y="0"/>
          <a:ext cx="0" cy="0"/>
          <a:chOff x="0" y="0"/>
          <a:chExt cx="0" cy="0"/>
        </a:xfrm>
      </p:grpSpPr>
      <p:sp>
        <p:nvSpPr>
          <p:cNvPr id="103" name="Google Shape;103;p7"/>
          <p:cNvSpPr txBox="1"/>
          <p:nvPr>
            <p:ph idx="1" type="subTitle"/>
          </p:nvPr>
        </p:nvSpPr>
        <p:spPr>
          <a:xfrm>
            <a:off x="720000" y="2634776"/>
            <a:ext cx="2965500" cy="1356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gn="ctr">
              <a:spcBef>
                <a:spcPts val="1600"/>
              </a:spcBef>
              <a:spcAft>
                <a:spcPts val="0"/>
              </a:spcAft>
              <a:buNone/>
              <a:defRPr sz="1600"/>
            </a:lvl2pPr>
            <a:lvl3pPr lvl="2" rtl="0" algn="ctr">
              <a:spcBef>
                <a:spcPts val="1600"/>
              </a:spcBef>
              <a:spcAft>
                <a:spcPts val="0"/>
              </a:spcAft>
              <a:buNone/>
              <a:defRPr sz="1600"/>
            </a:lvl3pPr>
            <a:lvl4pPr lvl="3" rtl="0" algn="ctr">
              <a:spcBef>
                <a:spcPts val="1600"/>
              </a:spcBef>
              <a:spcAft>
                <a:spcPts val="0"/>
              </a:spcAft>
              <a:buNone/>
              <a:defRPr sz="1600"/>
            </a:lvl4pPr>
            <a:lvl5pPr lvl="4" rtl="0" algn="ctr">
              <a:spcBef>
                <a:spcPts val="1600"/>
              </a:spcBef>
              <a:spcAft>
                <a:spcPts val="0"/>
              </a:spcAft>
              <a:buNone/>
              <a:defRPr sz="1600"/>
            </a:lvl5pPr>
            <a:lvl6pPr lvl="5" rtl="0" algn="ctr">
              <a:spcBef>
                <a:spcPts val="1600"/>
              </a:spcBef>
              <a:spcAft>
                <a:spcPts val="0"/>
              </a:spcAft>
              <a:buNone/>
              <a:defRPr sz="1600"/>
            </a:lvl6pPr>
            <a:lvl7pPr lvl="6" rtl="0" algn="ctr">
              <a:spcBef>
                <a:spcPts val="1600"/>
              </a:spcBef>
              <a:spcAft>
                <a:spcPts val="0"/>
              </a:spcAft>
              <a:buNone/>
              <a:defRPr sz="1600"/>
            </a:lvl7pPr>
            <a:lvl8pPr lvl="7" rtl="0" algn="ctr">
              <a:spcBef>
                <a:spcPts val="1600"/>
              </a:spcBef>
              <a:spcAft>
                <a:spcPts val="0"/>
              </a:spcAft>
              <a:buNone/>
              <a:defRPr sz="1600"/>
            </a:lvl8pPr>
            <a:lvl9pPr lvl="8" rtl="0" algn="ctr">
              <a:spcBef>
                <a:spcPts val="1600"/>
              </a:spcBef>
              <a:spcAft>
                <a:spcPts val="1600"/>
              </a:spcAft>
              <a:buNone/>
              <a:defRPr sz="1600"/>
            </a:lvl9pPr>
          </a:lstStyle>
          <a:p/>
        </p:txBody>
      </p:sp>
      <p:sp>
        <p:nvSpPr>
          <p:cNvPr id="104" name="Google Shape;104;p7"/>
          <p:cNvSpPr txBox="1"/>
          <p:nvPr>
            <p:ph type="title"/>
          </p:nvPr>
        </p:nvSpPr>
        <p:spPr>
          <a:xfrm>
            <a:off x="720000" y="1394250"/>
            <a:ext cx="2965500" cy="12111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p:txBody>
      </p:sp>
      <p:sp>
        <p:nvSpPr>
          <p:cNvPr id="105" name="Google Shape;105;p7"/>
          <p:cNvSpPr/>
          <p:nvPr/>
        </p:nvSpPr>
        <p:spPr>
          <a:xfrm>
            <a:off x="4581521" y="-569805"/>
            <a:ext cx="7288327" cy="6283109"/>
          </a:xfrm>
          <a:custGeom>
            <a:rect b="b" l="l" r="r" t="t"/>
            <a:pathLst>
              <a:path extrusionOk="0" h="88082" w="102174">
                <a:moveTo>
                  <a:pt x="93996" y="1"/>
                </a:moveTo>
                <a:cubicBezTo>
                  <a:pt x="93341" y="1"/>
                  <a:pt x="92670" y="105"/>
                  <a:pt x="91999" y="329"/>
                </a:cubicBezTo>
                <a:cubicBezTo>
                  <a:pt x="91366" y="529"/>
                  <a:pt x="90732" y="829"/>
                  <a:pt x="90098" y="1029"/>
                </a:cubicBezTo>
                <a:cubicBezTo>
                  <a:pt x="89518" y="1150"/>
                  <a:pt x="88925" y="1210"/>
                  <a:pt x="88328" y="1210"/>
                </a:cubicBezTo>
                <a:cubicBezTo>
                  <a:pt x="87930" y="1210"/>
                  <a:pt x="87530" y="1183"/>
                  <a:pt x="87129" y="1129"/>
                </a:cubicBezTo>
                <a:lnTo>
                  <a:pt x="81792" y="763"/>
                </a:lnTo>
                <a:cubicBezTo>
                  <a:pt x="81238" y="728"/>
                  <a:pt x="80675" y="693"/>
                  <a:pt x="80118" y="693"/>
                </a:cubicBezTo>
                <a:cubicBezTo>
                  <a:pt x="79068" y="693"/>
                  <a:pt x="78038" y="817"/>
                  <a:pt x="77122" y="1296"/>
                </a:cubicBezTo>
                <a:cubicBezTo>
                  <a:pt x="75054" y="2397"/>
                  <a:pt x="73887" y="5099"/>
                  <a:pt x="71585" y="5366"/>
                </a:cubicBezTo>
                <a:cubicBezTo>
                  <a:pt x="71452" y="5382"/>
                  <a:pt x="71321" y="5389"/>
                  <a:pt x="71192" y="5389"/>
                </a:cubicBezTo>
                <a:cubicBezTo>
                  <a:pt x="69689" y="5389"/>
                  <a:pt x="68361" y="4384"/>
                  <a:pt x="66948" y="3831"/>
                </a:cubicBezTo>
                <a:cubicBezTo>
                  <a:pt x="66069" y="3496"/>
                  <a:pt x="65153" y="3333"/>
                  <a:pt x="64242" y="3333"/>
                </a:cubicBezTo>
                <a:cubicBezTo>
                  <a:pt x="62530" y="3333"/>
                  <a:pt x="60837" y="3910"/>
                  <a:pt x="59443" y="4999"/>
                </a:cubicBezTo>
                <a:cubicBezTo>
                  <a:pt x="58676" y="4599"/>
                  <a:pt x="58909" y="3465"/>
                  <a:pt x="58642" y="2631"/>
                </a:cubicBezTo>
                <a:cubicBezTo>
                  <a:pt x="58375" y="1797"/>
                  <a:pt x="57441" y="1263"/>
                  <a:pt x="56541" y="1163"/>
                </a:cubicBezTo>
                <a:cubicBezTo>
                  <a:pt x="55607" y="1163"/>
                  <a:pt x="54706" y="1296"/>
                  <a:pt x="53872" y="1630"/>
                </a:cubicBezTo>
                <a:cubicBezTo>
                  <a:pt x="52004" y="2264"/>
                  <a:pt x="49869" y="3298"/>
                  <a:pt x="49669" y="5232"/>
                </a:cubicBezTo>
                <a:cubicBezTo>
                  <a:pt x="49636" y="5766"/>
                  <a:pt x="49769" y="6367"/>
                  <a:pt x="49536" y="6867"/>
                </a:cubicBezTo>
                <a:cubicBezTo>
                  <a:pt x="49202" y="7567"/>
                  <a:pt x="48302" y="7801"/>
                  <a:pt x="47735" y="8368"/>
                </a:cubicBezTo>
                <a:cubicBezTo>
                  <a:pt x="47101" y="9035"/>
                  <a:pt x="47001" y="10036"/>
                  <a:pt x="46967" y="10970"/>
                </a:cubicBezTo>
                <a:cubicBezTo>
                  <a:pt x="46934" y="11937"/>
                  <a:pt x="46934" y="12905"/>
                  <a:pt x="46400" y="13672"/>
                </a:cubicBezTo>
                <a:cubicBezTo>
                  <a:pt x="46029" y="14174"/>
                  <a:pt x="44669" y="14520"/>
                  <a:pt x="43588" y="14520"/>
                </a:cubicBezTo>
                <a:cubicBezTo>
                  <a:pt x="43019" y="14520"/>
                  <a:pt x="42527" y="14424"/>
                  <a:pt x="42297" y="14206"/>
                </a:cubicBezTo>
                <a:cubicBezTo>
                  <a:pt x="41909" y="13827"/>
                  <a:pt x="41449" y="13672"/>
                  <a:pt x="40959" y="13672"/>
                </a:cubicBezTo>
                <a:cubicBezTo>
                  <a:pt x="39807" y="13672"/>
                  <a:pt x="38487" y="14531"/>
                  <a:pt x="37527" y="15373"/>
                </a:cubicBezTo>
                <a:lnTo>
                  <a:pt x="33524" y="18942"/>
                </a:lnTo>
                <a:cubicBezTo>
                  <a:pt x="32524" y="19843"/>
                  <a:pt x="31456" y="20777"/>
                  <a:pt x="30122" y="21010"/>
                </a:cubicBezTo>
                <a:cubicBezTo>
                  <a:pt x="29976" y="21036"/>
                  <a:pt x="29827" y="21048"/>
                  <a:pt x="29677" y="21048"/>
                </a:cubicBezTo>
                <a:cubicBezTo>
                  <a:pt x="28462" y="21048"/>
                  <a:pt x="27213" y="20230"/>
                  <a:pt x="27153" y="19042"/>
                </a:cubicBezTo>
                <a:cubicBezTo>
                  <a:pt x="27405" y="18800"/>
                  <a:pt x="27726" y="18727"/>
                  <a:pt x="28077" y="18727"/>
                </a:cubicBezTo>
                <a:cubicBezTo>
                  <a:pt x="28614" y="18727"/>
                  <a:pt x="29220" y="18898"/>
                  <a:pt x="29749" y="18898"/>
                </a:cubicBezTo>
                <a:cubicBezTo>
                  <a:pt x="30115" y="18898"/>
                  <a:pt x="30444" y="18817"/>
                  <a:pt x="30689" y="18542"/>
                </a:cubicBezTo>
                <a:cubicBezTo>
                  <a:pt x="31423" y="17708"/>
                  <a:pt x="30355" y="16507"/>
                  <a:pt x="29388" y="15973"/>
                </a:cubicBezTo>
                <a:cubicBezTo>
                  <a:pt x="27620" y="14939"/>
                  <a:pt x="25819" y="13905"/>
                  <a:pt x="23817" y="13638"/>
                </a:cubicBezTo>
                <a:cubicBezTo>
                  <a:pt x="23534" y="13601"/>
                  <a:pt x="23246" y="13582"/>
                  <a:pt x="22957" y="13582"/>
                </a:cubicBezTo>
                <a:cubicBezTo>
                  <a:pt x="21199" y="13582"/>
                  <a:pt x="19402" y="14284"/>
                  <a:pt x="18514" y="15773"/>
                </a:cubicBezTo>
                <a:cubicBezTo>
                  <a:pt x="17613" y="17274"/>
                  <a:pt x="17780" y="19209"/>
                  <a:pt x="16879" y="20677"/>
                </a:cubicBezTo>
                <a:cubicBezTo>
                  <a:pt x="16345" y="21611"/>
                  <a:pt x="15445" y="22278"/>
                  <a:pt x="14811" y="23179"/>
                </a:cubicBezTo>
                <a:cubicBezTo>
                  <a:pt x="14177" y="24079"/>
                  <a:pt x="13910" y="25414"/>
                  <a:pt x="14678" y="26181"/>
                </a:cubicBezTo>
                <a:cubicBezTo>
                  <a:pt x="15311" y="26781"/>
                  <a:pt x="16345" y="26781"/>
                  <a:pt x="16979" y="27415"/>
                </a:cubicBezTo>
                <a:cubicBezTo>
                  <a:pt x="17446" y="27915"/>
                  <a:pt x="17613" y="28716"/>
                  <a:pt x="18213" y="28983"/>
                </a:cubicBezTo>
                <a:cubicBezTo>
                  <a:pt x="18328" y="29032"/>
                  <a:pt x="18444" y="29054"/>
                  <a:pt x="18560" y="29054"/>
                </a:cubicBezTo>
                <a:cubicBezTo>
                  <a:pt x="19158" y="29054"/>
                  <a:pt x="19742" y="28463"/>
                  <a:pt x="19881" y="27849"/>
                </a:cubicBezTo>
                <a:cubicBezTo>
                  <a:pt x="20048" y="27081"/>
                  <a:pt x="19815" y="26314"/>
                  <a:pt x="19681" y="25547"/>
                </a:cubicBezTo>
                <a:cubicBezTo>
                  <a:pt x="19314" y="23279"/>
                  <a:pt x="20448" y="20477"/>
                  <a:pt x="22750" y="20176"/>
                </a:cubicBezTo>
                <a:cubicBezTo>
                  <a:pt x="23250" y="20176"/>
                  <a:pt x="23451" y="20944"/>
                  <a:pt x="23217" y="21377"/>
                </a:cubicBezTo>
                <a:cubicBezTo>
                  <a:pt x="22984" y="21844"/>
                  <a:pt x="22517" y="22178"/>
                  <a:pt x="22283" y="22645"/>
                </a:cubicBezTo>
                <a:cubicBezTo>
                  <a:pt x="21849" y="23579"/>
                  <a:pt x="22316" y="24680"/>
                  <a:pt x="23284" y="24980"/>
                </a:cubicBezTo>
                <a:cubicBezTo>
                  <a:pt x="24284" y="25247"/>
                  <a:pt x="25919" y="25047"/>
                  <a:pt x="25786" y="26047"/>
                </a:cubicBezTo>
                <a:cubicBezTo>
                  <a:pt x="25652" y="27048"/>
                  <a:pt x="23684" y="26414"/>
                  <a:pt x="23017" y="27282"/>
                </a:cubicBezTo>
                <a:cubicBezTo>
                  <a:pt x="22650" y="27815"/>
                  <a:pt x="22984" y="28549"/>
                  <a:pt x="22984" y="29150"/>
                </a:cubicBezTo>
                <a:cubicBezTo>
                  <a:pt x="22950" y="30417"/>
                  <a:pt x="21583" y="31218"/>
                  <a:pt x="20348" y="31318"/>
                </a:cubicBezTo>
                <a:cubicBezTo>
                  <a:pt x="20194" y="31330"/>
                  <a:pt x="20039" y="31335"/>
                  <a:pt x="19886" y="31335"/>
                </a:cubicBezTo>
                <a:cubicBezTo>
                  <a:pt x="18933" y="31335"/>
                  <a:pt x="17994" y="31134"/>
                  <a:pt x="17042" y="31134"/>
                </a:cubicBezTo>
                <a:cubicBezTo>
                  <a:pt x="16888" y="31134"/>
                  <a:pt x="16734" y="31139"/>
                  <a:pt x="16579" y="31151"/>
                </a:cubicBezTo>
                <a:cubicBezTo>
                  <a:pt x="15345" y="31251"/>
                  <a:pt x="13977" y="32152"/>
                  <a:pt x="14044" y="33386"/>
                </a:cubicBezTo>
                <a:cubicBezTo>
                  <a:pt x="12309" y="34186"/>
                  <a:pt x="10508" y="34854"/>
                  <a:pt x="8673" y="35354"/>
                </a:cubicBezTo>
                <a:cubicBezTo>
                  <a:pt x="8773" y="36688"/>
                  <a:pt x="11309" y="36822"/>
                  <a:pt x="11309" y="38189"/>
                </a:cubicBezTo>
                <a:cubicBezTo>
                  <a:pt x="11309" y="38936"/>
                  <a:pt x="10409" y="39364"/>
                  <a:pt x="9638" y="39364"/>
                </a:cubicBezTo>
                <a:cubicBezTo>
                  <a:pt x="9583" y="39364"/>
                  <a:pt x="9528" y="39361"/>
                  <a:pt x="9474" y="39357"/>
                </a:cubicBezTo>
                <a:cubicBezTo>
                  <a:pt x="8868" y="39306"/>
                  <a:pt x="8243" y="39122"/>
                  <a:pt x="7643" y="39122"/>
                </a:cubicBezTo>
                <a:cubicBezTo>
                  <a:pt x="7450" y="39122"/>
                  <a:pt x="7259" y="39141"/>
                  <a:pt x="7072" y="39190"/>
                </a:cubicBezTo>
                <a:cubicBezTo>
                  <a:pt x="5705" y="39557"/>
                  <a:pt x="5238" y="41458"/>
                  <a:pt x="5971" y="42626"/>
                </a:cubicBezTo>
                <a:cubicBezTo>
                  <a:pt x="6672" y="43722"/>
                  <a:pt x="8012" y="44207"/>
                  <a:pt x="9305" y="44207"/>
                </a:cubicBezTo>
                <a:cubicBezTo>
                  <a:pt x="9429" y="44207"/>
                  <a:pt x="9552" y="44202"/>
                  <a:pt x="9674" y="44194"/>
                </a:cubicBezTo>
                <a:cubicBezTo>
                  <a:pt x="10241" y="44194"/>
                  <a:pt x="10808" y="43960"/>
                  <a:pt x="11208" y="43560"/>
                </a:cubicBezTo>
                <a:cubicBezTo>
                  <a:pt x="11542" y="43126"/>
                  <a:pt x="11575" y="42559"/>
                  <a:pt x="11709" y="42025"/>
                </a:cubicBezTo>
                <a:cubicBezTo>
                  <a:pt x="12042" y="40858"/>
                  <a:pt x="12976" y="39957"/>
                  <a:pt x="14177" y="39657"/>
                </a:cubicBezTo>
                <a:cubicBezTo>
                  <a:pt x="14844" y="39490"/>
                  <a:pt x="15645" y="39490"/>
                  <a:pt x="16012" y="38923"/>
                </a:cubicBezTo>
                <a:cubicBezTo>
                  <a:pt x="17546" y="39757"/>
                  <a:pt x="18547" y="41292"/>
                  <a:pt x="18747" y="43026"/>
                </a:cubicBezTo>
                <a:cubicBezTo>
                  <a:pt x="18874" y="43186"/>
                  <a:pt x="19037" y="43255"/>
                  <a:pt x="19208" y="43255"/>
                </a:cubicBezTo>
                <a:cubicBezTo>
                  <a:pt x="19713" y="43255"/>
                  <a:pt x="20290" y="42657"/>
                  <a:pt x="20215" y="42059"/>
                </a:cubicBezTo>
                <a:cubicBezTo>
                  <a:pt x="20115" y="41292"/>
                  <a:pt x="19414" y="40725"/>
                  <a:pt x="18881" y="40157"/>
                </a:cubicBezTo>
                <a:cubicBezTo>
                  <a:pt x="18314" y="39590"/>
                  <a:pt x="17847" y="38723"/>
                  <a:pt x="18280" y="38056"/>
                </a:cubicBezTo>
                <a:lnTo>
                  <a:pt x="18280" y="38056"/>
                </a:lnTo>
                <a:cubicBezTo>
                  <a:pt x="20915" y="38857"/>
                  <a:pt x="22917" y="40991"/>
                  <a:pt x="23517" y="43693"/>
                </a:cubicBezTo>
                <a:cubicBezTo>
                  <a:pt x="24451" y="43426"/>
                  <a:pt x="24918" y="42359"/>
                  <a:pt x="24418" y="41525"/>
                </a:cubicBezTo>
                <a:cubicBezTo>
                  <a:pt x="24515" y="41293"/>
                  <a:pt x="24716" y="41195"/>
                  <a:pt x="24945" y="41195"/>
                </a:cubicBezTo>
                <a:cubicBezTo>
                  <a:pt x="25343" y="41195"/>
                  <a:pt x="25829" y="41490"/>
                  <a:pt x="26019" y="41892"/>
                </a:cubicBezTo>
                <a:cubicBezTo>
                  <a:pt x="26319" y="42492"/>
                  <a:pt x="26286" y="43260"/>
                  <a:pt x="26720" y="43793"/>
                </a:cubicBezTo>
                <a:cubicBezTo>
                  <a:pt x="27145" y="44361"/>
                  <a:pt x="27830" y="44484"/>
                  <a:pt x="28582" y="44484"/>
                </a:cubicBezTo>
                <a:cubicBezTo>
                  <a:pt x="29161" y="44484"/>
                  <a:pt x="29780" y="44411"/>
                  <a:pt x="30349" y="44411"/>
                </a:cubicBezTo>
                <a:cubicBezTo>
                  <a:pt x="31129" y="44411"/>
                  <a:pt x="31817" y="44548"/>
                  <a:pt x="32190" y="45194"/>
                </a:cubicBezTo>
                <a:cubicBezTo>
                  <a:pt x="32882" y="46381"/>
                  <a:pt x="31359" y="47763"/>
                  <a:pt x="29971" y="47763"/>
                </a:cubicBezTo>
                <a:cubicBezTo>
                  <a:pt x="29955" y="47763"/>
                  <a:pt x="29938" y="47763"/>
                  <a:pt x="29922" y="47763"/>
                </a:cubicBezTo>
                <a:cubicBezTo>
                  <a:pt x="28521" y="47696"/>
                  <a:pt x="27253" y="46929"/>
                  <a:pt x="25852" y="46796"/>
                </a:cubicBezTo>
                <a:cubicBezTo>
                  <a:pt x="25684" y="46777"/>
                  <a:pt x="25517" y="46769"/>
                  <a:pt x="25350" y="46769"/>
                </a:cubicBezTo>
                <a:cubicBezTo>
                  <a:pt x="23995" y="46769"/>
                  <a:pt x="22682" y="47314"/>
                  <a:pt x="21316" y="47463"/>
                </a:cubicBezTo>
                <a:cubicBezTo>
                  <a:pt x="21144" y="47481"/>
                  <a:pt x="20968" y="47491"/>
                  <a:pt x="20791" y="47491"/>
                </a:cubicBezTo>
                <a:cubicBezTo>
                  <a:pt x="19376" y="47491"/>
                  <a:pt x="17843" y="46891"/>
                  <a:pt x="17546" y="45528"/>
                </a:cubicBezTo>
                <a:cubicBezTo>
                  <a:pt x="17546" y="45128"/>
                  <a:pt x="17446" y="44727"/>
                  <a:pt x="17279" y="44327"/>
                </a:cubicBezTo>
                <a:cubicBezTo>
                  <a:pt x="17026" y="43905"/>
                  <a:pt x="16512" y="43744"/>
                  <a:pt x="15997" y="43744"/>
                </a:cubicBezTo>
                <a:cubicBezTo>
                  <a:pt x="15901" y="43744"/>
                  <a:pt x="15806" y="43750"/>
                  <a:pt x="15712" y="43760"/>
                </a:cubicBezTo>
                <a:cubicBezTo>
                  <a:pt x="13722" y="43996"/>
                  <a:pt x="11691" y="45669"/>
                  <a:pt x="9894" y="45669"/>
                </a:cubicBezTo>
                <a:cubicBezTo>
                  <a:pt x="9401" y="45669"/>
                  <a:pt x="8925" y="45544"/>
                  <a:pt x="8473" y="45228"/>
                </a:cubicBezTo>
                <a:cubicBezTo>
                  <a:pt x="7139" y="47830"/>
                  <a:pt x="3837" y="48830"/>
                  <a:pt x="2002" y="51132"/>
                </a:cubicBezTo>
                <a:cubicBezTo>
                  <a:pt x="0" y="53634"/>
                  <a:pt x="167" y="57503"/>
                  <a:pt x="2102" y="60038"/>
                </a:cubicBezTo>
                <a:cubicBezTo>
                  <a:pt x="3806" y="62262"/>
                  <a:pt x="6586" y="63461"/>
                  <a:pt x="9379" y="63461"/>
                </a:cubicBezTo>
                <a:cubicBezTo>
                  <a:pt x="9812" y="63461"/>
                  <a:pt x="10245" y="63432"/>
                  <a:pt x="10675" y="63374"/>
                </a:cubicBezTo>
                <a:cubicBezTo>
                  <a:pt x="11086" y="63335"/>
                  <a:pt x="11521" y="63261"/>
                  <a:pt x="11952" y="63261"/>
                </a:cubicBezTo>
                <a:cubicBezTo>
                  <a:pt x="12254" y="63261"/>
                  <a:pt x="12554" y="63297"/>
                  <a:pt x="12843" y="63407"/>
                </a:cubicBezTo>
                <a:cubicBezTo>
                  <a:pt x="13510" y="63674"/>
                  <a:pt x="13944" y="64341"/>
                  <a:pt x="14511" y="64808"/>
                </a:cubicBezTo>
                <a:cubicBezTo>
                  <a:pt x="14845" y="65064"/>
                  <a:pt x="15296" y="65250"/>
                  <a:pt x="15705" y="65250"/>
                </a:cubicBezTo>
                <a:cubicBezTo>
                  <a:pt x="15990" y="65250"/>
                  <a:pt x="16254" y="65161"/>
                  <a:pt x="16446" y="64942"/>
                </a:cubicBezTo>
                <a:lnTo>
                  <a:pt x="16446" y="64942"/>
                </a:lnTo>
                <a:cubicBezTo>
                  <a:pt x="15912" y="66276"/>
                  <a:pt x="16079" y="67777"/>
                  <a:pt x="16846" y="69011"/>
                </a:cubicBezTo>
                <a:cubicBezTo>
                  <a:pt x="17680" y="70312"/>
                  <a:pt x="19214" y="71313"/>
                  <a:pt x="19181" y="72848"/>
                </a:cubicBezTo>
                <a:cubicBezTo>
                  <a:pt x="19181" y="73648"/>
                  <a:pt x="18680" y="74349"/>
                  <a:pt x="18480" y="75116"/>
                </a:cubicBezTo>
                <a:cubicBezTo>
                  <a:pt x="17480" y="78618"/>
                  <a:pt x="21616" y="81487"/>
                  <a:pt x="22283" y="85056"/>
                </a:cubicBezTo>
                <a:cubicBezTo>
                  <a:pt x="22450" y="86024"/>
                  <a:pt x="22450" y="87191"/>
                  <a:pt x="23284" y="87725"/>
                </a:cubicBezTo>
                <a:cubicBezTo>
                  <a:pt x="23651" y="87958"/>
                  <a:pt x="24118" y="88058"/>
                  <a:pt x="24551" y="88058"/>
                </a:cubicBezTo>
                <a:cubicBezTo>
                  <a:pt x="24768" y="88074"/>
                  <a:pt x="24989" y="88082"/>
                  <a:pt x="25213" y="88082"/>
                </a:cubicBezTo>
                <a:cubicBezTo>
                  <a:pt x="27403" y="88082"/>
                  <a:pt x="29832" y="87314"/>
                  <a:pt x="30255" y="85256"/>
                </a:cubicBezTo>
                <a:cubicBezTo>
                  <a:pt x="30322" y="84623"/>
                  <a:pt x="30355" y="83955"/>
                  <a:pt x="30322" y="83322"/>
                </a:cubicBezTo>
                <a:cubicBezTo>
                  <a:pt x="30389" y="81320"/>
                  <a:pt x="31556" y="79519"/>
                  <a:pt x="33324" y="78585"/>
                </a:cubicBezTo>
                <a:cubicBezTo>
                  <a:pt x="33791" y="78385"/>
                  <a:pt x="34258" y="78118"/>
                  <a:pt x="34692" y="77818"/>
                </a:cubicBezTo>
                <a:cubicBezTo>
                  <a:pt x="35526" y="76984"/>
                  <a:pt x="35326" y="75583"/>
                  <a:pt x="34892" y="74515"/>
                </a:cubicBezTo>
                <a:cubicBezTo>
                  <a:pt x="34492" y="73415"/>
                  <a:pt x="33858" y="72314"/>
                  <a:pt x="33991" y="71180"/>
                </a:cubicBezTo>
                <a:cubicBezTo>
                  <a:pt x="34258" y="69312"/>
                  <a:pt x="36226" y="68344"/>
                  <a:pt x="37761" y="67210"/>
                </a:cubicBezTo>
                <a:cubicBezTo>
                  <a:pt x="40062" y="65509"/>
                  <a:pt x="41563" y="62974"/>
                  <a:pt x="41997" y="60138"/>
                </a:cubicBezTo>
                <a:lnTo>
                  <a:pt x="41997" y="60138"/>
                </a:lnTo>
                <a:cubicBezTo>
                  <a:pt x="40884" y="60492"/>
                  <a:pt x="39641" y="60817"/>
                  <a:pt x="38479" y="60817"/>
                </a:cubicBezTo>
                <a:cubicBezTo>
                  <a:pt x="37447" y="60817"/>
                  <a:pt x="36479" y="60560"/>
                  <a:pt x="35726" y="59838"/>
                </a:cubicBezTo>
                <a:cubicBezTo>
                  <a:pt x="35226" y="59271"/>
                  <a:pt x="34792" y="58637"/>
                  <a:pt x="34525" y="57937"/>
                </a:cubicBezTo>
                <a:lnTo>
                  <a:pt x="31556" y="51732"/>
                </a:lnTo>
                <a:cubicBezTo>
                  <a:pt x="31390" y="51466"/>
                  <a:pt x="31323" y="51165"/>
                  <a:pt x="31390" y="50865"/>
                </a:cubicBezTo>
                <a:cubicBezTo>
                  <a:pt x="31487" y="50617"/>
                  <a:pt x="31671" y="50515"/>
                  <a:pt x="31891" y="50515"/>
                </a:cubicBezTo>
                <a:cubicBezTo>
                  <a:pt x="32351" y="50515"/>
                  <a:pt x="32964" y="50958"/>
                  <a:pt x="33258" y="51432"/>
                </a:cubicBezTo>
                <a:cubicBezTo>
                  <a:pt x="34859" y="53901"/>
                  <a:pt x="36293" y="56436"/>
                  <a:pt x="37527" y="59104"/>
                </a:cubicBezTo>
                <a:cubicBezTo>
                  <a:pt x="40096" y="58637"/>
                  <a:pt x="42531" y="57570"/>
                  <a:pt x="44632" y="56002"/>
                </a:cubicBezTo>
                <a:cubicBezTo>
                  <a:pt x="45299" y="55535"/>
                  <a:pt x="45933" y="54935"/>
                  <a:pt x="46167" y="54134"/>
                </a:cubicBezTo>
                <a:cubicBezTo>
                  <a:pt x="46400" y="53334"/>
                  <a:pt x="45967" y="52299"/>
                  <a:pt x="45166" y="52166"/>
                </a:cubicBezTo>
                <a:cubicBezTo>
                  <a:pt x="45086" y="52157"/>
                  <a:pt x="45003" y="52153"/>
                  <a:pt x="44918" y="52153"/>
                </a:cubicBezTo>
                <a:cubicBezTo>
                  <a:pt x="44687" y="52153"/>
                  <a:pt x="44443" y="52184"/>
                  <a:pt x="44199" y="52233"/>
                </a:cubicBezTo>
                <a:cubicBezTo>
                  <a:pt x="44081" y="52245"/>
                  <a:pt x="43964" y="52251"/>
                  <a:pt x="43848" y="52251"/>
                </a:cubicBezTo>
                <a:cubicBezTo>
                  <a:pt x="42088" y="52251"/>
                  <a:pt x="40520" y="50874"/>
                  <a:pt x="39362" y="49497"/>
                </a:cubicBezTo>
                <a:cubicBezTo>
                  <a:pt x="39709" y="49110"/>
                  <a:pt x="40169" y="48963"/>
                  <a:pt x="40671" y="48963"/>
                </a:cubicBezTo>
                <a:cubicBezTo>
                  <a:pt x="41421" y="48963"/>
                  <a:pt x="42265" y="49291"/>
                  <a:pt x="42964" y="49631"/>
                </a:cubicBezTo>
                <a:cubicBezTo>
                  <a:pt x="45066" y="50598"/>
                  <a:pt x="47301" y="51299"/>
                  <a:pt x="49603" y="51699"/>
                </a:cubicBezTo>
                <a:cubicBezTo>
                  <a:pt x="50170" y="51766"/>
                  <a:pt x="50737" y="51899"/>
                  <a:pt x="51270" y="52133"/>
                </a:cubicBezTo>
                <a:cubicBezTo>
                  <a:pt x="51604" y="52333"/>
                  <a:pt x="51938" y="52566"/>
                  <a:pt x="52238" y="52867"/>
                </a:cubicBezTo>
                <a:cubicBezTo>
                  <a:pt x="54873" y="55302"/>
                  <a:pt x="56808" y="58437"/>
                  <a:pt x="57808" y="61906"/>
                </a:cubicBezTo>
                <a:cubicBezTo>
                  <a:pt x="57892" y="61926"/>
                  <a:pt x="57973" y="61935"/>
                  <a:pt x="58053" y="61935"/>
                </a:cubicBezTo>
                <a:cubicBezTo>
                  <a:pt x="58922" y="61935"/>
                  <a:pt x="59518" y="60819"/>
                  <a:pt x="59610" y="59872"/>
                </a:cubicBezTo>
                <a:cubicBezTo>
                  <a:pt x="59676" y="58837"/>
                  <a:pt x="59576" y="57637"/>
                  <a:pt x="60310" y="56936"/>
                </a:cubicBezTo>
                <a:cubicBezTo>
                  <a:pt x="60877" y="56402"/>
                  <a:pt x="61845" y="56302"/>
                  <a:pt x="62345" y="55702"/>
                </a:cubicBezTo>
                <a:cubicBezTo>
                  <a:pt x="63012" y="54901"/>
                  <a:pt x="62645" y="53567"/>
                  <a:pt x="63412" y="52867"/>
                </a:cubicBezTo>
                <a:cubicBezTo>
                  <a:pt x="63651" y="52645"/>
                  <a:pt x="63928" y="52550"/>
                  <a:pt x="64217" y="52550"/>
                </a:cubicBezTo>
                <a:cubicBezTo>
                  <a:pt x="65062" y="52550"/>
                  <a:pt x="66008" y="53364"/>
                  <a:pt x="66381" y="54234"/>
                </a:cubicBezTo>
                <a:cubicBezTo>
                  <a:pt x="66882" y="55435"/>
                  <a:pt x="67082" y="56869"/>
                  <a:pt x="68116" y="57570"/>
                </a:cubicBezTo>
                <a:lnTo>
                  <a:pt x="69850" y="57336"/>
                </a:lnTo>
                <a:cubicBezTo>
                  <a:pt x="69884" y="60238"/>
                  <a:pt x="70851" y="63040"/>
                  <a:pt x="72652" y="65342"/>
                </a:cubicBezTo>
                <a:cubicBezTo>
                  <a:pt x="73620" y="64808"/>
                  <a:pt x="73186" y="63341"/>
                  <a:pt x="72586" y="62407"/>
                </a:cubicBezTo>
                <a:cubicBezTo>
                  <a:pt x="71952" y="61506"/>
                  <a:pt x="71385" y="60138"/>
                  <a:pt x="72252" y="59438"/>
                </a:cubicBezTo>
                <a:cubicBezTo>
                  <a:pt x="73453" y="59438"/>
                  <a:pt x="74020" y="61106"/>
                  <a:pt x="75154" y="61406"/>
                </a:cubicBezTo>
                <a:cubicBezTo>
                  <a:pt x="75263" y="61434"/>
                  <a:pt x="75370" y="61447"/>
                  <a:pt x="75476" y="61447"/>
                </a:cubicBezTo>
                <a:cubicBezTo>
                  <a:pt x="76503" y="61447"/>
                  <a:pt x="77337" y="60193"/>
                  <a:pt x="77156" y="59104"/>
                </a:cubicBezTo>
                <a:cubicBezTo>
                  <a:pt x="76922" y="57937"/>
                  <a:pt x="75921" y="57070"/>
                  <a:pt x="74887" y="56502"/>
                </a:cubicBezTo>
                <a:cubicBezTo>
                  <a:pt x="73953" y="55468"/>
                  <a:pt x="75288" y="53834"/>
                  <a:pt x="76655" y="53567"/>
                </a:cubicBezTo>
                <a:cubicBezTo>
                  <a:pt x="77095" y="53494"/>
                  <a:pt x="77544" y="53483"/>
                  <a:pt x="77992" y="53483"/>
                </a:cubicBezTo>
                <a:cubicBezTo>
                  <a:pt x="78181" y="53483"/>
                  <a:pt x="78370" y="53485"/>
                  <a:pt x="78558" y="53485"/>
                </a:cubicBezTo>
                <a:cubicBezTo>
                  <a:pt x="79343" y="53485"/>
                  <a:pt x="80108" y="53451"/>
                  <a:pt x="80791" y="53100"/>
                </a:cubicBezTo>
                <a:cubicBezTo>
                  <a:pt x="82293" y="52366"/>
                  <a:pt x="82760" y="50398"/>
                  <a:pt x="82459" y="48764"/>
                </a:cubicBezTo>
                <a:cubicBezTo>
                  <a:pt x="82126" y="47129"/>
                  <a:pt x="81158" y="45695"/>
                  <a:pt x="80358" y="44227"/>
                </a:cubicBezTo>
                <a:cubicBezTo>
                  <a:pt x="79691" y="42993"/>
                  <a:pt x="79357" y="41025"/>
                  <a:pt x="80658" y="40491"/>
                </a:cubicBezTo>
                <a:cubicBezTo>
                  <a:pt x="81025" y="40358"/>
                  <a:pt x="81425" y="40324"/>
                  <a:pt x="81792" y="40324"/>
                </a:cubicBezTo>
                <a:cubicBezTo>
                  <a:pt x="86762" y="40124"/>
                  <a:pt x="90865" y="34854"/>
                  <a:pt x="89898" y="29983"/>
                </a:cubicBezTo>
                <a:cubicBezTo>
                  <a:pt x="89731" y="29049"/>
                  <a:pt x="89298" y="28182"/>
                  <a:pt x="88697" y="27482"/>
                </a:cubicBezTo>
                <a:cubicBezTo>
                  <a:pt x="87496" y="26281"/>
                  <a:pt x="85495" y="25981"/>
                  <a:pt x="84628" y="24580"/>
                </a:cubicBezTo>
                <a:cubicBezTo>
                  <a:pt x="83527" y="22812"/>
                  <a:pt x="84861" y="20477"/>
                  <a:pt x="86596" y="19343"/>
                </a:cubicBezTo>
                <a:cubicBezTo>
                  <a:pt x="88330" y="18208"/>
                  <a:pt x="90432" y="17708"/>
                  <a:pt x="92066" y="16407"/>
                </a:cubicBezTo>
                <a:cubicBezTo>
                  <a:pt x="92466" y="16407"/>
                  <a:pt x="92700" y="16007"/>
                  <a:pt x="92800" y="15573"/>
                </a:cubicBezTo>
                <a:cubicBezTo>
                  <a:pt x="92800" y="15306"/>
                  <a:pt x="92800" y="15039"/>
                  <a:pt x="92800" y="14773"/>
                </a:cubicBezTo>
                <a:cubicBezTo>
                  <a:pt x="92779" y="13697"/>
                  <a:pt x="93644" y="13032"/>
                  <a:pt x="94527" y="13032"/>
                </a:cubicBezTo>
                <a:cubicBezTo>
                  <a:pt x="95067" y="13032"/>
                  <a:pt x="95614" y="13281"/>
                  <a:pt x="95969" y="13839"/>
                </a:cubicBezTo>
                <a:cubicBezTo>
                  <a:pt x="96469" y="14606"/>
                  <a:pt x="96269" y="15607"/>
                  <a:pt x="95902" y="16474"/>
                </a:cubicBezTo>
                <a:cubicBezTo>
                  <a:pt x="95535" y="17308"/>
                  <a:pt x="95035" y="18142"/>
                  <a:pt x="94968" y="19009"/>
                </a:cubicBezTo>
                <a:cubicBezTo>
                  <a:pt x="94868" y="19910"/>
                  <a:pt x="95369" y="21010"/>
                  <a:pt x="96269" y="21110"/>
                </a:cubicBezTo>
                <a:cubicBezTo>
                  <a:pt x="96322" y="21117"/>
                  <a:pt x="96374" y="21120"/>
                  <a:pt x="96425" y="21120"/>
                </a:cubicBezTo>
                <a:cubicBezTo>
                  <a:pt x="97467" y="21120"/>
                  <a:pt x="98107" y="19858"/>
                  <a:pt x="98171" y="18809"/>
                </a:cubicBezTo>
                <a:cubicBezTo>
                  <a:pt x="98271" y="17675"/>
                  <a:pt x="98037" y="16474"/>
                  <a:pt x="98638" y="15506"/>
                </a:cubicBezTo>
                <a:cubicBezTo>
                  <a:pt x="99538" y="14072"/>
                  <a:pt x="102073" y="13739"/>
                  <a:pt x="102140" y="12037"/>
                </a:cubicBezTo>
                <a:cubicBezTo>
                  <a:pt x="102173" y="10670"/>
                  <a:pt x="100472" y="9869"/>
                  <a:pt x="100139" y="8535"/>
                </a:cubicBezTo>
                <a:cubicBezTo>
                  <a:pt x="100072" y="7968"/>
                  <a:pt x="100105" y="7401"/>
                  <a:pt x="100205" y="6867"/>
                </a:cubicBezTo>
                <a:cubicBezTo>
                  <a:pt x="100571" y="3066"/>
                  <a:pt x="97538" y="1"/>
                  <a:pt x="9399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 name="Google Shape;106;p7"/>
          <p:cNvGrpSpPr/>
          <p:nvPr/>
        </p:nvGrpSpPr>
        <p:grpSpPr>
          <a:xfrm>
            <a:off x="3593238" y="451639"/>
            <a:ext cx="5145702" cy="4240222"/>
            <a:chOff x="3593238" y="426798"/>
            <a:chExt cx="5145702" cy="4240222"/>
          </a:xfrm>
        </p:grpSpPr>
        <p:grpSp>
          <p:nvGrpSpPr>
            <p:cNvPr id="107" name="Google Shape;107;p7"/>
            <p:cNvGrpSpPr/>
            <p:nvPr/>
          </p:nvGrpSpPr>
          <p:grpSpPr>
            <a:xfrm>
              <a:off x="3593238" y="426798"/>
              <a:ext cx="978751" cy="226423"/>
              <a:chOff x="4114929" y="104250"/>
              <a:chExt cx="978751" cy="226423"/>
            </a:xfrm>
          </p:grpSpPr>
          <p:sp>
            <p:nvSpPr>
              <p:cNvPr id="108" name="Google Shape;108;p7"/>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7"/>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 name="Google Shape;111;p7"/>
            <p:cNvGrpSpPr/>
            <p:nvPr/>
          </p:nvGrpSpPr>
          <p:grpSpPr>
            <a:xfrm>
              <a:off x="8109045" y="4541793"/>
              <a:ext cx="629895" cy="125228"/>
              <a:chOff x="2358395" y="153510"/>
              <a:chExt cx="629895" cy="125228"/>
            </a:xfrm>
          </p:grpSpPr>
          <p:sp>
            <p:nvSpPr>
              <p:cNvPr id="112" name="Google Shape;112;p7"/>
              <p:cNvSpPr/>
              <p:nvPr/>
            </p:nvSpPr>
            <p:spPr>
              <a:xfrm>
                <a:off x="2484899" y="153510"/>
                <a:ext cx="503391" cy="62634"/>
              </a:xfrm>
              <a:custGeom>
                <a:rect b="b" l="l" r="r" t="t"/>
                <a:pathLst>
                  <a:path extrusionOk="0" h="1569" w="12610">
                    <a:moveTo>
                      <a:pt x="11607" y="0"/>
                    </a:moveTo>
                    <a:cubicBezTo>
                      <a:pt x="11597" y="0"/>
                      <a:pt x="11586" y="0"/>
                      <a:pt x="11575" y="1"/>
                    </a:cubicBezTo>
                    <a:lnTo>
                      <a:pt x="1068" y="1"/>
                    </a:lnTo>
                    <a:cubicBezTo>
                      <a:pt x="0" y="1"/>
                      <a:pt x="0" y="1569"/>
                      <a:pt x="1068" y="1569"/>
                    </a:cubicBezTo>
                    <a:lnTo>
                      <a:pt x="11575" y="1569"/>
                    </a:lnTo>
                    <a:cubicBezTo>
                      <a:pt x="12599" y="1569"/>
                      <a:pt x="12609" y="0"/>
                      <a:pt x="11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7"/>
              <p:cNvSpPr/>
              <p:nvPr/>
            </p:nvSpPr>
            <p:spPr>
              <a:xfrm>
                <a:off x="2358395" y="216103"/>
                <a:ext cx="504709" cy="62634"/>
              </a:xfrm>
              <a:custGeom>
                <a:rect b="b" l="l" r="r" t="t"/>
                <a:pathLst>
                  <a:path extrusionOk="0" h="1569" w="12643">
                    <a:moveTo>
                      <a:pt x="11608" y="0"/>
                    </a:moveTo>
                    <a:cubicBezTo>
                      <a:pt x="11597" y="0"/>
                      <a:pt x="11586" y="0"/>
                      <a:pt x="11575" y="1"/>
                    </a:cubicBezTo>
                    <a:lnTo>
                      <a:pt x="1068" y="1"/>
                    </a:lnTo>
                    <a:cubicBezTo>
                      <a:pt x="1" y="1"/>
                      <a:pt x="1" y="1568"/>
                      <a:pt x="1068" y="1568"/>
                    </a:cubicBezTo>
                    <a:lnTo>
                      <a:pt x="11575" y="1568"/>
                    </a:lnTo>
                    <a:cubicBezTo>
                      <a:pt x="12632" y="1568"/>
                      <a:pt x="12643" y="0"/>
                      <a:pt x="116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 name="Google Shape;114;p7"/>
            <p:cNvGrpSpPr/>
            <p:nvPr/>
          </p:nvGrpSpPr>
          <p:grpSpPr>
            <a:xfrm>
              <a:off x="4309613" y="4317137"/>
              <a:ext cx="524785" cy="125347"/>
              <a:chOff x="1675350" y="4136317"/>
              <a:chExt cx="524785" cy="125347"/>
            </a:xfrm>
          </p:grpSpPr>
          <p:sp>
            <p:nvSpPr>
              <p:cNvPr id="115" name="Google Shape;115;p7"/>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7" name="Shape 117"/>
        <p:cNvGrpSpPr/>
        <p:nvPr/>
      </p:nvGrpSpPr>
      <p:grpSpPr>
        <a:xfrm>
          <a:off x="0" y="0"/>
          <a:ext cx="0" cy="0"/>
          <a:chOff x="0" y="0"/>
          <a:chExt cx="0" cy="0"/>
        </a:xfrm>
      </p:grpSpPr>
      <p:sp>
        <p:nvSpPr>
          <p:cNvPr id="118" name="Google Shape;118;p8"/>
          <p:cNvSpPr txBox="1"/>
          <p:nvPr>
            <p:ph type="title"/>
          </p:nvPr>
        </p:nvSpPr>
        <p:spPr>
          <a:xfrm>
            <a:off x="720000" y="1405750"/>
            <a:ext cx="3852000" cy="2400900"/>
          </a:xfrm>
          <a:prstGeom prst="rect">
            <a:avLst/>
          </a:prstGeom>
        </p:spPr>
        <p:txBody>
          <a:bodyPr anchorCtr="0" anchor="ctr" bIns="91425" lIns="91425" spcFirstLastPara="1" rIns="91425" wrap="square" tIns="91425">
            <a:noAutofit/>
          </a:bodyPr>
          <a:lstStyle>
            <a:lvl1pPr lvl="0" rtl="0">
              <a:spcBef>
                <a:spcPts val="0"/>
              </a:spcBef>
              <a:spcAft>
                <a:spcPts val="0"/>
              </a:spcAft>
              <a:buSzPts val="7000"/>
              <a:buNone/>
              <a:defRPr sz="7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9" name="Google Shape;119;p8"/>
          <p:cNvSpPr/>
          <p:nvPr/>
        </p:nvSpPr>
        <p:spPr>
          <a:xfrm>
            <a:off x="4589414" y="-374651"/>
            <a:ext cx="9855193" cy="8495949"/>
          </a:xfrm>
          <a:custGeom>
            <a:rect b="b" l="l" r="r" t="t"/>
            <a:pathLst>
              <a:path extrusionOk="0" h="88082" w="102174">
                <a:moveTo>
                  <a:pt x="93996" y="1"/>
                </a:moveTo>
                <a:cubicBezTo>
                  <a:pt x="93341" y="1"/>
                  <a:pt x="92670" y="105"/>
                  <a:pt x="91999" y="329"/>
                </a:cubicBezTo>
                <a:cubicBezTo>
                  <a:pt x="91366" y="529"/>
                  <a:pt x="90732" y="829"/>
                  <a:pt x="90098" y="1029"/>
                </a:cubicBezTo>
                <a:cubicBezTo>
                  <a:pt x="89518" y="1150"/>
                  <a:pt x="88925" y="1210"/>
                  <a:pt x="88328" y="1210"/>
                </a:cubicBezTo>
                <a:cubicBezTo>
                  <a:pt x="87930" y="1210"/>
                  <a:pt x="87530" y="1183"/>
                  <a:pt x="87129" y="1129"/>
                </a:cubicBezTo>
                <a:lnTo>
                  <a:pt x="81792" y="763"/>
                </a:lnTo>
                <a:cubicBezTo>
                  <a:pt x="81238" y="728"/>
                  <a:pt x="80675" y="693"/>
                  <a:pt x="80118" y="693"/>
                </a:cubicBezTo>
                <a:cubicBezTo>
                  <a:pt x="79068" y="693"/>
                  <a:pt x="78038" y="817"/>
                  <a:pt x="77122" y="1296"/>
                </a:cubicBezTo>
                <a:cubicBezTo>
                  <a:pt x="75054" y="2397"/>
                  <a:pt x="73887" y="5099"/>
                  <a:pt x="71585" y="5366"/>
                </a:cubicBezTo>
                <a:cubicBezTo>
                  <a:pt x="71452" y="5382"/>
                  <a:pt x="71321" y="5389"/>
                  <a:pt x="71192" y="5389"/>
                </a:cubicBezTo>
                <a:cubicBezTo>
                  <a:pt x="69689" y="5389"/>
                  <a:pt x="68361" y="4384"/>
                  <a:pt x="66948" y="3831"/>
                </a:cubicBezTo>
                <a:cubicBezTo>
                  <a:pt x="66069" y="3496"/>
                  <a:pt x="65153" y="3333"/>
                  <a:pt x="64242" y="3333"/>
                </a:cubicBezTo>
                <a:cubicBezTo>
                  <a:pt x="62530" y="3333"/>
                  <a:pt x="60837" y="3910"/>
                  <a:pt x="59443" y="4999"/>
                </a:cubicBezTo>
                <a:cubicBezTo>
                  <a:pt x="58676" y="4599"/>
                  <a:pt x="58909" y="3465"/>
                  <a:pt x="58642" y="2631"/>
                </a:cubicBezTo>
                <a:cubicBezTo>
                  <a:pt x="58375" y="1797"/>
                  <a:pt x="57441" y="1263"/>
                  <a:pt x="56541" y="1163"/>
                </a:cubicBezTo>
                <a:cubicBezTo>
                  <a:pt x="55607" y="1163"/>
                  <a:pt x="54706" y="1296"/>
                  <a:pt x="53872" y="1630"/>
                </a:cubicBezTo>
                <a:cubicBezTo>
                  <a:pt x="52004" y="2264"/>
                  <a:pt x="49869" y="3298"/>
                  <a:pt x="49669" y="5232"/>
                </a:cubicBezTo>
                <a:cubicBezTo>
                  <a:pt x="49636" y="5766"/>
                  <a:pt x="49769" y="6367"/>
                  <a:pt x="49536" y="6867"/>
                </a:cubicBezTo>
                <a:cubicBezTo>
                  <a:pt x="49202" y="7567"/>
                  <a:pt x="48302" y="7801"/>
                  <a:pt x="47735" y="8368"/>
                </a:cubicBezTo>
                <a:cubicBezTo>
                  <a:pt x="47101" y="9035"/>
                  <a:pt x="47001" y="10036"/>
                  <a:pt x="46967" y="10970"/>
                </a:cubicBezTo>
                <a:cubicBezTo>
                  <a:pt x="46934" y="11937"/>
                  <a:pt x="46934" y="12905"/>
                  <a:pt x="46400" y="13672"/>
                </a:cubicBezTo>
                <a:cubicBezTo>
                  <a:pt x="46029" y="14174"/>
                  <a:pt x="44669" y="14520"/>
                  <a:pt x="43588" y="14520"/>
                </a:cubicBezTo>
                <a:cubicBezTo>
                  <a:pt x="43019" y="14520"/>
                  <a:pt x="42527" y="14424"/>
                  <a:pt x="42297" y="14206"/>
                </a:cubicBezTo>
                <a:cubicBezTo>
                  <a:pt x="41909" y="13827"/>
                  <a:pt x="41449" y="13672"/>
                  <a:pt x="40959" y="13672"/>
                </a:cubicBezTo>
                <a:cubicBezTo>
                  <a:pt x="39807" y="13672"/>
                  <a:pt x="38487" y="14531"/>
                  <a:pt x="37527" y="15373"/>
                </a:cubicBezTo>
                <a:lnTo>
                  <a:pt x="33524" y="18942"/>
                </a:lnTo>
                <a:cubicBezTo>
                  <a:pt x="32524" y="19843"/>
                  <a:pt x="31456" y="20777"/>
                  <a:pt x="30122" y="21010"/>
                </a:cubicBezTo>
                <a:cubicBezTo>
                  <a:pt x="29976" y="21036"/>
                  <a:pt x="29827" y="21048"/>
                  <a:pt x="29677" y="21048"/>
                </a:cubicBezTo>
                <a:cubicBezTo>
                  <a:pt x="28462" y="21048"/>
                  <a:pt x="27213" y="20230"/>
                  <a:pt x="27153" y="19042"/>
                </a:cubicBezTo>
                <a:cubicBezTo>
                  <a:pt x="27405" y="18800"/>
                  <a:pt x="27726" y="18727"/>
                  <a:pt x="28077" y="18727"/>
                </a:cubicBezTo>
                <a:cubicBezTo>
                  <a:pt x="28614" y="18727"/>
                  <a:pt x="29220" y="18898"/>
                  <a:pt x="29749" y="18898"/>
                </a:cubicBezTo>
                <a:cubicBezTo>
                  <a:pt x="30115" y="18898"/>
                  <a:pt x="30444" y="18817"/>
                  <a:pt x="30689" y="18542"/>
                </a:cubicBezTo>
                <a:cubicBezTo>
                  <a:pt x="31423" y="17708"/>
                  <a:pt x="30355" y="16507"/>
                  <a:pt x="29388" y="15973"/>
                </a:cubicBezTo>
                <a:cubicBezTo>
                  <a:pt x="27620" y="14939"/>
                  <a:pt x="25819" y="13905"/>
                  <a:pt x="23817" y="13638"/>
                </a:cubicBezTo>
                <a:cubicBezTo>
                  <a:pt x="23534" y="13601"/>
                  <a:pt x="23246" y="13582"/>
                  <a:pt x="22957" y="13582"/>
                </a:cubicBezTo>
                <a:cubicBezTo>
                  <a:pt x="21199" y="13582"/>
                  <a:pt x="19402" y="14284"/>
                  <a:pt x="18514" y="15773"/>
                </a:cubicBezTo>
                <a:cubicBezTo>
                  <a:pt x="17613" y="17274"/>
                  <a:pt x="17780" y="19209"/>
                  <a:pt x="16879" y="20677"/>
                </a:cubicBezTo>
                <a:cubicBezTo>
                  <a:pt x="16345" y="21611"/>
                  <a:pt x="15445" y="22278"/>
                  <a:pt x="14811" y="23179"/>
                </a:cubicBezTo>
                <a:cubicBezTo>
                  <a:pt x="14177" y="24079"/>
                  <a:pt x="13910" y="25414"/>
                  <a:pt x="14678" y="26181"/>
                </a:cubicBezTo>
                <a:cubicBezTo>
                  <a:pt x="15311" y="26781"/>
                  <a:pt x="16345" y="26781"/>
                  <a:pt x="16979" y="27415"/>
                </a:cubicBezTo>
                <a:cubicBezTo>
                  <a:pt x="17446" y="27915"/>
                  <a:pt x="17613" y="28716"/>
                  <a:pt x="18213" y="28983"/>
                </a:cubicBezTo>
                <a:cubicBezTo>
                  <a:pt x="18328" y="29032"/>
                  <a:pt x="18444" y="29054"/>
                  <a:pt x="18560" y="29054"/>
                </a:cubicBezTo>
                <a:cubicBezTo>
                  <a:pt x="19158" y="29054"/>
                  <a:pt x="19742" y="28463"/>
                  <a:pt x="19881" y="27849"/>
                </a:cubicBezTo>
                <a:cubicBezTo>
                  <a:pt x="20048" y="27081"/>
                  <a:pt x="19815" y="26314"/>
                  <a:pt x="19681" y="25547"/>
                </a:cubicBezTo>
                <a:cubicBezTo>
                  <a:pt x="19314" y="23279"/>
                  <a:pt x="20448" y="20477"/>
                  <a:pt x="22750" y="20176"/>
                </a:cubicBezTo>
                <a:cubicBezTo>
                  <a:pt x="23250" y="20176"/>
                  <a:pt x="23451" y="20944"/>
                  <a:pt x="23217" y="21377"/>
                </a:cubicBezTo>
                <a:cubicBezTo>
                  <a:pt x="22984" y="21844"/>
                  <a:pt x="22517" y="22178"/>
                  <a:pt x="22283" y="22645"/>
                </a:cubicBezTo>
                <a:cubicBezTo>
                  <a:pt x="21849" y="23579"/>
                  <a:pt x="22316" y="24680"/>
                  <a:pt x="23284" y="24980"/>
                </a:cubicBezTo>
                <a:cubicBezTo>
                  <a:pt x="24284" y="25247"/>
                  <a:pt x="25919" y="25047"/>
                  <a:pt x="25786" y="26047"/>
                </a:cubicBezTo>
                <a:cubicBezTo>
                  <a:pt x="25652" y="27048"/>
                  <a:pt x="23684" y="26414"/>
                  <a:pt x="23017" y="27282"/>
                </a:cubicBezTo>
                <a:cubicBezTo>
                  <a:pt x="22650" y="27815"/>
                  <a:pt x="22984" y="28549"/>
                  <a:pt x="22984" y="29150"/>
                </a:cubicBezTo>
                <a:cubicBezTo>
                  <a:pt x="22950" y="30417"/>
                  <a:pt x="21583" y="31218"/>
                  <a:pt x="20348" y="31318"/>
                </a:cubicBezTo>
                <a:cubicBezTo>
                  <a:pt x="20194" y="31330"/>
                  <a:pt x="20039" y="31335"/>
                  <a:pt x="19886" y="31335"/>
                </a:cubicBezTo>
                <a:cubicBezTo>
                  <a:pt x="18933" y="31335"/>
                  <a:pt x="17994" y="31134"/>
                  <a:pt x="17042" y="31134"/>
                </a:cubicBezTo>
                <a:cubicBezTo>
                  <a:pt x="16888" y="31134"/>
                  <a:pt x="16734" y="31139"/>
                  <a:pt x="16579" y="31151"/>
                </a:cubicBezTo>
                <a:cubicBezTo>
                  <a:pt x="15345" y="31251"/>
                  <a:pt x="13977" y="32152"/>
                  <a:pt x="14044" y="33386"/>
                </a:cubicBezTo>
                <a:cubicBezTo>
                  <a:pt x="12309" y="34186"/>
                  <a:pt x="10508" y="34854"/>
                  <a:pt x="8673" y="35354"/>
                </a:cubicBezTo>
                <a:cubicBezTo>
                  <a:pt x="8773" y="36688"/>
                  <a:pt x="11309" y="36822"/>
                  <a:pt x="11309" y="38189"/>
                </a:cubicBezTo>
                <a:cubicBezTo>
                  <a:pt x="11309" y="38936"/>
                  <a:pt x="10409" y="39364"/>
                  <a:pt x="9638" y="39364"/>
                </a:cubicBezTo>
                <a:cubicBezTo>
                  <a:pt x="9583" y="39364"/>
                  <a:pt x="9528" y="39361"/>
                  <a:pt x="9474" y="39357"/>
                </a:cubicBezTo>
                <a:cubicBezTo>
                  <a:pt x="8868" y="39306"/>
                  <a:pt x="8243" y="39122"/>
                  <a:pt x="7643" y="39122"/>
                </a:cubicBezTo>
                <a:cubicBezTo>
                  <a:pt x="7450" y="39122"/>
                  <a:pt x="7259" y="39141"/>
                  <a:pt x="7072" y="39190"/>
                </a:cubicBezTo>
                <a:cubicBezTo>
                  <a:pt x="5705" y="39557"/>
                  <a:pt x="5238" y="41458"/>
                  <a:pt x="5971" y="42626"/>
                </a:cubicBezTo>
                <a:cubicBezTo>
                  <a:pt x="6672" y="43722"/>
                  <a:pt x="8012" y="44207"/>
                  <a:pt x="9305" y="44207"/>
                </a:cubicBezTo>
                <a:cubicBezTo>
                  <a:pt x="9429" y="44207"/>
                  <a:pt x="9552" y="44202"/>
                  <a:pt x="9674" y="44194"/>
                </a:cubicBezTo>
                <a:cubicBezTo>
                  <a:pt x="10241" y="44194"/>
                  <a:pt x="10808" y="43960"/>
                  <a:pt x="11208" y="43560"/>
                </a:cubicBezTo>
                <a:cubicBezTo>
                  <a:pt x="11542" y="43126"/>
                  <a:pt x="11575" y="42559"/>
                  <a:pt x="11709" y="42025"/>
                </a:cubicBezTo>
                <a:cubicBezTo>
                  <a:pt x="12042" y="40858"/>
                  <a:pt x="12976" y="39957"/>
                  <a:pt x="14177" y="39657"/>
                </a:cubicBezTo>
                <a:cubicBezTo>
                  <a:pt x="14844" y="39490"/>
                  <a:pt x="15645" y="39490"/>
                  <a:pt x="16012" y="38923"/>
                </a:cubicBezTo>
                <a:cubicBezTo>
                  <a:pt x="17546" y="39757"/>
                  <a:pt x="18547" y="41292"/>
                  <a:pt x="18747" y="43026"/>
                </a:cubicBezTo>
                <a:cubicBezTo>
                  <a:pt x="18874" y="43186"/>
                  <a:pt x="19037" y="43255"/>
                  <a:pt x="19208" y="43255"/>
                </a:cubicBezTo>
                <a:cubicBezTo>
                  <a:pt x="19713" y="43255"/>
                  <a:pt x="20290" y="42657"/>
                  <a:pt x="20215" y="42059"/>
                </a:cubicBezTo>
                <a:cubicBezTo>
                  <a:pt x="20115" y="41292"/>
                  <a:pt x="19414" y="40725"/>
                  <a:pt x="18881" y="40157"/>
                </a:cubicBezTo>
                <a:cubicBezTo>
                  <a:pt x="18314" y="39590"/>
                  <a:pt x="17847" y="38723"/>
                  <a:pt x="18280" y="38056"/>
                </a:cubicBezTo>
                <a:lnTo>
                  <a:pt x="18280" y="38056"/>
                </a:lnTo>
                <a:cubicBezTo>
                  <a:pt x="20915" y="38857"/>
                  <a:pt x="22917" y="40991"/>
                  <a:pt x="23517" y="43693"/>
                </a:cubicBezTo>
                <a:cubicBezTo>
                  <a:pt x="24451" y="43426"/>
                  <a:pt x="24918" y="42359"/>
                  <a:pt x="24418" y="41525"/>
                </a:cubicBezTo>
                <a:cubicBezTo>
                  <a:pt x="24515" y="41293"/>
                  <a:pt x="24716" y="41195"/>
                  <a:pt x="24945" y="41195"/>
                </a:cubicBezTo>
                <a:cubicBezTo>
                  <a:pt x="25343" y="41195"/>
                  <a:pt x="25829" y="41490"/>
                  <a:pt x="26019" y="41892"/>
                </a:cubicBezTo>
                <a:cubicBezTo>
                  <a:pt x="26319" y="42492"/>
                  <a:pt x="26286" y="43260"/>
                  <a:pt x="26720" y="43793"/>
                </a:cubicBezTo>
                <a:cubicBezTo>
                  <a:pt x="27145" y="44361"/>
                  <a:pt x="27830" y="44484"/>
                  <a:pt x="28582" y="44484"/>
                </a:cubicBezTo>
                <a:cubicBezTo>
                  <a:pt x="29161" y="44484"/>
                  <a:pt x="29780" y="44411"/>
                  <a:pt x="30349" y="44411"/>
                </a:cubicBezTo>
                <a:cubicBezTo>
                  <a:pt x="31129" y="44411"/>
                  <a:pt x="31817" y="44548"/>
                  <a:pt x="32190" y="45194"/>
                </a:cubicBezTo>
                <a:cubicBezTo>
                  <a:pt x="32882" y="46381"/>
                  <a:pt x="31359" y="47763"/>
                  <a:pt x="29971" y="47763"/>
                </a:cubicBezTo>
                <a:cubicBezTo>
                  <a:pt x="29955" y="47763"/>
                  <a:pt x="29938" y="47763"/>
                  <a:pt x="29922" y="47763"/>
                </a:cubicBezTo>
                <a:cubicBezTo>
                  <a:pt x="28521" y="47696"/>
                  <a:pt x="27253" y="46929"/>
                  <a:pt x="25852" y="46796"/>
                </a:cubicBezTo>
                <a:cubicBezTo>
                  <a:pt x="25684" y="46777"/>
                  <a:pt x="25517" y="46769"/>
                  <a:pt x="25350" y="46769"/>
                </a:cubicBezTo>
                <a:cubicBezTo>
                  <a:pt x="23995" y="46769"/>
                  <a:pt x="22682" y="47314"/>
                  <a:pt x="21316" y="47463"/>
                </a:cubicBezTo>
                <a:cubicBezTo>
                  <a:pt x="21144" y="47481"/>
                  <a:pt x="20968" y="47491"/>
                  <a:pt x="20791" y="47491"/>
                </a:cubicBezTo>
                <a:cubicBezTo>
                  <a:pt x="19376" y="47491"/>
                  <a:pt x="17843" y="46891"/>
                  <a:pt x="17546" y="45528"/>
                </a:cubicBezTo>
                <a:cubicBezTo>
                  <a:pt x="17546" y="45128"/>
                  <a:pt x="17446" y="44727"/>
                  <a:pt x="17279" y="44327"/>
                </a:cubicBezTo>
                <a:cubicBezTo>
                  <a:pt x="17026" y="43905"/>
                  <a:pt x="16512" y="43744"/>
                  <a:pt x="15997" y="43744"/>
                </a:cubicBezTo>
                <a:cubicBezTo>
                  <a:pt x="15901" y="43744"/>
                  <a:pt x="15806" y="43750"/>
                  <a:pt x="15712" y="43760"/>
                </a:cubicBezTo>
                <a:cubicBezTo>
                  <a:pt x="13722" y="43996"/>
                  <a:pt x="11691" y="45669"/>
                  <a:pt x="9894" y="45669"/>
                </a:cubicBezTo>
                <a:cubicBezTo>
                  <a:pt x="9401" y="45669"/>
                  <a:pt x="8925" y="45544"/>
                  <a:pt x="8473" y="45228"/>
                </a:cubicBezTo>
                <a:cubicBezTo>
                  <a:pt x="7139" y="47830"/>
                  <a:pt x="3837" y="48830"/>
                  <a:pt x="2002" y="51132"/>
                </a:cubicBezTo>
                <a:cubicBezTo>
                  <a:pt x="0" y="53634"/>
                  <a:pt x="167" y="57503"/>
                  <a:pt x="2102" y="60038"/>
                </a:cubicBezTo>
                <a:cubicBezTo>
                  <a:pt x="3806" y="62262"/>
                  <a:pt x="6586" y="63461"/>
                  <a:pt x="9379" y="63461"/>
                </a:cubicBezTo>
                <a:cubicBezTo>
                  <a:pt x="9812" y="63461"/>
                  <a:pt x="10245" y="63432"/>
                  <a:pt x="10675" y="63374"/>
                </a:cubicBezTo>
                <a:cubicBezTo>
                  <a:pt x="11086" y="63335"/>
                  <a:pt x="11521" y="63261"/>
                  <a:pt x="11952" y="63261"/>
                </a:cubicBezTo>
                <a:cubicBezTo>
                  <a:pt x="12254" y="63261"/>
                  <a:pt x="12554" y="63297"/>
                  <a:pt x="12843" y="63407"/>
                </a:cubicBezTo>
                <a:cubicBezTo>
                  <a:pt x="13510" y="63674"/>
                  <a:pt x="13944" y="64341"/>
                  <a:pt x="14511" y="64808"/>
                </a:cubicBezTo>
                <a:cubicBezTo>
                  <a:pt x="14845" y="65064"/>
                  <a:pt x="15296" y="65250"/>
                  <a:pt x="15705" y="65250"/>
                </a:cubicBezTo>
                <a:cubicBezTo>
                  <a:pt x="15990" y="65250"/>
                  <a:pt x="16254" y="65161"/>
                  <a:pt x="16446" y="64942"/>
                </a:cubicBezTo>
                <a:lnTo>
                  <a:pt x="16446" y="64942"/>
                </a:lnTo>
                <a:cubicBezTo>
                  <a:pt x="15912" y="66276"/>
                  <a:pt x="16079" y="67777"/>
                  <a:pt x="16846" y="69011"/>
                </a:cubicBezTo>
                <a:cubicBezTo>
                  <a:pt x="17680" y="70312"/>
                  <a:pt x="19214" y="71313"/>
                  <a:pt x="19181" y="72848"/>
                </a:cubicBezTo>
                <a:cubicBezTo>
                  <a:pt x="19181" y="73648"/>
                  <a:pt x="18680" y="74349"/>
                  <a:pt x="18480" y="75116"/>
                </a:cubicBezTo>
                <a:cubicBezTo>
                  <a:pt x="17480" y="78618"/>
                  <a:pt x="21616" y="81487"/>
                  <a:pt x="22283" y="85056"/>
                </a:cubicBezTo>
                <a:cubicBezTo>
                  <a:pt x="22450" y="86024"/>
                  <a:pt x="22450" y="87191"/>
                  <a:pt x="23284" y="87725"/>
                </a:cubicBezTo>
                <a:cubicBezTo>
                  <a:pt x="23651" y="87958"/>
                  <a:pt x="24118" y="88058"/>
                  <a:pt x="24551" y="88058"/>
                </a:cubicBezTo>
                <a:cubicBezTo>
                  <a:pt x="24768" y="88074"/>
                  <a:pt x="24989" y="88082"/>
                  <a:pt x="25213" y="88082"/>
                </a:cubicBezTo>
                <a:cubicBezTo>
                  <a:pt x="27403" y="88082"/>
                  <a:pt x="29832" y="87314"/>
                  <a:pt x="30255" y="85256"/>
                </a:cubicBezTo>
                <a:cubicBezTo>
                  <a:pt x="30322" y="84623"/>
                  <a:pt x="30355" y="83955"/>
                  <a:pt x="30322" y="83322"/>
                </a:cubicBezTo>
                <a:cubicBezTo>
                  <a:pt x="30389" y="81320"/>
                  <a:pt x="31556" y="79519"/>
                  <a:pt x="33324" y="78585"/>
                </a:cubicBezTo>
                <a:cubicBezTo>
                  <a:pt x="33791" y="78385"/>
                  <a:pt x="34258" y="78118"/>
                  <a:pt x="34692" y="77818"/>
                </a:cubicBezTo>
                <a:cubicBezTo>
                  <a:pt x="35526" y="76984"/>
                  <a:pt x="35326" y="75583"/>
                  <a:pt x="34892" y="74515"/>
                </a:cubicBezTo>
                <a:cubicBezTo>
                  <a:pt x="34492" y="73415"/>
                  <a:pt x="33858" y="72314"/>
                  <a:pt x="33991" y="71180"/>
                </a:cubicBezTo>
                <a:cubicBezTo>
                  <a:pt x="34258" y="69312"/>
                  <a:pt x="36226" y="68344"/>
                  <a:pt x="37761" y="67210"/>
                </a:cubicBezTo>
                <a:cubicBezTo>
                  <a:pt x="40062" y="65509"/>
                  <a:pt x="41563" y="62974"/>
                  <a:pt x="41997" y="60138"/>
                </a:cubicBezTo>
                <a:lnTo>
                  <a:pt x="41997" y="60138"/>
                </a:lnTo>
                <a:cubicBezTo>
                  <a:pt x="40884" y="60492"/>
                  <a:pt x="39641" y="60817"/>
                  <a:pt x="38479" y="60817"/>
                </a:cubicBezTo>
                <a:cubicBezTo>
                  <a:pt x="37447" y="60817"/>
                  <a:pt x="36479" y="60560"/>
                  <a:pt x="35726" y="59838"/>
                </a:cubicBezTo>
                <a:cubicBezTo>
                  <a:pt x="35226" y="59271"/>
                  <a:pt x="34792" y="58637"/>
                  <a:pt x="34525" y="57937"/>
                </a:cubicBezTo>
                <a:lnTo>
                  <a:pt x="31556" y="51732"/>
                </a:lnTo>
                <a:cubicBezTo>
                  <a:pt x="31390" y="51466"/>
                  <a:pt x="31323" y="51165"/>
                  <a:pt x="31390" y="50865"/>
                </a:cubicBezTo>
                <a:cubicBezTo>
                  <a:pt x="31487" y="50617"/>
                  <a:pt x="31671" y="50515"/>
                  <a:pt x="31891" y="50515"/>
                </a:cubicBezTo>
                <a:cubicBezTo>
                  <a:pt x="32351" y="50515"/>
                  <a:pt x="32964" y="50958"/>
                  <a:pt x="33258" y="51432"/>
                </a:cubicBezTo>
                <a:cubicBezTo>
                  <a:pt x="34859" y="53901"/>
                  <a:pt x="36293" y="56436"/>
                  <a:pt x="37527" y="59104"/>
                </a:cubicBezTo>
                <a:cubicBezTo>
                  <a:pt x="40096" y="58637"/>
                  <a:pt x="42531" y="57570"/>
                  <a:pt x="44632" y="56002"/>
                </a:cubicBezTo>
                <a:cubicBezTo>
                  <a:pt x="45299" y="55535"/>
                  <a:pt x="45933" y="54935"/>
                  <a:pt x="46167" y="54134"/>
                </a:cubicBezTo>
                <a:cubicBezTo>
                  <a:pt x="46400" y="53334"/>
                  <a:pt x="45967" y="52299"/>
                  <a:pt x="45166" y="52166"/>
                </a:cubicBezTo>
                <a:cubicBezTo>
                  <a:pt x="45086" y="52157"/>
                  <a:pt x="45003" y="52153"/>
                  <a:pt x="44918" y="52153"/>
                </a:cubicBezTo>
                <a:cubicBezTo>
                  <a:pt x="44687" y="52153"/>
                  <a:pt x="44443" y="52184"/>
                  <a:pt x="44199" y="52233"/>
                </a:cubicBezTo>
                <a:cubicBezTo>
                  <a:pt x="44081" y="52245"/>
                  <a:pt x="43964" y="52251"/>
                  <a:pt x="43848" y="52251"/>
                </a:cubicBezTo>
                <a:cubicBezTo>
                  <a:pt x="42088" y="52251"/>
                  <a:pt x="40520" y="50874"/>
                  <a:pt x="39362" y="49497"/>
                </a:cubicBezTo>
                <a:cubicBezTo>
                  <a:pt x="39709" y="49110"/>
                  <a:pt x="40169" y="48963"/>
                  <a:pt x="40671" y="48963"/>
                </a:cubicBezTo>
                <a:cubicBezTo>
                  <a:pt x="41421" y="48963"/>
                  <a:pt x="42265" y="49291"/>
                  <a:pt x="42964" y="49631"/>
                </a:cubicBezTo>
                <a:cubicBezTo>
                  <a:pt x="45066" y="50598"/>
                  <a:pt x="47301" y="51299"/>
                  <a:pt x="49603" y="51699"/>
                </a:cubicBezTo>
                <a:cubicBezTo>
                  <a:pt x="50170" y="51766"/>
                  <a:pt x="50737" y="51899"/>
                  <a:pt x="51270" y="52133"/>
                </a:cubicBezTo>
                <a:cubicBezTo>
                  <a:pt x="51604" y="52333"/>
                  <a:pt x="51938" y="52566"/>
                  <a:pt x="52238" y="52867"/>
                </a:cubicBezTo>
                <a:cubicBezTo>
                  <a:pt x="54873" y="55302"/>
                  <a:pt x="56808" y="58437"/>
                  <a:pt x="57808" y="61906"/>
                </a:cubicBezTo>
                <a:cubicBezTo>
                  <a:pt x="57892" y="61926"/>
                  <a:pt x="57973" y="61935"/>
                  <a:pt x="58053" y="61935"/>
                </a:cubicBezTo>
                <a:cubicBezTo>
                  <a:pt x="58922" y="61935"/>
                  <a:pt x="59518" y="60819"/>
                  <a:pt x="59610" y="59872"/>
                </a:cubicBezTo>
                <a:cubicBezTo>
                  <a:pt x="59676" y="58837"/>
                  <a:pt x="59576" y="57637"/>
                  <a:pt x="60310" y="56936"/>
                </a:cubicBezTo>
                <a:cubicBezTo>
                  <a:pt x="60877" y="56402"/>
                  <a:pt x="61845" y="56302"/>
                  <a:pt x="62345" y="55702"/>
                </a:cubicBezTo>
                <a:cubicBezTo>
                  <a:pt x="63012" y="54901"/>
                  <a:pt x="62645" y="53567"/>
                  <a:pt x="63412" y="52867"/>
                </a:cubicBezTo>
                <a:cubicBezTo>
                  <a:pt x="63651" y="52645"/>
                  <a:pt x="63928" y="52550"/>
                  <a:pt x="64217" y="52550"/>
                </a:cubicBezTo>
                <a:cubicBezTo>
                  <a:pt x="65062" y="52550"/>
                  <a:pt x="66008" y="53364"/>
                  <a:pt x="66381" y="54234"/>
                </a:cubicBezTo>
                <a:cubicBezTo>
                  <a:pt x="66882" y="55435"/>
                  <a:pt x="67082" y="56869"/>
                  <a:pt x="68116" y="57570"/>
                </a:cubicBezTo>
                <a:lnTo>
                  <a:pt x="69850" y="57336"/>
                </a:lnTo>
                <a:cubicBezTo>
                  <a:pt x="69884" y="60238"/>
                  <a:pt x="70851" y="63040"/>
                  <a:pt x="72652" y="65342"/>
                </a:cubicBezTo>
                <a:cubicBezTo>
                  <a:pt x="73620" y="64808"/>
                  <a:pt x="73186" y="63341"/>
                  <a:pt x="72586" y="62407"/>
                </a:cubicBezTo>
                <a:cubicBezTo>
                  <a:pt x="71952" y="61506"/>
                  <a:pt x="71385" y="60138"/>
                  <a:pt x="72252" y="59438"/>
                </a:cubicBezTo>
                <a:cubicBezTo>
                  <a:pt x="73453" y="59438"/>
                  <a:pt x="74020" y="61106"/>
                  <a:pt x="75154" y="61406"/>
                </a:cubicBezTo>
                <a:cubicBezTo>
                  <a:pt x="75263" y="61434"/>
                  <a:pt x="75370" y="61447"/>
                  <a:pt x="75476" y="61447"/>
                </a:cubicBezTo>
                <a:cubicBezTo>
                  <a:pt x="76503" y="61447"/>
                  <a:pt x="77337" y="60193"/>
                  <a:pt x="77156" y="59104"/>
                </a:cubicBezTo>
                <a:cubicBezTo>
                  <a:pt x="76922" y="57937"/>
                  <a:pt x="75921" y="57070"/>
                  <a:pt x="74887" y="56502"/>
                </a:cubicBezTo>
                <a:cubicBezTo>
                  <a:pt x="73953" y="55468"/>
                  <a:pt x="75288" y="53834"/>
                  <a:pt x="76655" y="53567"/>
                </a:cubicBezTo>
                <a:cubicBezTo>
                  <a:pt x="77095" y="53494"/>
                  <a:pt x="77544" y="53483"/>
                  <a:pt x="77992" y="53483"/>
                </a:cubicBezTo>
                <a:cubicBezTo>
                  <a:pt x="78181" y="53483"/>
                  <a:pt x="78370" y="53485"/>
                  <a:pt x="78558" y="53485"/>
                </a:cubicBezTo>
                <a:cubicBezTo>
                  <a:pt x="79343" y="53485"/>
                  <a:pt x="80108" y="53451"/>
                  <a:pt x="80791" y="53100"/>
                </a:cubicBezTo>
                <a:cubicBezTo>
                  <a:pt x="82293" y="52366"/>
                  <a:pt x="82760" y="50398"/>
                  <a:pt x="82459" y="48764"/>
                </a:cubicBezTo>
                <a:cubicBezTo>
                  <a:pt x="82126" y="47129"/>
                  <a:pt x="81158" y="45695"/>
                  <a:pt x="80358" y="44227"/>
                </a:cubicBezTo>
                <a:cubicBezTo>
                  <a:pt x="79691" y="42993"/>
                  <a:pt x="79357" y="41025"/>
                  <a:pt x="80658" y="40491"/>
                </a:cubicBezTo>
                <a:cubicBezTo>
                  <a:pt x="81025" y="40358"/>
                  <a:pt x="81425" y="40324"/>
                  <a:pt x="81792" y="40324"/>
                </a:cubicBezTo>
                <a:cubicBezTo>
                  <a:pt x="86762" y="40124"/>
                  <a:pt x="90865" y="34854"/>
                  <a:pt x="89898" y="29983"/>
                </a:cubicBezTo>
                <a:cubicBezTo>
                  <a:pt x="89731" y="29049"/>
                  <a:pt x="89298" y="28182"/>
                  <a:pt x="88697" y="27482"/>
                </a:cubicBezTo>
                <a:cubicBezTo>
                  <a:pt x="87496" y="26281"/>
                  <a:pt x="85495" y="25981"/>
                  <a:pt x="84628" y="24580"/>
                </a:cubicBezTo>
                <a:cubicBezTo>
                  <a:pt x="83527" y="22812"/>
                  <a:pt x="84861" y="20477"/>
                  <a:pt x="86596" y="19343"/>
                </a:cubicBezTo>
                <a:cubicBezTo>
                  <a:pt x="88330" y="18208"/>
                  <a:pt x="90432" y="17708"/>
                  <a:pt x="92066" y="16407"/>
                </a:cubicBezTo>
                <a:cubicBezTo>
                  <a:pt x="92466" y="16407"/>
                  <a:pt x="92700" y="16007"/>
                  <a:pt x="92800" y="15573"/>
                </a:cubicBezTo>
                <a:cubicBezTo>
                  <a:pt x="92800" y="15306"/>
                  <a:pt x="92800" y="15039"/>
                  <a:pt x="92800" y="14773"/>
                </a:cubicBezTo>
                <a:cubicBezTo>
                  <a:pt x="92779" y="13697"/>
                  <a:pt x="93644" y="13032"/>
                  <a:pt x="94527" y="13032"/>
                </a:cubicBezTo>
                <a:cubicBezTo>
                  <a:pt x="95067" y="13032"/>
                  <a:pt x="95614" y="13281"/>
                  <a:pt x="95969" y="13839"/>
                </a:cubicBezTo>
                <a:cubicBezTo>
                  <a:pt x="96469" y="14606"/>
                  <a:pt x="96269" y="15607"/>
                  <a:pt x="95902" y="16474"/>
                </a:cubicBezTo>
                <a:cubicBezTo>
                  <a:pt x="95535" y="17308"/>
                  <a:pt x="95035" y="18142"/>
                  <a:pt x="94968" y="19009"/>
                </a:cubicBezTo>
                <a:cubicBezTo>
                  <a:pt x="94868" y="19910"/>
                  <a:pt x="95369" y="21010"/>
                  <a:pt x="96269" y="21110"/>
                </a:cubicBezTo>
                <a:cubicBezTo>
                  <a:pt x="96322" y="21117"/>
                  <a:pt x="96374" y="21120"/>
                  <a:pt x="96425" y="21120"/>
                </a:cubicBezTo>
                <a:cubicBezTo>
                  <a:pt x="97467" y="21120"/>
                  <a:pt x="98107" y="19858"/>
                  <a:pt x="98171" y="18809"/>
                </a:cubicBezTo>
                <a:cubicBezTo>
                  <a:pt x="98271" y="17675"/>
                  <a:pt x="98037" y="16474"/>
                  <a:pt x="98638" y="15506"/>
                </a:cubicBezTo>
                <a:cubicBezTo>
                  <a:pt x="99538" y="14072"/>
                  <a:pt x="102073" y="13739"/>
                  <a:pt x="102140" y="12037"/>
                </a:cubicBezTo>
                <a:cubicBezTo>
                  <a:pt x="102173" y="10670"/>
                  <a:pt x="100472" y="9869"/>
                  <a:pt x="100139" y="8535"/>
                </a:cubicBezTo>
                <a:cubicBezTo>
                  <a:pt x="100072" y="7968"/>
                  <a:pt x="100105" y="7401"/>
                  <a:pt x="100205" y="6867"/>
                </a:cubicBezTo>
                <a:cubicBezTo>
                  <a:pt x="100571" y="3066"/>
                  <a:pt x="97538" y="1"/>
                  <a:pt x="9399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0" name="Google Shape;120;p8"/>
          <p:cNvGrpSpPr/>
          <p:nvPr/>
        </p:nvGrpSpPr>
        <p:grpSpPr>
          <a:xfrm>
            <a:off x="475073" y="366467"/>
            <a:ext cx="8193854" cy="4410567"/>
            <a:chOff x="323824" y="285824"/>
            <a:chExt cx="8193854" cy="4410567"/>
          </a:xfrm>
        </p:grpSpPr>
        <p:grpSp>
          <p:nvGrpSpPr>
            <p:cNvPr id="121" name="Google Shape;121;p8"/>
            <p:cNvGrpSpPr/>
            <p:nvPr/>
          </p:nvGrpSpPr>
          <p:grpSpPr>
            <a:xfrm>
              <a:off x="996513" y="426787"/>
              <a:ext cx="978751" cy="226423"/>
              <a:chOff x="4114929" y="211877"/>
              <a:chExt cx="978751" cy="226423"/>
            </a:xfrm>
          </p:grpSpPr>
          <p:sp>
            <p:nvSpPr>
              <p:cNvPr id="122" name="Google Shape;122;p8"/>
              <p:cNvSpPr/>
              <p:nvPr/>
            </p:nvSpPr>
            <p:spPr>
              <a:xfrm>
                <a:off x="4114929" y="283771"/>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8"/>
              <p:cNvSpPr/>
              <p:nvPr/>
            </p:nvSpPr>
            <p:spPr>
              <a:xfrm>
                <a:off x="4318677" y="211877"/>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a:off x="4473124" y="361014"/>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 name="Google Shape;125;p8"/>
            <p:cNvGrpSpPr/>
            <p:nvPr/>
          </p:nvGrpSpPr>
          <p:grpSpPr>
            <a:xfrm>
              <a:off x="323824" y="4512403"/>
              <a:ext cx="792366" cy="183988"/>
              <a:chOff x="6214836" y="3902195"/>
              <a:chExt cx="792366" cy="183988"/>
            </a:xfrm>
          </p:grpSpPr>
          <p:sp>
            <p:nvSpPr>
              <p:cNvPr id="126" name="Google Shape;126;p8"/>
              <p:cNvSpPr/>
              <p:nvPr/>
            </p:nvSpPr>
            <p:spPr>
              <a:xfrm>
                <a:off x="6214836" y="3960797"/>
                <a:ext cx="504748" cy="62634"/>
              </a:xfrm>
              <a:custGeom>
                <a:rect b="b" l="l" r="r" t="t"/>
                <a:pathLst>
                  <a:path extrusionOk="0" h="1569" w="12644">
                    <a:moveTo>
                      <a:pt x="1068" y="1"/>
                    </a:moveTo>
                    <a:cubicBezTo>
                      <a:pt x="1" y="1"/>
                      <a:pt x="1" y="1568"/>
                      <a:pt x="1068" y="1568"/>
                    </a:cubicBezTo>
                    <a:lnTo>
                      <a:pt x="11576" y="1568"/>
                    </a:lnTo>
                    <a:cubicBezTo>
                      <a:pt x="12643" y="1568"/>
                      <a:pt x="12643" y="1"/>
                      <a:pt x="115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
              <p:cNvSpPr/>
              <p:nvPr/>
            </p:nvSpPr>
            <p:spPr>
              <a:xfrm>
                <a:off x="6381299" y="3902195"/>
                <a:ext cx="503391" cy="63992"/>
              </a:xfrm>
              <a:custGeom>
                <a:rect b="b" l="l" r="r" t="t"/>
                <a:pathLst>
                  <a:path extrusionOk="0" h="1603" w="12610">
                    <a:moveTo>
                      <a:pt x="1034" y="1"/>
                    </a:moveTo>
                    <a:cubicBezTo>
                      <a:pt x="0" y="1"/>
                      <a:pt x="0" y="1602"/>
                      <a:pt x="1034" y="1602"/>
                    </a:cubicBezTo>
                    <a:lnTo>
                      <a:pt x="11542" y="1602"/>
                    </a:lnTo>
                    <a:cubicBezTo>
                      <a:pt x="12609" y="1602"/>
                      <a:pt x="12609" y="1"/>
                      <a:pt x="115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p:nvPr/>
            </p:nvSpPr>
            <p:spPr>
              <a:xfrm>
                <a:off x="6503731" y="4023230"/>
                <a:ext cx="503471" cy="62954"/>
              </a:xfrm>
              <a:custGeom>
                <a:rect b="b" l="l" r="r" t="t"/>
                <a:pathLst>
                  <a:path extrusionOk="0" h="1577" w="12612">
                    <a:moveTo>
                      <a:pt x="1043" y="0"/>
                    </a:moveTo>
                    <a:cubicBezTo>
                      <a:pt x="0" y="0"/>
                      <a:pt x="0" y="1576"/>
                      <a:pt x="1043" y="1576"/>
                    </a:cubicBezTo>
                    <a:cubicBezTo>
                      <a:pt x="1073" y="1576"/>
                      <a:pt x="1104" y="1575"/>
                      <a:pt x="1136" y="1572"/>
                    </a:cubicBezTo>
                    <a:lnTo>
                      <a:pt x="11644" y="1572"/>
                    </a:lnTo>
                    <a:cubicBezTo>
                      <a:pt x="12611" y="1505"/>
                      <a:pt x="12611" y="71"/>
                      <a:pt x="11644" y="4"/>
                    </a:cubicBezTo>
                    <a:lnTo>
                      <a:pt x="1136" y="4"/>
                    </a:lnTo>
                    <a:cubicBezTo>
                      <a:pt x="1104" y="2"/>
                      <a:pt x="1073" y="0"/>
                      <a:pt x="10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 name="Google Shape;129;p8"/>
            <p:cNvGrpSpPr/>
            <p:nvPr/>
          </p:nvGrpSpPr>
          <p:grpSpPr>
            <a:xfrm>
              <a:off x="3850020" y="851792"/>
              <a:ext cx="629895" cy="125228"/>
              <a:chOff x="2358395" y="686910"/>
              <a:chExt cx="629895" cy="125228"/>
            </a:xfrm>
          </p:grpSpPr>
          <p:sp>
            <p:nvSpPr>
              <p:cNvPr id="130" name="Google Shape;130;p8"/>
              <p:cNvSpPr/>
              <p:nvPr/>
            </p:nvSpPr>
            <p:spPr>
              <a:xfrm>
                <a:off x="2484899" y="686910"/>
                <a:ext cx="503391" cy="62634"/>
              </a:xfrm>
              <a:custGeom>
                <a:rect b="b" l="l" r="r" t="t"/>
                <a:pathLst>
                  <a:path extrusionOk="0" h="1569" w="12610">
                    <a:moveTo>
                      <a:pt x="11607" y="0"/>
                    </a:moveTo>
                    <a:cubicBezTo>
                      <a:pt x="11597" y="0"/>
                      <a:pt x="11586" y="0"/>
                      <a:pt x="11575" y="1"/>
                    </a:cubicBezTo>
                    <a:lnTo>
                      <a:pt x="1068" y="1"/>
                    </a:lnTo>
                    <a:cubicBezTo>
                      <a:pt x="0" y="1"/>
                      <a:pt x="0" y="1569"/>
                      <a:pt x="1068" y="1569"/>
                    </a:cubicBezTo>
                    <a:lnTo>
                      <a:pt x="11575" y="1569"/>
                    </a:lnTo>
                    <a:cubicBezTo>
                      <a:pt x="12599" y="1569"/>
                      <a:pt x="12609" y="0"/>
                      <a:pt x="11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
              <p:cNvSpPr/>
              <p:nvPr/>
            </p:nvSpPr>
            <p:spPr>
              <a:xfrm>
                <a:off x="2358395" y="749503"/>
                <a:ext cx="504709" cy="62634"/>
              </a:xfrm>
              <a:custGeom>
                <a:rect b="b" l="l" r="r" t="t"/>
                <a:pathLst>
                  <a:path extrusionOk="0" h="1569" w="12643">
                    <a:moveTo>
                      <a:pt x="11608" y="0"/>
                    </a:moveTo>
                    <a:cubicBezTo>
                      <a:pt x="11597" y="0"/>
                      <a:pt x="11586" y="0"/>
                      <a:pt x="11575" y="1"/>
                    </a:cubicBezTo>
                    <a:lnTo>
                      <a:pt x="1068" y="1"/>
                    </a:lnTo>
                    <a:cubicBezTo>
                      <a:pt x="1" y="1"/>
                      <a:pt x="1" y="1568"/>
                      <a:pt x="1068" y="1568"/>
                    </a:cubicBezTo>
                    <a:lnTo>
                      <a:pt x="11575" y="1568"/>
                    </a:lnTo>
                    <a:cubicBezTo>
                      <a:pt x="12632" y="1568"/>
                      <a:pt x="12643" y="0"/>
                      <a:pt x="116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 name="Google Shape;132;p8"/>
            <p:cNvSpPr/>
            <p:nvPr/>
          </p:nvSpPr>
          <p:spPr>
            <a:xfrm>
              <a:off x="8014287" y="285824"/>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 name="Google Shape;133;p8"/>
            <p:cNvGrpSpPr/>
            <p:nvPr/>
          </p:nvGrpSpPr>
          <p:grpSpPr>
            <a:xfrm>
              <a:off x="4309600" y="3910289"/>
              <a:ext cx="524785" cy="125347"/>
              <a:chOff x="1675350" y="3968657"/>
              <a:chExt cx="524785" cy="125347"/>
            </a:xfrm>
          </p:grpSpPr>
          <p:sp>
            <p:nvSpPr>
              <p:cNvPr id="134" name="Google Shape;134;p8"/>
              <p:cNvSpPr/>
              <p:nvPr/>
            </p:nvSpPr>
            <p:spPr>
              <a:xfrm>
                <a:off x="1675350" y="403105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8"/>
              <p:cNvSpPr/>
              <p:nvPr/>
            </p:nvSpPr>
            <p:spPr>
              <a:xfrm>
                <a:off x="1821933" y="396865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6" name="Shape 136"/>
        <p:cNvGrpSpPr/>
        <p:nvPr/>
      </p:nvGrpSpPr>
      <p:grpSpPr>
        <a:xfrm>
          <a:off x="0" y="0"/>
          <a:ext cx="0" cy="0"/>
          <a:chOff x="0" y="0"/>
          <a:chExt cx="0" cy="0"/>
        </a:xfrm>
      </p:grpSpPr>
      <p:sp>
        <p:nvSpPr>
          <p:cNvPr id="137" name="Google Shape;137;p9"/>
          <p:cNvSpPr txBox="1"/>
          <p:nvPr>
            <p:ph idx="1" type="subTitle"/>
          </p:nvPr>
        </p:nvSpPr>
        <p:spPr>
          <a:xfrm>
            <a:off x="720000" y="2358675"/>
            <a:ext cx="3126000" cy="115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gn="ctr">
              <a:spcBef>
                <a:spcPts val="1600"/>
              </a:spcBef>
              <a:spcAft>
                <a:spcPts val="0"/>
              </a:spcAft>
              <a:buNone/>
              <a:defRPr sz="1600"/>
            </a:lvl2pPr>
            <a:lvl3pPr lvl="2" rtl="0" algn="ctr">
              <a:spcBef>
                <a:spcPts val="1600"/>
              </a:spcBef>
              <a:spcAft>
                <a:spcPts val="0"/>
              </a:spcAft>
              <a:buNone/>
              <a:defRPr sz="1600"/>
            </a:lvl3pPr>
            <a:lvl4pPr lvl="3" rtl="0" algn="ctr">
              <a:spcBef>
                <a:spcPts val="1600"/>
              </a:spcBef>
              <a:spcAft>
                <a:spcPts val="0"/>
              </a:spcAft>
              <a:buNone/>
              <a:defRPr sz="1600"/>
            </a:lvl4pPr>
            <a:lvl5pPr lvl="4" rtl="0" algn="ctr">
              <a:spcBef>
                <a:spcPts val="1600"/>
              </a:spcBef>
              <a:spcAft>
                <a:spcPts val="0"/>
              </a:spcAft>
              <a:buNone/>
              <a:defRPr sz="1600"/>
            </a:lvl5pPr>
            <a:lvl6pPr lvl="5" rtl="0" algn="ctr">
              <a:spcBef>
                <a:spcPts val="1600"/>
              </a:spcBef>
              <a:spcAft>
                <a:spcPts val="0"/>
              </a:spcAft>
              <a:buNone/>
              <a:defRPr sz="1600"/>
            </a:lvl6pPr>
            <a:lvl7pPr lvl="6" rtl="0" algn="ctr">
              <a:spcBef>
                <a:spcPts val="1600"/>
              </a:spcBef>
              <a:spcAft>
                <a:spcPts val="0"/>
              </a:spcAft>
              <a:buNone/>
              <a:defRPr sz="1600"/>
            </a:lvl7pPr>
            <a:lvl8pPr lvl="7" rtl="0" algn="ctr">
              <a:spcBef>
                <a:spcPts val="1600"/>
              </a:spcBef>
              <a:spcAft>
                <a:spcPts val="0"/>
              </a:spcAft>
              <a:buNone/>
              <a:defRPr sz="1600"/>
            </a:lvl8pPr>
            <a:lvl9pPr lvl="8" rtl="0" algn="ctr">
              <a:spcBef>
                <a:spcPts val="1600"/>
              </a:spcBef>
              <a:spcAft>
                <a:spcPts val="1600"/>
              </a:spcAft>
              <a:buNone/>
              <a:defRPr sz="1600"/>
            </a:lvl9pPr>
          </a:lstStyle>
          <a:p/>
        </p:txBody>
      </p:sp>
      <p:sp>
        <p:nvSpPr>
          <p:cNvPr id="138" name="Google Shape;138;p9"/>
          <p:cNvSpPr txBox="1"/>
          <p:nvPr>
            <p:ph type="title"/>
          </p:nvPr>
        </p:nvSpPr>
        <p:spPr>
          <a:xfrm>
            <a:off x="720000" y="1592575"/>
            <a:ext cx="3126000" cy="6819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p:txBody>
      </p:sp>
      <p:sp>
        <p:nvSpPr>
          <p:cNvPr id="139" name="Google Shape;139;p9"/>
          <p:cNvSpPr/>
          <p:nvPr/>
        </p:nvSpPr>
        <p:spPr>
          <a:xfrm>
            <a:off x="4238272" y="-381000"/>
            <a:ext cx="5616083" cy="9087300"/>
          </a:xfrm>
          <a:custGeom>
            <a:rect b="b" l="l" r="r" t="t"/>
            <a:pathLst>
              <a:path extrusionOk="0" h="105360" w="65114">
                <a:moveTo>
                  <a:pt x="8698" y="1"/>
                </a:moveTo>
                <a:cubicBezTo>
                  <a:pt x="7253" y="1"/>
                  <a:pt x="5781" y="585"/>
                  <a:pt x="4670" y="1490"/>
                </a:cubicBezTo>
                <a:cubicBezTo>
                  <a:pt x="4036" y="1990"/>
                  <a:pt x="4737" y="3291"/>
                  <a:pt x="5304" y="3892"/>
                </a:cubicBezTo>
                <a:cubicBezTo>
                  <a:pt x="5838" y="4492"/>
                  <a:pt x="6538" y="5192"/>
                  <a:pt x="6405" y="5993"/>
                </a:cubicBezTo>
                <a:cubicBezTo>
                  <a:pt x="5854" y="6218"/>
                  <a:pt x="5266" y="6331"/>
                  <a:pt x="4683" y="6331"/>
                </a:cubicBezTo>
                <a:cubicBezTo>
                  <a:pt x="4489" y="6331"/>
                  <a:pt x="4295" y="6318"/>
                  <a:pt x="4103" y="6293"/>
                </a:cubicBezTo>
                <a:cubicBezTo>
                  <a:pt x="3937" y="6268"/>
                  <a:pt x="3767" y="6257"/>
                  <a:pt x="3595" y="6257"/>
                </a:cubicBezTo>
                <a:cubicBezTo>
                  <a:pt x="3317" y="6257"/>
                  <a:pt x="3037" y="6285"/>
                  <a:pt x="2769" y="6327"/>
                </a:cubicBezTo>
                <a:cubicBezTo>
                  <a:pt x="2368" y="6460"/>
                  <a:pt x="2001" y="6927"/>
                  <a:pt x="2168" y="7327"/>
                </a:cubicBezTo>
                <a:cubicBezTo>
                  <a:pt x="1868" y="7828"/>
                  <a:pt x="1534" y="8095"/>
                  <a:pt x="1868" y="8562"/>
                </a:cubicBezTo>
                <a:cubicBezTo>
                  <a:pt x="2135" y="8928"/>
                  <a:pt x="2569" y="9229"/>
                  <a:pt x="2569" y="9696"/>
                </a:cubicBezTo>
                <a:cubicBezTo>
                  <a:pt x="2502" y="10063"/>
                  <a:pt x="2268" y="10363"/>
                  <a:pt x="1935" y="10496"/>
                </a:cubicBezTo>
                <a:cubicBezTo>
                  <a:pt x="1601" y="10630"/>
                  <a:pt x="1268" y="10763"/>
                  <a:pt x="967" y="10930"/>
                </a:cubicBezTo>
                <a:cubicBezTo>
                  <a:pt x="0" y="11530"/>
                  <a:pt x="0" y="12865"/>
                  <a:pt x="133" y="13999"/>
                </a:cubicBezTo>
                <a:cubicBezTo>
                  <a:pt x="734" y="14733"/>
                  <a:pt x="834" y="16034"/>
                  <a:pt x="534" y="16968"/>
                </a:cubicBezTo>
                <a:cubicBezTo>
                  <a:pt x="367" y="17268"/>
                  <a:pt x="300" y="17668"/>
                  <a:pt x="367" y="18035"/>
                </a:cubicBezTo>
                <a:cubicBezTo>
                  <a:pt x="500" y="18435"/>
                  <a:pt x="967" y="18569"/>
                  <a:pt x="1401" y="18669"/>
                </a:cubicBezTo>
                <a:cubicBezTo>
                  <a:pt x="1852" y="18790"/>
                  <a:pt x="2349" y="18903"/>
                  <a:pt x="2820" y="18903"/>
                </a:cubicBezTo>
                <a:cubicBezTo>
                  <a:pt x="3254" y="18903"/>
                  <a:pt x="3667" y="18807"/>
                  <a:pt x="4003" y="18535"/>
                </a:cubicBezTo>
                <a:cubicBezTo>
                  <a:pt x="4783" y="17871"/>
                  <a:pt x="5763" y="17644"/>
                  <a:pt x="6811" y="17644"/>
                </a:cubicBezTo>
                <a:cubicBezTo>
                  <a:pt x="8182" y="17644"/>
                  <a:pt x="9670" y="18033"/>
                  <a:pt x="10975" y="18335"/>
                </a:cubicBezTo>
                <a:cubicBezTo>
                  <a:pt x="11775" y="18502"/>
                  <a:pt x="12642" y="18802"/>
                  <a:pt x="13109" y="19469"/>
                </a:cubicBezTo>
                <a:cubicBezTo>
                  <a:pt x="13710" y="20370"/>
                  <a:pt x="13443" y="21638"/>
                  <a:pt x="12943" y="22605"/>
                </a:cubicBezTo>
                <a:cubicBezTo>
                  <a:pt x="12442" y="23572"/>
                  <a:pt x="11708" y="24406"/>
                  <a:pt x="11375" y="25474"/>
                </a:cubicBezTo>
                <a:cubicBezTo>
                  <a:pt x="11141" y="26474"/>
                  <a:pt x="11075" y="27508"/>
                  <a:pt x="11241" y="28509"/>
                </a:cubicBezTo>
                <a:cubicBezTo>
                  <a:pt x="11341" y="29777"/>
                  <a:pt x="11475" y="31111"/>
                  <a:pt x="12209" y="32145"/>
                </a:cubicBezTo>
                <a:cubicBezTo>
                  <a:pt x="13009" y="33346"/>
                  <a:pt x="13410" y="34747"/>
                  <a:pt x="13376" y="36181"/>
                </a:cubicBezTo>
                <a:cubicBezTo>
                  <a:pt x="13310" y="37249"/>
                  <a:pt x="12943" y="38283"/>
                  <a:pt x="13043" y="39350"/>
                </a:cubicBezTo>
                <a:cubicBezTo>
                  <a:pt x="13209" y="41285"/>
                  <a:pt x="14877" y="42719"/>
                  <a:pt x="16579" y="43653"/>
                </a:cubicBezTo>
                <a:cubicBezTo>
                  <a:pt x="18413" y="44621"/>
                  <a:pt x="19814" y="46222"/>
                  <a:pt x="20481" y="48190"/>
                </a:cubicBezTo>
                <a:cubicBezTo>
                  <a:pt x="20782" y="49157"/>
                  <a:pt x="20915" y="50158"/>
                  <a:pt x="21148" y="51159"/>
                </a:cubicBezTo>
                <a:cubicBezTo>
                  <a:pt x="21615" y="52860"/>
                  <a:pt x="22616" y="54361"/>
                  <a:pt x="24017" y="55462"/>
                </a:cubicBezTo>
                <a:cubicBezTo>
                  <a:pt x="25018" y="56262"/>
                  <a:pt x="26652" y="56529"/>
                  <a:pt x="27920" y="56763"/>
                </a:cubicBezTo>
                <a:cubicBezTo>
                  <a:pt x="28554" y="56896"/>
                  <a:pt x="29254" y="56996"/>
                  <a:pt x="29755" y="57430"/>
                </a:cubicBezTo>
                <a:cubicBezTo>
                  <a:pt x="29988" y="57630"/>
                  <a:pt x="30155" y="57897"/>
                  <a:pt x="30355" y="58130"/>
                </a:cubicBezTo>
                <a:cubicBezTo>
                  <a:pt x="31422" y="59164"/>
                  <a:pt x="33357" y="58731"/>
                  <a:pt x="34425" y="59765"/>
                </a:cubicBezTo>
                <a:cubicBezTo>
                  <a:pt x="34691" y="60032"/>
                  <a:pt x="34925" y="60332"/>
                  <a:pt x="35125" y="60665"/>
                </a:cubicBezTo>
                <a:cubicBezTo>
                  <a:pt x="35729" y="61390"/>
                  <a:pt x="36633" y="61814"/>
                  <a:pt x="37565" y="61814"/>
                </a:cubicBezTo>
                <a:cubicBezTo>
                  <a:pt x="37664" y="61814"/>
                  <a:pt x="37762" y="61809"/>
                  <a:pt x="37860" y="61800"/>
                </a:cubicBezTo>
                <a:lnTo>
                  <a:pt x="37860" y="61800"/>
                </a:lnTo>
                <a:cubicBezTo>
                  <a:pt x="37627" y="62600"/>
                  <a:pt x="38561" y="63501"/>
                  <a:pt x="38261" y="64268"/>
                </a:cubicBezTo>
                <a:cubicBezTo>
                  <a:pt x="38027" y="64868"/>
                  <a:pt x="37327" y="65169"/>
                  <a:pt x="36860" y="65602"/>
                </a:cubicBezTo>
                <a:cubicBezTo>
                  <a:pt x="36026" y="66370"/>
                  <a:pt x="35892" y="67670"/>
                  <a:pt x="36259" y="68771"/>
                </a:cubicBezTo>
                <a:cubicBezTo>
                  <a:pt x="36660" y="69839"/>
                  <a:pt x="37327" y="70806"/>
                  <a:pt x="38127" y="71607"/>
                </a:cubicBezTo>
                <a:cubicBezTo>
                  <a:pt x="39562" y="73174"/>
                  <a:pt x="41263" y="73942"/>
                  <a:pt x="42797" y="75409"/>
                </a:cubicBezTo>
                <a:cubicBezTo>
                  <a:pt x="44232" y="76744"/>
                  <a:pt x="44565" y="78945"/>
                  <a:pt x="44232" y="80880"/>
                </a:cubicBezTo>
                <a:cubicBezTo>
                  <a:pt x="43931" y="82815"/>
                  <a:pt x="43064" y="84616"/>
                  <a:pt x="42464" y="86484"/>
                </a:cubicBezTo>
                <a:cubicBezTo>
                  <a:pt x="41330" y="89986"/>
                  <a:pt x="41063" y="93823"/>
                  <a:pt x="42130" y="97325"/>
                </a:cubicBezTo>
                <a:cubicBezTo>
                  <a:pt x="43231" y="100861"/>
                  <a:pt x="45766" y="103963"/>
                  <a:pt x="49168" y="105331"/>
                </a:cubicBezTo>
                <a:cubicBezTo>
                  <a:pt x="49246" y="105350"/>
                  <a:pt x="49327" y="105360"/>
                  <a:pt x="49408" y="105360"/>
                </a:cubicBezTo>
                <a:cubicBezTo>
                  <a:pt x="49742" y="105360"/>
                  <a:pt x="50081" y="105199"/>
                  <a:pt x="50269" y="104931"/>
                </a:cubicBezTo>
                <a:cubicBezTo>
                  <a:pt x="50569" y="104630"/>
                  <a:pt x="50603" y="104163"/>
                  <a:pt x="50403" y="103796"/>
                </a:cubicBezTo>
                <a:cubicBezTo>
                  <a:pt x="49802" y="102662"/>
                  <a:pt x="48701" y="101695"/>
                  <a:pt x="47901" y="100694"/>
                </a:cubicBezTo>
                <a:cubicBezTo>
                  <a:pt x="47634" y="100394"/>
                  <a:pt x="47467" y="100027"/>
                  <a:pt x="47434" y="99627"/>
                </a:cubicBezTo>
                <a:cubicBezTo>
                  <a:pt x="47467" y="99160"/>
                  <a:pt x="47868" y="98826"/>
                  <a:pt x="48134" y="98493"/>
                </a:cubicBezTo>
                <a:cubicBezTo>
                  <a:pt x="48601" y="97959"/>
                  <a:pt x="48835" y="97258"/>
                  <a:pt x="48802" y="96558"/>
                </a:cubicBezTo>
                <a:cubicBezTo>
                  <a:pt x="48802" y="95924"/>
                  <a:pt x="48401" y="95290"/>
                  <a:pt x="48435" y="94656"/>
                </a:cubicBezTo>
                <a:cubicBezTo>
                  <a:pt x="48435" y="93989"/>
                  <a:pt x="48802" y="93389"/>
                  <a:pt x="49402" y="93122"/>
                </a:cubicBezTo>
                <a:cubicBezTo>
                  <a:pt x="49702" y="93055"/>
                  <a:pt x="49969" y="92989"/>
                  <a:pt x="50236" y="92922"/>
                </a:cubicBezTo>
                <a:cubicBezTo>
                  <a:pt x="51137" y="92522"/>
                  <a:pt x="51003" y="91154"/>
                  <a:pt x="51637" y="90420"/>
                </a:cubicBezTo>
                <a:cubicBezTo>
                  <a:pt x="51970" y="90120"/>
                  <a:pt x="52337" y="89886"/>
                  <a:pt x="52771" y="89753"/>
                </a:cubicBezTo>
                <a:cubicBezTo>
                  <a:pt x="54506" y="88919"/>
                  <a:pt x="55907" y="87285"/>
                  <a:pt x="56040" y="85383"/>
                </a:cubicBezTo>
                <a:cubicBezTo>
                  <a:pt x="56173" y="83882"/>
                  <a:pt x="55640" y="82047"/>
                  <a:pt x="56774" y="81047"/>
                </a:cubicBezTo>
                <a:cubicBezTo>
                  <a:pt x="57273" y="80610"/>
                  <a:pt x="57897" y="80516"/>
                  <a:pt x="58559" y="80516"/>
                </a:cubicBezTo>
                <a:cubicBezTo>
                  <a:pt x="59057" y="80516"/>
                  <a:pt x="59577" y="80569"/>
                  <a:pt x="60083" y="80569"/>
                </a:cubicBezTo>
                <a:cubicBezTo>
                  <a:pt x="60342" y="80569"/>
                  <a:pt x="60597" y="80555"/>
                  <a:pt x="60843" y="80513"/>
                </a:cubicBezTo>
                <a:cubicBezTo>
                  <a:pt x="61411" y="80413"/>
                  <a:pt x="61777" y="79913"/>
                  <a:pt x="62044" y="79379"/>
                </a:cubicBezTo>
                <a:cubicBezTo>
                  <a:pt x="62278" y="78879"/>
                  <a:pt x="62345" y="78278"/>
                  <a:pt x="62244" y="77711"/>
                </a:cubicBezTo>
                <a:cubicBezTo>
                  <a:pt x="62111" y="77044"/>
                  <a:pt x="61811" y="76377"/>
                  <a:pt x="61878" y="75676"/>
                </a:cubicBezTo>
                <a:cubicBezTo>
                  <a:pt x="61978" y="74676"/>
                  <a:pt x="62711" y="73942"/>
                  <a:pt x="63345" y="73174"/>
                </a:cubicBezTo>
                <a:cubicBezTo>
                  <a:pt x="64046" y="72240"/>
                  <a:pt x="64546" y="71173"/>
                  <a:pt x="64813" y="70039"/>
                </a:cubicBezTo>
                <a:cubicBezTo>
                  <a:pt x="65113" y="68738"/>
                  <a:pt x="64279" y="67203"/>
                  <a:pt x="63145" y="66570"/>
                </a:cubicBezTo>
                <a:cubicBezTo>
                  <a:pt x="62011" y="65936"/>
                  <a:pt x="60577" y="65903"/>
                  <a:pt x="59242" y="65869"/>
                </a:cubicBezTo>
                <a:cubicBezTo>
                  <a:pt x="57941" y="65836"/>
                  <a:pt x="56540" y="65736"/>
                  <a:pt x="55440" y="64969"/>
                </a:cubicBezTo>
                <a:cubicBezTo>
                  <a:pt x="54439" y="64268"/>
                  <a:pt x="53872" y="63101"/>
                  <a:pt x="53105" y="62167"/>
                </a:cubicBezTo>
                <a:cubicBezTo>
                  <a:pt x="51770" y="60632"/>
                  <a:pt x="49869" y="59698"/>
                  <a:pt x="48001" y="58831"/>
                </a:cubicBezTo>
                <a:cubicBezTo>
                  <a:pt x="47465" y="58601"/>
                  <a:pt x="46871" y="58352"/>
                  <a:pt x="46293" y="58352"/>
                </a:cubicBezTo>
                <a:cubicBezTo>
                  <a:pt x="46115" y="58352"/>
                  <a:pt x="45939" y="58376"/>
                  <a:pt x="45766" y="58431"/>
                </a:cubicBezTo>
                <a:cubicBezTo>
                  <a:pt x="45499" y="58564"/>
                  <a:pt x="45199" y="58664"/>
                  <a:pt x="44932" y="58764"/>
                </a:cubicBezTo>
                <a:cubicBezTo>
                  <a:pt x="44855" y="58780"/>
                  <a:pt x="44780" y="58787"/>
                  <a:pt x="44705" y="58787"/>
                </a:cubicBezTo>
                <a:cubicBezTo>
                  <a:pt x="43975" y="58787"/>
                  <a:pt x="43363" y="58093"/>
                  <a:pt x="42697" y="57730"/>
                </a:cubicBezTo>
                <a:cubicBezTo>
                  <a:pt x="42359" y="57546"/>
                  <a:pt x="41988" y="57463"/>
                  <a:pt x="41615" y="57463"/>
                </a:cubicBezTo>
                <a:cubicBezTo>
                  <a:pt x="40293" y="57463"/>
                  <a:pt x="38932" y="58505"/>
                  <a:pt x="38828" y="59832"/>
                </a:cubicBezTo>
                <a:cubicBezTo>
                  <a:pt x="38621" y="59903"/>
                  <a:pt x="38364" y="59939"/>
                  <a:pt x="38089" y="59939"/>
                </a:cubicBezTo>
                <a:cubicBezTo>
                  <a:pt x="37343" y="59939"/>
                  <a:pt x="36467" y="59676"/>
                  <a:pt x="36126" y="59164"/>
                </a:cubicBezTo>
                <a:cubicBezTo>
                  <a:pt x="35826" y="58664"/>
                  <a:pt x="35692" y="57930"/>
                  <a:pt x="35125" y="57697"/>
                </a:cubicBezTo>
                <a:cubicBezTo>
                  <a:pt x="34825" y="57597"/>
                  <a:pt x="34458" y="57630"/>
                  <a:pt x="34224" y="57430"/>
                </a:cubicBezTo>
                <a:cubicBezTo>
                  <a:pt x="33791" y="57063"/>
                  <a:pt x="34124" y="56429"/>
                  <a:pt x="34224" y="55895"/>
                </a:cubicBezTo>
                <a:cubicBezTo>
                  <a:pt x="34325" y="55061"/>
                  <a:pt x="33691" y="54261"/>
                  <a:pt x="32924" y="53894"/>
                </a:cubicBezTo>
                <a:cubicBezTo>
                  <a:pt x="32123" y="53594"/>
                  <a:pt x="31289" y="53460"/>
                  <a:pt x="30422" y="53460"/>
                </a:cubicBezTo>
                <a:cubicBezTo>
                  <a:pt x="30300" y="53470"/>
                  <a:pt x="30178" y="53475"/>
                  <a:pt x="30055" y="53475"/>
                </a:cubicBezTo>
                <a:cubicBezTo>
                  <a:pt x="29336" y="53475"/>
                  <a:pt x="28604" y="53312"/>
                  <a:pt x="27920" y="53027"/>
                </a:cubicBezTo>
                <a:cubicBezTo>
                  <a:pt x="26452" y="52293"/>
                  <a:pt x="25852" y="50291"/>
                  <a:pt x="26486" y="48757"/>
                </a:cubicBezTo>
                <a:cubicBezTo>
                  <a:pt x="27196" y="47272"/>
                  <a:pt x="28686" y="46319"/>
                  <a:pt x="30323" y="46319"/>
                </a:cubicBezTo>
                <a:cubicBezTo>
                  <a:pt x="30378" y="46319"/>
                  <a:pt x="30433" y="46320"/>
                  <a:pt x="30488" y="46322"/>
                </a:cubicBezTo>
                <a:cubicBezTo>
                  <a:pt x="32123" y="46389"/>
                  <a:pt x="33824" y="47556"/>
                  <a:pt x="33824" y="49191"/>
                </a:cubicBezTo>
                <a:cubicBezTo>
                  <a:pt x="33824" y="49460"/>
                  <a:pt x="34083" y="49575"/>
                  <a:pt x="34366" y="49575"/>
                </a:cubicBezTo>
                <a:cubicBezTo>
                  <a:pt x="34538" y="49575"/>
                  <a:pt x="34720" y="49533"/>
                  <a:pt x="34858" y="49457"/>
                </a:cubicBezTo>
                <a:cubicBezTo>
                  <a:pt x="35192" y="49224"/>
                  <a:pt x="35425" y="48857"/>
                  <a:pt x="35492" y="48423"/>
                </a:cubicBezTo>
                <a:cubicBezTo>
                  <a:pt x="35592" y="48023"/>
                  <a:pt x="35592" y="47589"/>
                  <a:pt x="35726" y="47223"/>
                </a:cubicBezTo>
                <a:cubicBezTo>
                  <a:pt x="36026" y="46289"/>
                  <a:pt x="36893" y="45655"/>
                  <a:pt x="37860" y="45655"/>
                </a:cubicBezTo>
                <a:cubicBezTo>
                  <a:pt x="38861" y="45655"/>
                  <a:pt x="39562" y="44654"/>
                  <a:pt x="40262" y="43987"/>
                </a:cubicBezTo>
                <a:cubicBezTo>
                  <a:pt x="41029" y="43286"/>
                  <a:pt x="41330" y="42252"/>
                  <a:pt x="41096" y="41252"/>
                </a:cubicBezTo>
                <a:cubicBezTo>
                  <a:pt x="40963" y="40751"/>
                  <a:pt x="40629" y="40218"/>
                  <a:pt x="40796" y="39717"/>
                </a:cubicBezTo>
                <a:cubicBezTo>
                  <a:pt x="40963" y="39350"/>
                  <a:pt x="41296" y="39050"/>
                  <a:pt x="41730" y="38917"/>
                </a:cubicBezTo>
                <a:cubicBezTo>
                  <a:pt x="42721" y="38514"/>
                  <a:pt x="43798" y="38313"/>
                  <a:pt x="44882" y="38313"/>
                </a:cubicBezTo>
                <a:cubicBezTo>
                  <a:pt x="44965" y="38313"/>
                  <a:pt x="45049" y="38314"/>
                  <a:pt x="45132" y="38316"/>
                </a:cubicBezTo>
                <a:cubicBezTo>
                  <a:pt x="45157" y="38317"/>
                  <a:pt x="45182" y="38317"/>
                  <a:pt x="45207" y="38317"/>
                </a:cubicBezTo>
                <a:cubicBezTo>
                  <a:pt x="46160" y="38317"/>
                  <a:pt x="46679" y="37694"/>
                  <a:pt x="47167" y="36848"/>
                </a:cubicBezTo>
                <a:cubicBezTo>
                  <a:pt x="47534" y="36215"/>
                  <a:pt x="47701" y="35414"/>
                  <a:pt x="48301" y="35014"/>
                </a:cubicBezTo>
                <a:cubicBezTo>
                  <a:pt x="48642" y="34761"/>
                  <a:pt x="49032" y="34685"/>
                  <a:pt x="49441" y="34685"/>
                </a:cubicBezTo>
                <a:cubicBezTo>
                  <a:pt x="50051" y="34685"/>
                  <a:pt x="50706" y="34853"/>
                  <a:pt x="51318" y="34853"/>
                </a:cubicBezTo>
                <a:cubicBezTo>
                  <a:pt x="51380" y="34853"/>
                  <a:pt x="51442" y="34851"/>
                  <a:pt x="51503" y="34847"/>
                </a:cubicBezTo>
                <a:cubicBezTo>
                  <a:pt x="53171" y="34647"/>
                  <a:pt x="54305" y="33046"/>
                  <a:pt x="53905" y="31411"/>
                </a:cubicBezTo>
                <a:cubicBezTo>
                  <a:pt x="53705" y="30677"/>
                  <a:pt x="53171" y="30077"/>
                  <a:pt x="52771" y="29443"/>
                </a:cubicBezTo>
                <a:cubicBezTo>
                  <a:pt x="52204" y="28576"/>
                  <a:pt x="51804" y="27608"/>
                  <a:pt x="51570" y="26574"/>
                </a:cubicBezTo>
                <a:cubicBezTo>
                  <a:pt x="51403" y="25607"/>
                  <a:pt x="51337" y="24573"/>
                  <a:pt x="50703" y="23839"/>
                </a:cubicBezTo>
                <a:cubicBezTo>
                  <a:pt x="49736" y="23872"/>
                  <a:pt x="48568" y="23839"/>
                  <a:pt x="47701" y="24306"/>
                </a:cubicBezTo>
                <a:cubicBezTo>
                  <a:pt x="47534" y="23305"/>
                  <a:pt x="47334" y="22271"/>
                  <a:pt x="46733" y="21471"/>
                </a:cubicBezTo>
                <a:cubicBezTo>
                  <a:pt x="46310" y="20906"/>
                  <a:pt x="45587" y="20523"/>
                  <a:pt x="44893" y="20523"/>
                </a:cubicBezTo>
                <a:cubicBezTo>
                  <a:pt x="44604" y="20523"/>
                  <a:pt x="44320" y="20590"/>
                  <a:pt x="44065" y="20737"/>
                </a:cubicBezTo>
                <a:cubicBezTo>
                  <a:pt x="43198" y="21237"/>
                  <a:pt x="43031" y="22405"/>
                  <a:pt x="43198" y="23372"/>
                </a:cubicBezTo>
                <a:cubicBezTo>
                  <a:pt x="43364" y="24339"/>
                  <a:pt x="43765" y="25273"/>
                  <a:pt x="43731" y="26241"/>
                </a:cubicBezTo>
                <a:cubicBezTo>
                  <a:pt x="43698" y="27227"/>
                  <a:pt x="43050" y="28310"/>
                  <a:pt x="42074" y="28310"/>
                </a:cubicBezTo>
                <a:cubicBezTo>
                  <a:pt x="42060" y="28310"/>
                  <a:pt x="42045" y="28309"/>
                  <a:pt x="42030" y="28309"/>
                </a:cubicBezTo>
                <a:cubicBezTo>
                  <a:pt x="41530" y="28242"/>
                  <a:pt x="41063" y="28009"/>
                  <a:pt x="40696" y="27608"/>
                </a:cubicBezTo>
                <a:cubicBezTo>
                  <a:pt x="40195" y="27075"/>
                  <a:pt x="39795" y="26408"/>
                  <a:pt x="39128" y="26107"/>
                </a:cubicBezTo>
                <a:cubicBezTo>
                  <a:pt x="38594" y="25941"/>
                  <a:pt x="38061" y="25807"/>
                  <a:pt x="37493" y="25740"/>
                </a:cubicBezTo>
                <a:cubicBezTo>
                  <a:pt x="35492" y="25307"/>
                  <a:pt x="34258" y="23305"/>
                  <a:pt x="34825" y="21337"/>
                </a:cubicBezTo>
                <a:cubicBezTo>
                  <a:pt x="35253" y="19760"/>
                  <a:pt x="36687" y="18740"/>
                  <a:pt x="38235" y="18740"/>
                </a:cubicBezTo>
                <a:cubicBezTo>
                  <a:pt x="38619" y="18740"/>
                  <a:pt x="39010" y="18803"/>
                  <a:pt x="39395" y="18936"/>
                </a:cubicBezTo>
                <a:cubicBezTo>
                  <a:pt x="41596" y="18135"/>
                  <a:pt x="42497" y="15366"/>
                  <a:pt x="41596" y="13198"/>
                </a:cubicBezTo>
                <a:cubicBezTo>
                  <a:pt x="40729" y="11030"/>
                  <a:pt x="38361" y="9662"/>
                  <a:pt x="36026" y="9562"/>
                </a:cubicBezTo>
                <a:cubicBezTo>
                  <a:pt x="35868" y="9570"/>
                  <a:pt x="35709" y="9574"/>
                  <a:pt x="35549" y="9574"/>
                </a:cubicBezTo>
                <a:cubicBezTo>
                  <a:pt x="35030" y="9574"/>
                  <a:pt x="34501" y="9531"/>
                  <a:pt x="33991" y="9429"/>
                </a:cubicBezTo>
                <a:cubicBezTo>
                  <a:pt x="32123" y="8962"/>
                  <a:pt x="31122" y="6894"/>
                  <a:pt x="29488" y="5860"/>
                </a:cubicBezTo>
                <a:cubicBezTo>
                  <a:pt x="29051" y="5573"/>
                  <a:pt x="28379" y="5515"/>
                  <a:pt x="27655" y="5515"/>
                </a:cubicBezTo>
                <a:cubicBezTo>
                  <a:pt x="27170" y="5515"/>
                  <a:pt x="26662" y="5541"/>
                  <a:pt x="26185" y="5541"/>
                </a:cubicBezTo>
                <a:cubicBezTo>
                  <a:pt x="25637" y="5541"/>
                  <a:pt x="25131" y="5507"/>
                  <a:pt x="24751" y="5359"/>
                </a:cubicBezTo>
                <a:cubicBezTo>
                  <a:pt x="24164" y="5146"/>
                  <a:pt x="23534" y="5039"/>
                  <a:pt x="22913" y="5039"/>
                </a:cubicBezTo>
                <a:cubicBezTo>
                  <a:pt x="22758" y="5039"/>
                  <a:pt x="22603" y="5046"/>
                  <a:pt x="22449" y="5059"/>
                </a:cubicBezTo>
                <a:cubicBezTo>
                  <a:pt x="21749" y="5726"/>
                  <a:pt x="20448" y="5893"/>
                  <a:pt x="19514" y="5960"/>
                </a:cubicBezTo>
                <a:cubicBezTo>
                  <a:pt x="18513" y="4992"/>
                  <a:pt x="17379" y="4158"/>
                  <a:pt x="16145" y="3525"/>
                </a:cubicBezTo>
                <a:cubicBezTo>
                  <a:pt x="15344" y="3091"/>
                  <a:pt x="14410" y="2691"/>
                  <a:pt x="14143" y="1790"/>
                </a:cubicBezTo>
                <a:cubicBezTo>
                  <a:pt x="13813" y="661"/>
                  <a:pt x="12140" y="77"/>
                  <a:pt x="10760" y="77"/>
                </a:cubicBezTo>
                <a:cubicBezTo>
                  <a:pt x="10469" y="77"/>
                  <a:pt x="10190" y="103"/>
                  <a:pt x="9940" y="156"/>
                </a:cubicBezTo>
                <a:cubicBezTo>
                  <a:pt x="9535" y="50"/>
                  <a:pt x="9117" y="1"/>
                  <a:pt x="86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 name="Google Shape;140;p9"/>
          <p:cNvGrpSpPr/>
          <p:nvPr/>
        </p:nvGrpSpPr>
        <p:grpSpPr>
          <a:xfrm>
            <a:off x="344124" y="476904"/>
            <a:ext cx="8455751" cy="4189691"/>
            <a:chOff x="344124" y="476904"/>
            <a:chExt cx="8455751" cy="4189691"/>
          </a:xfrm>
        </p:grpSpPr>
        <p:grpSp>
          <p:nvGrpSpPr>
            <p:cNvPr id="141" name="Google Shape;141;p9"/>
            <p:cNvGrpSpPr/>
            <p:nvPr/>
          </p:nvGrpSpPr>
          <p:grpSpPr>
            <a:xfrm>
              <a:off x="7821125" y="3877472"/>
              <a:ext cx="978751" cy="226423"/>
              <a:chOff x="4114929" y="104250"/>
              <a:chExt cx="978751" cy="226423"/>
            </a:xfrm>
          </p:grpSpPr>
          <p:sp>
            <p:nvSpPr>
              <p:cNvPr id="142" name="Google Shape;142;p9"/>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9"/>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9"/>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 name="Google Shape;145;p9"/>
            <p:cNvGrpSpPr/>
            <p:nvPr/>
          </p:nvGrpSpPr>
          <p:grpSpPr>
            <a:xfrm>
              <a:off x="2217557" y="476904"/>
              <a:ext cx="629895" cy="125228"/>
              <a:chOff x="2358395" y="153510"/>
              <a:chExt cx="629895" cy="125228"/>
            </a:xfrm>
          </p:grpSpPr>
          <p:sp>
            <p:nvSpPr>
              <p:cNvPr id="146" name="Google Shape;146;p9"/>
              <p:cNvSpPr/>
              <p:nvPr/>
            </p:nvSpPr>
            <p:spPr>
              <a:xfrm>
                <a:off x="2484899" y="153510"/>
                <a:ext cx="503391" cy="62634"/>
              </a:xfrm>
              <a:custGeom>
                <a:rect b="b" l="l" r="r" t="t"/>
                <a:pathLst>
                  <a:path extrusionOk="0" h="1569" w="12610">
                    <a:moveTo>
                      <a:pt x="11607" y="0"/>
                    </a:moveTo>
                    <a:cubicBezTo>
                      <a:pt x="11597" y="0"/>
                      <a:pt x="11586" y="0"/>
                      <a:pt x="11575" y="1"/>
                    </a:cubicBezTo>
                    <a:lnTo>
                      <a:pt x="1068" y="1"/>
                    </a:lnTo>
                    <a:cubicBezTo>
                      <a:pt x="0" y="1"/>
                      <a:pt x="0" y="1569"/>
                      <a:pt x="1068" y="1569"/>
                    </a:cubicBezTo>
                    <a:lnTo>
                      <a:pt x="11575" y="1569"/>
                    </a:lnTo>
                    <a:cubicBezTo>
                      <a:pt x="12599" y="1569"/>
                      <a:pt x="12609" y="0"/>
                      <a:pt x="11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9"/>
              <p:cNvSpPr/>
              <p:nvPr/>
            </p:nvSpPr>
            <p:spPr>
              <a:xfrm>
                <a:off x="2358395" y="216103"/>
                <a:ext cx="504709" cy="62634"/>
              </a:xfrm>
              <a:custGeom>
                <a:rect b="b" l="l" r="r" t="t"/>
                <a:pathLst>
                  <a:path extrusionOk="0" h="1569" w="12643">
                    <a:moveTo>
                      <a:pt x="11608" y="0"/>
                    </a:moveTo>
                    <a:cubicBezTo>
                      <a:pt x="11597" y="0"/>
                      <a:pt x="11586" y="0"/>
                      <a:pt x="11575" y="1"/>
                    </a:cubicBezTo>
                    <a:lnTo>
                      <a:pt x="1068" y="1"/>
                    </a:lnTo>
                    <a:cubicBezTo>
                      <a:pt x="1" y="1"/>
                      <a:pt x="1" y="1568"/>
                      <a:pt x="1068" y="1568"/>
                    </a:cubicBezTo>
                    <a:lnTo>
                      <a:pt x="11575" y="1568"/>
                    </a:lnTo>
                    <a:cubicBezTo>
                      <a:pt x="12632" y="1568"/>
                      <a:pt x="12643" y="0"/>
                      <a:pt x="116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 name="Google Shape;148;p9"/>
            <p:cNvSpPr/>
            <p:nvPr/>
          </p:nvSpPr>
          <p:spPr>
            <a:xfrm>
              <a:off x="4206824" y="3814824"/>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9" name="Google Shape;149;p9"/>
            <p:cNvGrpSpPr/>
            <p:nvPr/>
          </p:nvGrpSpPr>
          <p:grpSpPr>
            <a:xfrm>
              <a:off x="344124" y="4541248"/>
              <a:ext cx="524785" cy="125347"/>
              <a:chOff x="1675350" y="4136317"/>
              <a:chExt cx="524785" cy="125347"/>
            </a:xfrm>
          </p:grpSpPr>
          <p:sp>
            <p:nvSpPr>
              <p:cNvPr id="150" name="Google Shape;150;p9"/>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9"/>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52" name="Shape 152"/>
        <p:cNvGrpSpPr/>
        <p:nvPr/>
      </p:nvGrpSpPr>
      <p:grpSpPr>
        <a:xfrm>
          <a:off x="0" y="0"/>
          <a:ext cx="0" cy="0"/>
          <a:chOff x="0" y="0"/>
          <a:chExt cx="0" cy="0"/>
        </a:xfrm>
      </p:grpSpPr>
      <p:grpSp>
        <p:nvGrpSpPr>
          <p:cNvPr id="153" name="Google Shape;153;p10"/>
          <p:cNvGrpSpPr/>
          <p:nvPr/>
        </p:nvGrpSpPr>
        <p:grpSpPr>
          <a:xfrm>
            <a:off x="1736250" y="3019084"/>
            <a:ext cx="5671500" cy="1584884"/>
            <a:chOff x="1736250" y="2938716"/>
            <a:chExt cx="5671500" cy="1584884"/>
          </a:xfrm>
        </p:grpSpPr>
        <p:sp>
          <p:nvSpPr>
            <p:cNvPr id="154" name="Google Shape;154;p10"/>
            <p:cNvSpPr/>
            <p:nvPr/>
          </p:nvSpPr>
          <p:spPr>
            <a:xfrm>
              <a:off x="1736250" y="3088400"/>
              <a:ext cx="5671500" cy="1435200"/>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0"/>
            <p:cNvSpPr/>
            <p:nvPr/>
          </p:nvSpPr>
          <p:spPr>
            <a:xfrm rot="-1800044">
              <a:off x="1982237" y="2962025"/>
              <a:ext cx="179371" cy="321468"/>
            </a:xfrm>
            <a:custGeom>
              <a:rect b="b" l="l" r="r" t="t"/>
              <a:pathLst>
                <a:path extrusionOk="0" h="12859" w="7175">
                  <a:moveTo>
                    <a:pt x="0" y="12859"/>
                  </a:moveTo>
                  <a:lnTo>
                    <a:pt x="0" y="0"/>
                  </a:lnTo>
                  <a:lnTo>
                    <a:pt x="7175" y="12428"/>
                  </a:lnTo>
                  <a:close/>
                </a:path>
              </a:pathLst>
            </a:custGeom>
            <a:solidFill>
              <a:srgbClr val="FFFFFF"/>
            </a:solidFill>
            <a:ln>
              <a:noFill/>
            </a:ln>
          </p:spPr>
        </p:sp>
        <p:sp>
          <p:nvSpPr>
            <p:cNvPr id="156" name="Google Shape;156;p10"/>
            <p:cNvSpPr/>
            <p:nvPr/>
          </p:nvSpPr>
          <p:spPr>
            <a:xfrm flipH="1" rot="1800044">
              <a:off x="6982392" y="2962025"/>
              <a:ext cx="179371" cy="321468"/>
            </a:xfrm>
            <a:custGeom>
              <a:rect b="b" l="l" r="r" t="t"/>
              <a:pathLst>
                <a:path extrusionOk="0" h="12859" w="7175">
                  <a:moveTo>
                    <a:pt x="0" y="12859"/>
                  </a:moveTo>
                  <a:lnTo>
                    <a:pt x="0" y="0"/>
                  </a:lnTo>
                  <a:lnTo>
                    <a:pt x="7175" y="12428"/>
                  </a:lnTo>
                  <a:close/>
                </a:path>
              </a:pathLst>
            </a:custGeom>
            <a:solidFill>
              <a:srgbClr val="FFFFFF"/>
            </a:solidFill>
            <a:ln>
              <a:noFill/>
            </a:ln>
          </p:spPr>
        </p:sp>
      </p:grpSp>
      <p:sp>
        <p:nvSpPr>
          <p:cNvPr id="157" name="Google Shape;157;p10"/>
          <p:cNvSpPr txBox="1"/>
          <p:nvPr>
            <p:ph type="title"/>
          </p:nvPr>
        </p:nvSpPr>
        <p:spPr>
          <a:xfrm>
            <a:off x="1948050" y="3363925"/>
            <a:ext cx="5247900" cy="1125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theme" Target="../theme/theme2.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387600"/>
            <a:ext cx="77040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600"/>
              <a:buFont typeface="Oswald"/>
              <a:buNone/>
              <a:defRPr b="1" sz="3600">
                <a:solidFill>
                  <a:schemeClr val="dk1"/>
                </a:solidFill>
                <a:latin typeface="Oswald"/>
                <a:ea typeface="Oswald"/>
                <a:cs typeface="Oswald"/>
                <a:sym typeface="Oswald"/>
              </a:defRPr>
            </a:lvl1pPr>
            <a:lvl2pPr lvl="1" rt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2pPr>
            <a:lvl3pPr lvl="2" rt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3pPr>
            <a:lvl4pPr lvl="3" rt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4pPr>
            <a:lvl5pPr lvl="4" rt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5pPr>
            <a:lvl6pPr lvl="5" rt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6pPr>
            <a:lvl7pPr lvl="6" rt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7pPr>
            <a:lvl8pPr lvl="7" rt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8pPr>
            <a:lvl9pPr lvl="8" rt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720000" y="1300850"/>
            <a:ext cx="7704000" cy="32679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36"/>
          <p:cNvSpPr txBox="1"/>
          <p:nvPr>
            <p:ph type="ctrTitle"/>
          </p:nvPr>
        </p:nvSpPr>
        <p:spPr>
          <a:xfrm>
            <a:off x="257358" y="722825"/>
            <a:ext cx="85206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Database for International Students' Education in the U.S.</a:t>
            </a:r>
            <a:endParaRPr/>
          </a:p>
        </p:txBody>
      </p:sp>
      <p:sp>
        <p:nvSpPr>
          <p:cNvPr id="588" name="Google Shape;588;p36"/>
          <p:cNvSpPr txBox="1"/>
          <p:nvPr>
            <p:ph idx="1" type="subTitle"/>
          </p:nvPr>
        </p:nvSpPr>
        <p:spPr>
          <a:xfrm>
            <a:off x="311700" y="2834125"/>
            <a:ext cx="8520600" cy="4512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 sz="1800"/>
              <a:t>Group members :Lahari, Prasanna, Ruby, Ting-Yu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pic>
        <p:nvPicPr>
          <p:cNvPr id="639" name="Google Shape;639;p45"/>
          <p:cNvPicPr preferRelativeResize="0"/>
          <p:nvPr/>
        </p:nvPicPr>
        <p:blipFill>
          <a:blip r:embed="rId3">
            <a:alphaModFix/>
          </a:blip>
          <a:stretch>
            <a:fillRect/>
          </a:stretch>
        </p:blipFill>
        <p:spPr>
          <a:xfrm>
            <a:off x="748413" y="152400"/>
            <a:ext cx="7647180" cy="483870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46"/>
          <p:cNvSpPr txBox="1"/>
          <p:nvPr>
            <p:ph idx="1" type="body"/>
          </p:nvPr>
        </p:nvSpPr>
        <p:spPr>
          <a:xfrm>
            <a:off x="1111695" y="2005960"/>
            <a:ext cx="6752100" cy="2615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645" name="Google Shape;645;p46"/>
          <p:cNvPicPr preferRelativeResize="0"/>
          <p:nvPr/>
        </p:nvPicPr>
        <p:blipFill>
          <a:blip r:embed="rId3">
            <a:alphaModFix/>
          </a:blip>
          <a:stretch>
            <a:fillRect/>
          </a:stretch>
        </p:blipFill>
        <p:spPr>
          <a:xfrm>
            <a:off x="152400" y="152400"/>
            <a:ext cx="8420999" cy="4919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pic>
        <p:nvPicPr>
          <p:cNvPr id="650" name="Google Shape;650;p47"/>
          <p:cNvPicPr preferRelativeResize="0"/>
          <p:nvPr/>
        </p:nvPicPr>
        <p:blipFill rotWithShape="1">
          <a:blip r:embed="rId3">
            <a:alphaModFix/>
          </a:blip>
          <a:srcRect b="13397" l="0" r="0" t="0"/>
          <a:stretch/>
        </p:blipFill>
        <p:spPr>
          <a:xfrm>
            <a:off x="372050" y="417575"/>
            <a:ext cx="8399901" cy="4184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37"/>
          <p:cNvSpPr txBox="1"/>
          <p:nvPr>
            <p:ph type="title"/>
          </p:nvPr>
        </p:nvSpPr>
        <p:spPr>
          <a:xfrm>
            <a:off x="720000" y="387600"/>
            <a:ext cx="7093500" cy="35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3100"/>
              <a:t>Introduction</a:t>
            </a:r>
            <a:endParaRPr sz="3100"/>
          </a:p>
        </p:txBody>
      </p:sp>
      <p:sp>
        <p:nvSpPr>
          <p:cNvPr id="594" name="Google Shape;594;p37"/>
          <p:cNvSpPr txBox="1"/>
          <p:nvPr>
            <p:ph idx="1" type="body"/>
          </p:nvPr>
        </p:nvSpPr>
        <p:spPr>
          <a:xfrm>
            <a:off x="720000" y="1295525"/>
            <a:ext cx="7704000" cy="3471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992"/>
              <a:t>The International Students’ Predicament</a:t>
            </a:r>
            <a:endParaRPr sz="1992">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0" lvl="0" marL="0" rtl="0" algn="l">
              <a:lnSpc>
                <a:spcPct val="200000"/>
              </a:lnSpc>
              <a:spcBef>
                <a:spcPts val="0"/>
              </a:spcBef>
              <a:spcAft>
                <a:spcPts val="0"/>
              </a:spcAft>
              <a:buNone/>
            </a:pPr>
            <a:r>
              <a:rPr lang="en" sz="1292"/>
              <a:t>Each year, hundreds of thousands of international students face challenges in finding suitable higher education programs in the US.</a:t>
            </a:r>
            <a:r>
              <a:rPr lang="en" sz="992"/>
              <a:t> </a:t>
            </a:r>
            <a:r>
              <a:rPr lang="en" sz="1292"/>
              <a:t>Existing college search engines lack detailed international student-specific information making the process tedious and inefficient. The chances of overlooking suitable school is high.  A centralized database needed for efficient search and match process, aiding in time and money allocation.</a:t>
            </a:r>
            <a:endParaRPr sz="1292"/>
          </a:p>
          <a:p>
            <a:pPr indent="0" lvl="0" marL="0" rtl="0" algn="l">
              <a:spcBef>
                <a:spcPts val="1600"/>
              </a:spcBef>
              <a:spcAft>
                <a:spcPts val="1600"/>
              </a:spcAft>
              <a:buNone/>
            </a:pPr>
            <a:r>
              <a:t/>
            </a:r>
            <a:endParaRPr sz="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38"/>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Solution</a:t>
            </a:r>
            <a:endParaRPr/>
          </a:p>
        </p:txBody>
      </p:sp>
      <p:sp>
        <p:nvSpPr>
          <p:cNvPr id="600" name="Google Shape;600;p38"/>
          <p:cNvSpPr txBox="1"/>
          <p:nvPr>
            <p:ph idx="1" type="body"/>
          </p:nvPr>
        </p:nvSpPr>
        <p:spPr>
          <a:xfrm>
            <a:off x="720000" y="1112825"/>
            <a:ext cx="7704000" cy="3285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Our unique and comprehensive database simplifies information management for international students applying for schools in the USA. It makes gathering and evaluating details related to schools, departments, programs, courses, and admission requirements easy and efficient. It allows for students to input their information as well as programs of interest  and returns a list of fitting programs. The database allows for quick access to essential data, simplifying the educational journey for international students and assisting them in finding suitable schools in the USA.</a:t>
            </a:r>
            <a:endParaRPr/>
          </a:p>
          <a:p>
            <a:pPr indent="0" lvl="0" marL="0" rtl="0" algn="l">
              <a:lnSpc>
                <a:spcPct val="150000"/>
              </a:lnSpc>
              <a:spcBef>
                <a:spcPts val="1600"/>
              </a:spcBef>
              <a:spcAft>
                <a:spcPts val="0"/>
              </a:spcAft>
              <a:buNone/>
            </a:pPr>
            <a:r>
              <a:rPr lang="en" sz="1600"/>
              <a:t>Mission Statement</a:t>
            </a:r>
            <a:endParaRPr sz="1600"/>
          </a:p>
          <a:p>
            <a:pPr indent="0" lvl="0" marL="0" rtl="0" algn="l">
              <a:lnSpc>
                <a:spcPct val="150000"/>
              </a:lnSpc>
              <a:spcBef>
                <a:spcPts val="0"/>
              </a:spcBef>
              <a:spcAft>
                <a:spcPts val="0"/>
              </a:spcAft>
              <a:buNone/>
            </a:pPr>
            <a:r>
              <a:rPr lang="en" sz="1250"/>
              <a:t>Our objective is to help international students succeed in finding their ideal school in the United States.  By aggregating all information that would be important to an international student  into one place it will help with application strategy and  reduce the chances that the student will miss a fitting program. </a:t>
            </a:r>
            <a:endParaRPr sz="1250"/>
          </a:p>
          <a:p>
            <a:pPr indent="0" lvl="0" marL="457200" rtl="0" algn="l">
              <a:lnSpc>
                <a:spcPct val="150000"/>
              </a:lnSpc>
              <a:spcBef>
                <a:spcPts val="1200"/>
              </a:spcBef>
              <a:spcAft>
                <a:spcPts val="0"/>
              </a:spcAft>
              <a:buNone/>
            </a:pPr>
            <a:r>
              <a:t/>
            </a:r>
            <a:endParaRPr b="1"/>
          </a:p>
          <a:p>
            <a:pPr indent="0" lvl="0" marL="0" rtl="0" algn="l">
              <a:lnSpc>
                <a:spcPct val="150000"/>
              </a:lnSpc>
              <a:spcBef>
                <a:spcPts val="1200"/>
              </a:spcBef>
              <a:spcAft>
                <a:spcPts val="0"/>
              </a:spcAft>
              <a:buNone/>
            </a:pPr>
            <a:r>
              <a:t/>
            </a:r>
            <a:endParaRPr/>
          </a:p>
          <a:p>
            <a:pPr indent="0" lvl="0" marL="0" rtl="0" algn="l">
              <a:lnSpc>
                <a:spcPct val="150000"/>
              </a:lnSpc>
              <a:spcBef>
                <a:spcPts val="1600"/>
              </a:spcBef>
              <a:spcAft>
                <a:spcPts val="0"/>
              </a:spcAft>
              <a:buNone/>
            </a:pPr>
            <a:r>
              <a:t/>
            </a:r>
            <a:endParaRPr/>
          </a:p>
          <a:p>
            <a:pPr indent="0" lvl="0" marL="0" rtl="0" algn="l">
              <a:lnSpc>
                <a:spcPct val="150000"/>
              </a:lnSpc>
              <a:spcBef>
                <a:spcPts val="1600"/>
              </a:spcBef>
              <a:spcAft>
                <a:spcPts val="0"/>
              </a:spcAft>
              <a:buNone/>
            </a:pPr>
            <a:r>
              <a:t/>
            </a:r>
            <a:endParaRPr/>
          </a:p>
          <a:p>
            <a:pPr indent="0" lvl="0" marL="0" rtl="0" algn="l">
              <a:lnSpc>
                <a:spcPct val="150000"/>
              </a:lnSpc>
              <a:spcBef>
                <a:spcPts val="1600"/>
              </a:spcBef>
              <a:spcAft>
                <a:spcPts val="0"/>
              </a:spcAft>
              <a:buNone/>
            </a:pPr>
            <a:r>
              <a:t/>
            </a:r>
            <a:endParaRPr/>
          </a:p>
          <a:p>
            <a:pPr indent="0" lvl="0" marL="0" rtl="0" algn="l">
              <a:lnSpc>
                <a:spcPct val="150000"/>
              </a:lnSpc>
              <a:spcBef>
                <a:spcPts val="1600"/>
              </a:spcBef>
              <a:spcAft>
                <a:spcPts val="0"/>
              </a:spcAft>
              <a:buNone/>
            </a:pPr>
            <a:r>
              <a:t/>
            </a:r>
            <a:endParaRPr/>
          </a:p>
          <a:p>
            <a:pPr indent="0" lvl="0" marL="0" rtl="0" algn="l">
              <a:lnSpc>
                <a:spcPct val="150000"/>
              </a:lnSpc>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39"/>
          <p:cNvSpPr txBox="1"/>
          <p:nvPr>
            <p:ph type="title"/>
          </p:nvPr>
        </p:nvSpPr>
        <p:spPr>
          <a:xfrm>
            <a:off x="313575" y="246875"/>
            <a:ext cx="7704000" cy="6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Logical Model</a:t>
            </a:r>
            <a:endParaRPr sz="2800"/>
          </a:p>
        </p:txBody>
      </p:sp>
      <p:pic>
        <p:nvPicPr>
          <p:cNvPr id="606" name="Google Shape;606;p39"/>
          <p:cNvPicPr preferRelativeResize="0"/>
          <p:nvPr/>
        </p:nvPicPr>
        <p:blipFill>
          <a:blip r:embed="rId3">
            <a:alphaModFix/>
          </a:blip>
          <a:stretch>
            <a:fillRect/>
          </a:stretch>
        </p:blipFill>
        <p:spPr>
          <a:xfrm>
            <a:off x="3869350" y="246875"/>
            <a:ext cx="4295948" cy="4649725"/>
          </a:xfrm>
          <a:prstGeom prst="rect">
            <a:avLst/>
          </a:prstGeom>
          <a:noFill/>
          <a:ln>
            <a:noFill/>
          </a:ln>
        </p:spPr>
      </p:pic>
      <p:sp>
        <p:nvSpPr>
          <p:cNvPr id="607" name="Google Shape;607;p39"/>
          <p:cNvSpPr txBox="1"/>
          <p:nvPr/>
        </p:nvSpPr>
        <p:spPr>
          <a:xfrm>
            <a:off x="646450" y="1222650"/>
            <a:ext cx="2895000" cy="1644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1600"/>
              </a:spcAft>
              <a:buNone/>
            </a:pPr>
            <a:r>
              <a:rPr lang="en">
                <a:solidFill>
                  <a:schemeClr val="dk1"/>
                </a:solidFill>
                <a:latin typeface="Roboto"/>
                <a:ea typeface="Roboto"/>
                <a:cs typeface="Roboto"/>
                <a:sym typeface="Roboto"/>
              </a:rPr>
              <a:t>The logical model serves as the foundational framework for our Educational Database, providing a structured representation of entities, attributes, and relationships within the system</a:t>
            </a:r>
            <a:endParaRPr sz="2000">
              <a:solidFill>
                <a:schemeClr val="dk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40"/>
          <p:cNvSpPr txBox="1"/>
          <p:nvPr>
            <p:ph type="title"/>
          </p:nvPr>
        </p:nvSpPr>
        <p:spPr>
          <a:xfrm>
            <a:off x="311700" y="0"/>
            <a:ext cx="8520600" cy="4854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2800"/>
              <a:t>Distribution of International Students by Nationality</a:t>
            </a:r>
            <a:endParaRPr sz="2800"/>
          </a:p>
          <a:p>
            <a:pPr indent="0" lvl="0" marL="0" rtl="0" algn="ctr">
              <a:spcBef>
                <a:spcPts val="0"/>
              </a:spcBef>
              <a:spcAft>
                <a:spcPts val="0"/>
              </a:spcAft>
              <a:buNone/>
            </a:pPr>
            <a:r>
              <a:t/>
            </a:r>
            <a:endParaRPr sz="2800"/>
          </a:p>
        </p:txBody>
      </p:sp>
      <p:pic>
        <p:nvPicPr>
          <p:cNvPr id="613" name="Google Shape;613;p40"/>
          <p:cNvPicPr preferRelativeResize="0"/>
          <p:nvPr/>
        </p:nvPicPr>
        <p:blipFill>
          <a:blip r:embed="rId3">
            <a:alphaModFix/>
          </a:blip>
          <a:stretch>
            <a:fillRect/>
          </a:stretch>
        </p:blipFill>
        <p:spPr>
          <a:xfrm>
            <a:off x="2089913" y="610875"/>
            <a:ext cx="4964173" cy="444302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41"/>
          <p:cNvSpPr txBox="1"/>
          <p:nvPr>
            <p:ph type="title"/>
          </p:nvPr>
        </p:nvSpPr>
        <p:spPr>
          <a:xfrm>
            <a:off x="311700" y="0"/>
            <a:ext cx="8520600" cy="48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t>Distribution of Program Requirements for Various Scores</a:t>
            </a:r>
            <a:endParaRPr sz="2800"/>
          </a:p>
        </p:txBody>
      </p:sp>
      <p:pic>
        <p:nvPicPr>
          <p:cNvPr id="619" name="Google Shape;619;p41"/>
          <p:cNvPicPr preferRelativeResize="0"/>
          <p:nvPr/>
        </p:nvPicPr>
        <p:blipFill>
          <a:blip r:embed="rId3">
            <a:alphaModFix/>
          </a:blip>
          <a:stretch>
            <a:fillRect/>
          </a:stretch>
        </p:blipFill>
        <p:spPr>
          <a:xfrm>
            <a:off x="1387087" y="730775"/>
            <a:ext cx="6369824" cy="42743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pic>
        <p:nvPicPr>
          <p:cNvPr id="624" name="Google Shape;624;p42"/>
          <p:cNvPicPr preferRelativeResize="0"/>
          <p:nvPr/>
        </p:nvPicPr>
        <p:blipFill>
          <a:blip r:embed="rId3">
            <a:alphaModFix/>
          </a:blip>
          <a:stretch>
            <a:fillRect/>
          </a:stretch>
        </p:blipFill>
        <p:spPr>
          <a:xfrm>
            <a:off x="714375" y="489675"/>
            <a:ext cx="7715250" cy="3800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pic>
        <p:nvPicPr>
          <p:cNvPr id="629" name="Google Shape;629;p43"/>
          <p:cNvPicPr preferRelativeResize="0"/>
          <p:nvPr/>
        </p:nvPicPr>
        <p:blipFill>
          <a:blip r:embed="rId3">
            <a:alphaModFix/>
          </a:blip>
          <a:stretch>
            <a:fillRect/>
          </a:stretch>
        </p:blipFill>
        <p:spPr>
          <a:xfrm>
            <a:off x="776288" y="491700"/>
            <a:ext cx="7591425" cy="4019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pic>
        <p:nvPicPr>
          <p:cNvPr id="634" name="Google Shape;634;p44"/>
          <p:cNvPicPr preferRelativeResize="0"/>
          <p:nvPr/>
        </p:nvPicPr>
        <p:blipFill>
          <a:blip r:embed="rId3">
            <a:alphaModFix/>
          </a:blip>
          <a:stretch>
            <a:fillRect/>
          </a:stretch>
        </p:blipFill>
        <p:spPr>
          <a:xfrm>
            <a:off x="619125" y="562125"/>
            <a:ext cx="7905750" cy="3738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nternational Mother Language Day by Slidesgo">
  <a:themeElements>
    <a:clrScheme name="Simple Light">
      <a:dk1>
        <a:srgbClr val="2A284C"/>
      </a:dk1>
      <a:lt1>
        <a:srgbClr val="E4E6F4"/>
      </a:lt1>
      <a:dk2>
        <a:srgbClr val="C6C8EE"/>
      </a:dk2>
      <a:lt2>
        <a:srgbClr val="9092EC"/>
      </a:lt2>
      <a:accent1>
        <a:srgbClr val="FFFFFF"/>
      </a:accent1>
      <a:accent2>
        <a:srgbClr val="FA6449"/>
      </a:accent2>
      <a:accent3>
        <a:srgbClr val="DD4226"/>
      </a:accent3>
      <a:accent4>
        <a:srgbClr val="FEA42E"/>
      </a:accent4>
      <a:accent5>
        <a:srgbClr val="EA881C"/>
      </a:accent5>
      <a:accent6>
        <a:srgbClr val="FF6308"/>
      </a:accent6>
      <a:hlink>
        <a:srgbClr val="2A284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