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oyt1EQ8ys60vmCuYxhuqZUSKR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"/>
              <a:t>engine/trainer: </a:t>
            </a:r>
            <a:r>
              <a:rPr lang="en"/>
              <a:t>task=detect, mode=train, model=yolov8n.pt, data=/content/drive/MyDrive/Colab Notebooks/NutritionExperts/config.yaml, epochs=20, patience=50, batch=16, imgsz=640, save=True, save_period=-1, cache=False, device=None, workers=8, project=None, name=None, exist_ok=False, pretrained=True, optimizer=auto, verbose=True, seed=0, deterministic=True, single_cls=False, rect=False, cos_lr=False, close_mosaic=10, resume=False, amp=True, fraction=1.0, profile=False, overlap_mask=True, mask_ratio=4, dropout=0.0, val=True, split=val, save_json=False, save_hybrid=False, conf=None, iou=0.7, max_det=300, half=False, dnn=False, plots=True, source=None, show=False, save_txt=False, save_conf=False, save_crop=False, show_labels=True, show_conf=True, vid_stride=1, line_width=None, visualize=False, augment=False, agnostic_nms=False, classes=None, retina_masks=False, boxes=True, format=torchscript, keras=False, optimize=False, int8=False, dynamic=False, simplify=False, opset=None, workspace=4, nms=False, lr0=0.01, lrf=0.01, momentum=0.937, weight_decay=0.03, warmup_epochs=3.0, warmup_momentum=0.8, warmup_bias_lr=0.1, box=7.5, cls=0.5, dfl=1.5, pose=12.0, kobj=1.0, label_smoothing=0.0, nbs=64, hsv_h=0.015, hsv_s=0.7, hsv_v=0.4, degrees=0.0, translate=0.1, scale=0.5, shear=0.0, perspective=0.0, flipud=0.0, fliplr=0.5, mosaic=1.0, mixup=0.0, copy_paste=0.0, cfg=None, tracker=botsort.yaml, save_dir=runs/detect/train2 Overriding model.yaml nc=80 with nc=48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/content/runs/detect/train2</a:t>
            </a:r>
            <a:endParaRPr/>
          </a:p>
        </p:txBody>
      </p:sp>
      <p:pic>
        <p:nvPicPr>
          <p:cNvPr id="138" name="Google Shape;13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5227" y="1825625"/>
            <a:ext cx="592154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29592"/>
            <a:ext cx="12192000" cy="519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6" name="Google Shape;9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00730"/>
            <a:ext cx="10515600" cy="4201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2" name="Google Shape;10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7411" y="1825625"/>
            <a:ext cx="1035717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08" name="Google Shape;10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2504" y="1825625"/>
            <a:ext cx="980699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14" name="Google Shape;11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866" y="1825625"/>
            <a:ext cx="1020026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0" name="Google Shape;12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014" y="1825625"/>
            <a:ext cx="1032197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6" name="Google Shape;12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448" y="1825625"/>
            <a:ext cx="9687104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2" name="Google Shape;13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2270" y="1825625"/>
            <a:ext cx="738745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2023-08-03T14:40:27Z</dcterms:created>
  <dc:creator>Chin, Chun-Chih</dc:creator>
</cp:coreProperties>
</file>