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56" r:id="rId2"/>
    <p:sldId id="258" r:id="rId3"/>
    <p:sldId id="261" r:id="rId4"/>
    <p:sldId id="263" r:id="rId5"/>
    <p:sldId id="303" r:id="rId6"/>
    <p:sldId id="299" r:id="rId7"/>
    <p:sldId id="316" r:id="rId8"/>
  </p:sldIdLst>
  <p:sldSz cx="9144000" cy="5143500" type="screen16x9"/>
  <p:notesSz cx="6858000" cy="9144000"/>
  <p:embeddedFontLst>
    <p:embeddedFont>
      <p:font typeface="Bebas Neue" panose="020B0604020202020204" charset="0"/>
      <p:regular r:id="rId10"/>
    </p:embeddedFont>
    <p:embeddedFont>
      <p:font typeface="Lato" panose="020F05020202040302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4FFC8-3FE4-4ECD-8903-59FC17A56A63}">
  <a:tblStyle styleId="{F824FFC8-3FE4-4ECD-8903-59FC17A56A63}"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755B605-21B4-4697-B876-F6CABF94D4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32b52f43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32b52f43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d96be1b4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d96be1b4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a32b52f43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a32b52f43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d96be1b4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d96be1b4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903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a32b52f43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a32b52f43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10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27275"/>
            <a:ext cx="2746800" cy="26901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3514825"/>
            <a:ext cx="27468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5248200" y="1172875"/>
            <a:ext cx="38958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5821500" y="2152100"/>
            <a:ext cx="2636700" cy="1329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821500" y="1307400"/>
            <a:ext cx="26367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78600" y="527275"/>
            <a:ext cx="7786800" cy="645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body" idx="1"/>
          </p:nvPr>
        </p:nvSpPr>
        <p:spPr>
          <a:xfrm>
            <a:off x="678600" y="3464875"/>
            <a:ext cx="3360000" cy="1151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21" name="Google Shape;21;p5"/>
          <p:cNvSpPr txBox="1">
            <a:spLocks noGrp="1"/>
          </p:cNvSpPr>
          <p:nvPr>
            <p:ph type="subTitle" idx="2"/>
          </p:nvPr>
        </p:nvSpPr>
        <p:spPr>
          <a:xfrm>
            <a:off x="688675" y="2942875"/>
            <a:ext cx="3360000" cy="537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a:endParaRPr/>
          </a:p>
        </p:txBody>
      </p:sp>
      <p:sp>
        <p:nvSpPr>
          <p:cNvPr id="22" name="Google Shape;22;p5"/>
          <p:cNvSpPr txBox="1">
            <a:spLocks noGrp="1"/>
          </p:cNvSpPr>
          <p:nvPr>
            <p:ph type="body" idx="3"/>
          </p:nvPr>
        </p:nvSpPr>
        <p:spPr>
          <a:xfrm>
            <a:off x="5088125" y="3464875"/>
            <a:ext cx="3360000" cy="1151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23" name="Google Shape;23;p5"/>
          <p:cNvSpPr txBox="1">
            <a:spLocks noGrp="1"/>
          </p:cNvSpPr>
          <p:nvPr>
            <p:ph type="subTitle" idx="4"/>
          </p:nvPr>
        </p:nvSpPr>
        <p:spPr>
          <a:xfrm>
            <a:off x="5098200" y="2942875"/>
            <a:ext cx="3360000" cy="53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spcBef>
                <a:spcPts val="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685800" y="1409625"/>
            <a:ext cx="3231000" cy="204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6"/>
          <p:cNvSpPr txBox="1">
            <a:spLocks noGrp="1"/>
          </p:cNvSpPr>
          <p:nvPr>
            <p:ph type="body" idx="1"/>
          </p:nvPr>
        </p:nvSpPr>
        <p:spPr>
          <a:xfrm>
            <a:off x="685800" y="3458875"/>
            <a:ext cx="3231000" cy="1162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7"/>
        <p:cNvGrpSpPr/>
        <p:nvPr/>
      </p:nvGrpSpPr>
      <p:grpSpPr>
        <a:xfrm>
          <a:off x="0" y="0"/>
          <a:ext cx="0" cy="0"/>
          <a:chOff x="0" y="0"/>
          <a:chExt cx="0" cy="0"/>
        </a:xfrm>
      </p:grpSpPr>
      <p:sp>
        <p:nvSpPr>
          <p:cNvPr id="108" name="Google Shape;108;p24"/>
          <p:cNvSpPr txBox="1">
            <a:spLocks noGrp="1"/>
          </p:cNvSpPr>
          <p:nvPr>
            <p:ph type="title" hasCustomPrompt="1"/>
          </p:nvPr>
        </p:nvSpPr>
        <p:spPr>
          <a:xfrm>
            <a:off x="685800" y="704124"/>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a:spLocks noGrp="1"/>
          </p:cNvSpPr>
          <p:nvPr>
            <p:ph type="title" idx="2" hasCustomPrompt="1"/>
          </p:nvPr>
        </p:nvSpPr>
        <p:spPr>
          <a:xfrm>
            <a:off x="685800" y="1779970"/>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0" name="Google Shape;110;p24"/>
          <p:cNvSpPr txBox="1">
            <a:spLocks noGrp="1"/>
          </p:cNvSpPr>
          <p:nvPr>
            <p:ph type="body" idx="1"/>
          </p:nvPr>
        </p:nvSpPr>
        <p:spPr>
          <a:xfrm>
            <a:off x="2028700" y="1018075"/>
            <a:ext cx="2700900" cy="4119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endParaRPr/>
          </a:p>
        </p:txBody>
      </p:sp>
      <p:sp>
        <p:nvSpPr>
          <p:cNvPr id="111" name="Google Shape;111;p24"/>
          <p:cNvSpPr txBox="1">
            <a:spLocks noGrp="1"/>
          </p:cNvSpPr>
          <p:nvPr>
            <p:ph type="title" idx="3"/>
          </p:nvPr>
        </p:nvSpPr>
        <p:spPr>
          <a:xfrm>
            <a:off x="4853100" y="527275"/>
            <a:ext cx="3605100" cy="133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2" name="Google Shape;112;p24"/>
          <p:cNvSpPr txBox="1">
            <a:spLocks noGrp="1"/>
          </p:cNvSpPr>
          <p:nvPr>
            <p:ph type="title" idx="4" hasCustomPrompt="1"/>
          </p:nvPr>
        </p:nvSpPr>
        <p:spPr>
          <a:xfrm>
            <a:off x="685800" y="2855816"/>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a:spLocks noGrp="1"/>
          </p:cNvSpPr>
          <p:nvPr>
            <p:ph type="title" idx="5" hasCustomPrompt="1"/>
          </p:nvPr>
        </p:nvSpPr>
        <p:spPr>
          <a:xfrm>
            <a:off x="685800" y="3931662"/>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24"/>
          <p:cNvSpPr txBox="1">
            <a:spLocks noGrp="1"/>
          </p:cNvSpPr>
          <p:nvPr>
            <p:ph type="subTitle" idx="6"/>
          </p:nvPr>
        </p:nvSpPr>
        <p:spPr>
          <a:xfrm>
            <a:off x="2028700" y="662863"/>
            <a:ext cx="2700900" cy="35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5" name="Google Shape;115;p24"/>
          <p:cNvSpPr txBox="1">
            <a:spLocks noGrp="1"/>
          </p:cNvSpPr>
          <p:nvPr>
            <p:ph type="body" idx="7"/>
          </p:nvPr>
        </p:nvSpPr>
        <p:spPr>
          <a:xfrm>
            <a:off x="2028700" y="20939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16" name="Google Shape;116;p24"/>
          <p:cNvSpPr txBox="1">
            <a:spLocks noGrp="1"/>
          </p:cNvSpPr>
          <p:nvPr>
            <p:ph type="subTitle" idx="8"/>
          </p:nvPr>
        </p:nvSpPr>
        <p:spPr>
          <a:xfrm>
            <a:off x="2028700" y="17387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4"/>
          <p:cNvSpPr txBox="1">
            <a:spLocks noGrp="1"/>
          </p:cNvSpPr>
          <p:nvPr>
            <p:ph type="body" idx="9"/>
          </p:nvPr>
        </p:nvSpPr>
        <p:spPr>
          <a:xfrm>
            <a:off x="2028700" y="31491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18" name="Google Shape;118;p24"/>
          <p:cNvSpPr txBox="1">
            <a:spLocks noGrp="1"/>
          </p:cNvSpPr>
          <p:nvPr>
            <p:ph type="subTitle" idx="13"/>
          </p:nvPr>
        </p:nvSpPr>
        <p:spPr>
          <a:xfrm>
            <a:off x="2028700" y="27939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4"/>
          <p:cNvSpPr txBox="1">
            <a:spLocks noGrp="1"/>
          </p:cNvSpPr>
          <p:nvPr>
            <p:ph type="body" idx="14"/>
          </p:nvPr>
        </p:nvSpPr>
        <p:spPr>
          <a:xfrm>
            <a:off x="2028700" y="42043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20" name="Google Shape;120;p24"/>
          <p:cNvSpPr txBox="1">
            <a:spLocks noGrp="1"/>
          </p:cNvSpPr>
          <p:nvPr>
            <p:ph type="subTitle" idx="15"/>
          </p:nvPr>
        </p:nvSpPr>
        <p:spPr>
          <a:xfrm>
            <a:off x="2028700" y="38491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7_1">
    <p:bg>
      <p:bgPr>
        <a:solidFill>
          <a:schemeClr val="accent1"/>
        </a:solid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8600" y="527275"/>
            <a:ext cx="7786800" cy="645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678600" y="1657100"/>
            <a:ext cx="7786800" cy="2959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2" r:id="rId5"/>
    <p:sldLayoutId id="2147483670"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9"/>
          <p:cNvSpPr/>
          <p:nvPr/>
        </p:nvSpPr>
        <p:spPr>
          <a:xfrm>
            <a:off x="0" y="438717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txBox="1">
            <a:spLocks noGrp="1"/>
          </p:cNvSpPr>
          <p:nvPr>
            <p:ph type="ctrTitle"/>
          </p:nvPr>
        </p:nvSpPr>
        <p:spPr>
          <a:xfrm>
            <a:off x="455169" y="271153"/>
            <a:ext cx="6687663" cy="11497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Bebas Neue" panose="020B0604020202020204" charset="0"/>
              </a:rPr>
              <a:t>Selenium with </a:t>
            </a:r>
            <a:r>
              <a:rPr lang="en-US" dirty="0" err="1" smtClean="0">
                <a:latin typeface="Bebas Neue" panose="020B0604020202020204" charset="0"/>
              </a:rPr>
              <a:t>pom</a:t>
            </a:r>
            <a:endParaRPr dirty="0">
              <a:latin typeface="Bebas Neue" panose="020B0604020202020204" charset="0"/>
            </a:endParaRPr>
          </a:p>
        </p:txBody>
      </p:sp>
      <p:sp>
        <p:nvSpPr>
          <p:cNvPr id="137" name="Google Shape;137;p29"/>
          <p:cNvSpPr txBox="1">
            <a:spLocks noGrp="1"/>
          </p:cNvSpPr>
          <p:nvPr>
            <p:ph type="subTitle" idx="1"/>
          </p:nvPr>
        </p:nvSpPr>
        <p:spPr>
          <a:xfrm>
            <a:off x="556624" y="1969825"/>
            <a:ext cx="3055513" cy="208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Times New Roman" panose="02020603050405020304" pitchFamily="18" charset="0"/>
                <a:cs typeface="Times New Roman" panose="02020603050405020304" pitchFamily="18" charset="0"/>
              </a:rPr>
              <a:t>Information student: </a:t>
            </a:r>
          </a:p>
          <a:p>
            <a:pPr marL="342900" lvl="0" indent="-342900" algn="l" rtl="0">
              <a:spcBef>
                <a:spcPts val="0"/>
              </a:spcBef>
              <a:spcAft>
                <a:spcPts val="0"/>
              </a:spcAft>
              <a:buAutoNum type="arabicPeriod"/>
            </a:pPr>
            <a:r>
              <a:rPr lang="en" dirty="0" smtClean="0">
                <a:latin typeface="Times New Roman" panose="02020603050405020304" pitchFamily="18" charset="0"/>
                <a:cs typeface="Times New Roman" panose="02020603050405020304" pitchFamily="18" charset="0"/>
              </a:rPr>
              <a:t>Họ và tên: </a:t>
            </a:r>
            <a:r>
              <a:rPr lang="en" dirty="0" smtClean="0">
                <a:latin typeface="Times New Roman" panose="02020603050405020304" pitchFamily="18" charset="0"/>
                <a:cs typeface="Times New Roman" panose="02020603050405020304" pitchFamily="18" charset="0"/>
              </a:rPr>
              <a:t>Phạm Ngọc Tính</a:t>
            </a:r>
            <a:endParaRPr lang="en"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AutoNum type="arabicPeriod"/>
            </a:pPr>
            <a:r>
              <a:rPr lang="en" dirty="0" smtClean="0">
                <a:latin typeface="Times New Roman" panose="02020603050405020304" pitchFamily="18" charset="0"/>
                <a:cs typeface="Times New Roman" panose="02020603050405020304" pitchFamily="18" charset="0"/>
              </a:rPr>
              <a:t>IDSV: </a:t>
            </a:r>
            <a:r>
              <a:rPr lang="en" dirty="0" smtClean="0">
                <a:latin typeface="Times New Roman" panose="02020603050405020304" pitchFamily="18" charset="0"/>
                <a:cs typeface="Times New Roman" panose="02020603050405020304" pitchFamily="18" charset="0"/>
              </a:rPr>
              <a:t>46647</a:t>
            </a:r>
            <a:endParaRPr lang="en"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AutoNum type="arabicPeriod"/>
            </a:pPr>
            <a:r>
              <a:rPr lang="en" dirty="0" smtClean="0">
                <a:latin typeface="Times New Roman" panose="02020603050405020304" pitchFamily="18" charset="0"/>
                <a:cs typeface="Times New Roman" panose="02020603050405020304" pitchFamily="18" charset="0"/>
              </a:rPr>
              <a:t>Class</a:t>
            </a:r>
            <a:r>
              <a:rPr lang="en" smtClean="0">
                <a:latin typeface="Times New Roman" panose="02020603050405020304" pitchFamily="18" charset="0"/>
                <a:cs typeface="Times New Roman" panose="02020603050405020304" pitchFamily="18" charset="0"/>
              </a:rPr>
              <a:t>: </a:t>
            </a:r>
            <a:r>
              <a:rPr lang="en" smtClean="0">
                <a:latin typeface="Times New Roman" panose="02020603050405020304" pitchFamily="18" charset="0"/>
                <a:cs typeface="Times New Roman" panose="02020603050405020304" pitchFamily="18" charset="0"/>
              </a:rPr>
              <a:t>ST19A1A</a:t>
            </a:r>
            <a:endParaRPr lang="en"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AutoNum type="arabicPeriod"/>
            </a:pPr>
            <a:endParaRPr lang="en" sz="1600" b="1" dirty="0" smtClean="0">
              <a:latin typeface="Lato" panose="020F0502020204030203" pitchFamily="34" charset="0"/>
            </a:endParaRPr>
          </a:p>
        </p:txBody>
      </p:sp>
      <p:sp>
        <p:nvSpPr>
          <p:cNvPr id="138" name="Google Shape;138;p29"/>
          <p:cNvSpPr/>
          <p:nvPr/>
        </p:nvSpPr>
        <p:spPr>
          <a:xfrm>
            <a:off x="0" y="0"/>
            <a:ext cx="418500" cy="26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29"/>
          <p:cNvGrpSpPr/>
          <p:nvPr/>
        </p:nvGrpSpPr>
        <p:grpSpPr>
          <a:xfrm>
            <a:off x="3457488" y="1598990"/>
            <a:ext cx="5696700" cy="2747360"/>
            <a:chOff x="3457488" y="1598990"/>
            <a:chExt cx="5696700" cy="2747360"/>
          </a:xfrm>
        </p:grpSpPr>
        <p:cxnSp>
          <p:nvCxnSpPr>
            <p:cNvPr id="140"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41" name="Google Shape;141;p29"/>
            <p:cNvGrpSpPr/>
            <p:nvPr/>
          </p:nvGrpSpPr>
          <p:grpSpPr>
            <a:xfrm>
              <a:off x="4098463" y="1598990"/>
              <a:ext cx="4328375" cy="2747360"/>
              <a:chOff x="4098463" y="1598990"/>
              <a:chExt cx="4328375" cy="2747360"/>
            </a:xfrm>
          </p:grpSpPr>
          <p:sp>
            <p:nvSpPr>
              <p:cNvPr id="142"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9"/>
              <p:cNvGrpSpPr/>
              <p:nvPr/>
            </p:nvGrpSpPr>
            <p:grpSpPr>
              <a:xfrm>
                <a:off x="6039677" y="1598990"/>
                <a:ext cx="751430" cy="546673"/>
                <a:chOff x="6039677" y="1598990"/>
                <a:chExt cx="751430" cy="546673"/>
              </a:xfrm>
            </p:grpSpPr>
            <p:sp>
              <p:nvSpPr>
                <p:cNvPr id="300" name="Google Shape;300;p29"/>
                <p:cNvSpPr/>
                <p:nvPr/>
              </p:nvSpPr>
              <p:spPr>
                <a:xfrm>
                  <a:off x="6039677" y="1598990"/>
                  <a:ext cx="751430" cy="546673"/>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6186986" y="1833274"/>
                  <a:ext cx="89912" cy="77120"/>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6357901" y="1833274"/>
                  <a:ext cx="89912" cy="77120"/>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528816" y="1833274"/>
                  <a:ext cx="89912" cy="77120"/>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4" name="Google Shape;137;p29"/>
          <p:cNvSpPr txBox="1">
            <a:spLocks/>
          </p:cNvSpPr>
          <p:nvPr/>
        </p:nvSpPr>
        <p:spPr>
          <a:xfrm>
            <a:off x="543306" y="1290659"/>
            <a:ext cx="3693457" cy="7863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r>
              <a:rPr lang="en-US" sz="2000" b="1" dirty="0" smtClean="0">
                <a:latin typeface="Lato" panose="020F0502020204030203" pitchFamily="34" charset="0"/>
              </a:rPr>
              <a:t>Subject: </a:t>
            </a:r>
            <a:r>
              <a:rPr lang="en-US" sz="2000" dirty="0" smtClean="0">
                <a:latin typeface="Lato" panose="020F0502020204030203" pitchFamily="34" charset="0"/>
              </a:rPr>
              <a:t>Software Testing </a:t>
            </a:r>
          </a:p>
          <a:p>
            <a:pPr marL="0" indent="0"/>
            <a:r>
              <a:rPr lang="en-US" sz="1800" b="1" dirty="0" smtClean="0">
                <a:latin typeface="Lato" panose="020F0502020204030203" pitchFamily="34" charset="0"/>
              </a:rPr>
              <a:t>GVHD: </a:t>
            </a:r>
            <a:r>
              <a:rPr lang="en-US" sz="1800" dirty="0" err="1" smtClean="0">
                <a:latin typeface="+mj-lt"/>
              </a:rPr>
              <a:t>Thầy</a:t>
            </a:r>
            <a:r>
              <a:rPr lang="en-US" sz="1800" dirty="0" smtClean="0">
                <a:latin typeface="+mj-lt"/>
              </a:rPr>
              <a:t> </a:t>
            </a:r>
            <a:r>
              <a:rPr lang="en-US" sz="1800" dirty="0" err="1" smtClean="0">
                <a:latin typeface="+mj-lt"/>
              </a:rPr>
              <a:t>Tạ</a:t>
            </a:r>
            <a:r>
              <a:rPr lang="en-US" sz="1800" dirty="0" smtClean="0">
                <a:latin typeface="+mj-lt"/>
              </a:rPr>
              <a:t> </a:t>
            </a:r>
            <a:r>
              <a:rPr lang="en-US" sz="1800" dirty="0" err="1" smtClean="0">
                <a:latin typeface="+mj-lt"/>
              </a:rPr>
              <a:t>Quốc</a:t>
            </a:r>
            <a:r>
              <a:rPr lang="en-US" sz="1800" dirty="0" smtClean="0">
                <a:latin typeface="+mj-lt"/>
              </a:rPr>
              <a:t> Ý</a:t>
            </a:r>
            <a:endParaRPr lang="en-US" sz="1800" dirty="0">
              <a:latin typeface="Lato" panose="020F050202020403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p:nvPr/>
        </p:nvSpPr>
        <p:spPr>
          <a:xfrm>
            <a:off x="0" y="0"/>
            <a:ext cx="1969200" cy="515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txBox="1">
            <a:spLocks noGrp="1"/>
          </p:cNvSpPr>
          <p:nvPr>
            <p:ph type="body" idx="1"/>
          </p:nvPr>
        </p:nvSpPr>
        <p:spPr>
          <a:xfrm>
            <a:off x="2028700" y="954565"/>
            <a:ext cx="2700900" cy="411900"/>
          </a:xfrm>
          <a:prstGeom prst="rect">
            <a:avLst/>
          </a:prstGeom>
        </p:spPr>
        <p:txBody>
          <a:bodyPr spcFirstLastPara="1" wrap="square" lIns="91425" tIns="91425" rIns="91425" bIns="91425" anchor="ctr" anchorCtr="0">
            <a:noAutofit/>
          </a:bodyPr>
          <a:lstStyle/>
          <a:p>
            <a:pPr marL="0" lvl="0" indent="0">
              <a:buNone/>
            </a:pPr>
            <a:r>
              <a:rPr lang="en-US" dirty="0" smtClean="0"/>
              <a:t>Introduce POM, </a:t>
            </a:r>
            <a:r>
              <a:rPr lang="en-US" dirty="0" err="1" smtClean="0"/>
              <a:t>testcase</a:t>
            </a:r>
            <a:r>
              <a:rPr lang="en-US" dirty="0" smtClean="0"/>
              <a:t> and test module</a:t>
            </a:r>
            <a:endParaRPr dirty="0"/>
          </a:p>
        </p:txBody>
      </p:sp>
      <p:sp>
        <p:nvSpPr>
          <p:cNvPr id="316" name="Google Shape;316;p31"/>
          <p:cNvSpPr txBox="1">
            <a:spLocks noGrp="1"/>
          </p:cNvSpPr>
          <p:nvPr>
            <p:ph type="title"/>
          </p:nvPr>
        </p:nvSpPr>
        <p:spPr>
          <a:xfrm>
            <a:off x="685800" y="704124"/>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7" name="Google Shape;317;p31"/>
          <p:cNvSpPr txBox="1">
            <a:spLocks noGrp="1"/>
          </p:cNvSpPr>
          <p:nvPr>
            <p:ph type="title" idx="2"/>
          </p:nvPr>
        </p:nvSpPr>
        <p:spPr>
          <a:xfrm>
            <a:off x="685800" y="2194451"/>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8" name="Google Shape;318;p31"/>
          <p:cNvSpPr txBox="1">
            <a:spLocks noGrp="1"/>
          </p:cNvSpPr>
          <p:nvPr>
            <p:ph type="title" idx="3"/>
          </p:nvPr>
        </p:nvSpPr>
        <p:spPr>
          <a:xfrm>
            <a:off x="4853100" y="527275"/>
            <a:ext cx="3605100" cy="1334400"/>
          </a:xfrm>
          <a:prstGeom prst="rect">
            <a:avLst/>
          </a:prstGeom>
        </p:spPr>
        <p:txBody>
          <a:bodyPr spcFirstLastPara="1" wrap="square" lIns="91425" tIns="91425" rIns="91425" bIns="91425" anchor="ctr" anchorCtr="0">
            <a:noAutofit/>
          </a:bodyPr>
          <a:lstStyle/>
          <a:p>
            <a:pPr lvl="0"/>
            <a:r>
              <a:rPr lang="en-US" sz="4400" dirty="0">
                <a:latin typeface="Bebas Neue" panose="020B0604020202020204" charset="0"/>
              </a:rPr>
              <a:t>Selenium with </a:t>
            </a:r>
            <a:r>
              <a:rPr lang="en-US" sz="4400" dirty="0" err="1" smtClean="0">
                <a:latin typeface="Bebas Neue" panose="020B0604020202020204" charset="0"/>
              </a:rPr>
              <a:t>pom</a:t>
            </a:r>
            <a:r>
              <a:rPr lang="en-US" sz="4400" dirty="0" smtClean="0">
                <a:latin typeface="Bebas Neue" panose="020B0604020202020204" charset="0"/>
              </a:rPr>
              <a:t> </a:t>
            </a:r>
            <a:r>
              <a:rPr lang="en" sz="4400" dirty="0" smtClean="0"/>
              <a:t>contents</a:t>
            </a:r>
            <a:endParaRPr sz="4400" dirty="0"/>
          </a:p>
        </p:txBody>
      </p:sp>
      <p:sp>
        <p:nvSpPr>
          <p:cNvPr id="319" name="Google Shape;319;p31"/>
          <p:cNvSpPr txBox="1">
            <a:spLocks noGrp="1"/>
          </p:cNvSpPr>
          <p:nvPr>
            <p:ph type="title" idx="4"/>
          </p:nvPr>
        </p:nvSpPr>
        <p:spPr>
          <a:xfrm>
            <a:off x="685800" y="3550099"/>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1" name="Google Shape;321;p31"/>
          <p:cNvSpPr txBox="1">
            <a:spLocks noGrp="1"/>
          </p:cNvSpPr>
          <p:nvPr>
            <p:ph type="subTitle" idx="6"/>
          </p:nvPr>
        </p:nvSpPr>
        <p:spPr>
          <a:xfrm>
            <a:off x="2028700" y="662863"/>
            <a:ext cx="2700900" cy="355200"/>
          </a:xfrm>
          <a:prstGeom prst="rect">
            <a:avLst/>
          </a:prstGeom>
        </p:spPr>
        <p:txBody>
          <a:bodyPr spcFirstLastPara="1" wrap="square" lIns="91425" tIns="91425" rIns="91425" bIns="91425" anchor="ctr" anchorCtr="0">
            <a:noAutofit/>
          </a:bodyPr>
          <a:lstStyle/>
          <a:p>
            <a:pPr marL="0" lvl="0" indent="0"/>
            <a:r>
              <a:rPr lang="en-US" dirty="0" err="1" smtClean="0"/>
              <a:t>THEory</a:t>
            </a:r>
            <a:r>
              <a:rPr lang="en-US" dirty="0" smtClean="0"/>
              <a:t> part</a:t>
            </a:r>
            <a:endParaRPr dirty="0"/>
          </a:p>
        </p:txBody>
      </p:sp>
      <p:sp>
        <p:nvSpPr>
          <p:cNvPr id="322" name="Google Shape;322;p31"/>
          <p:cNvSpPr txBox="1">
            <a:spLocks noGrp="1"/>
          </p:cNvSpPr>
          <p:nvPr>
            <p:ph type="body" idx="7"/>
          </p:nvPr>
        </p:nvSpPr>
        <p:spPr>
          <a:xfrm>
            <a:off x="2028700" y="2508406"/>
            <a:ext cx="2700900" cy="411900"/>
          </a:xfrm>
          <a:prstGeom prst="rect">
            <a:avLst/>
          </a:prstGeom>
        </p:spPr>
        <p:txBody>
          <a:bodyPr spcFirstLastPara="1" wrap="square" lIns="91425" tIns="91425" rIns="91425" bIns="91425" anchor="ctr" anchorCtr="0">
            <a:noAutofit/>
          </a:bodyPr>
          <a:lstStyle/>
          <a:p>
            <a:pPr marL="0" lvl="0" indent="0">
              <a:buNone/>
            </a:pPr>
            <a:r>
              <a:rPr lang="en-US" dirty="0" smtClean="0"/>
              <a:t>Write </a:t>
            </a:r>
            <a:r>
              <a:rPr lang="en-US" dirty="0" err="1" smtClean="0"/>
              <a:t>testcase</a:t>
            </a:r>
            <a:r>
              <a:rPr lang="en-US" dirty="0" smtClean="0"/>
              <a:t> &amp; test module</a:t>
            </a:r>
          </a:p>
          <a:p>
            <a:pPr marL="0" lvl="0" indent="0">
              <a:buNone/>
            </a:pPr>
            <a:r>
              <a:rPr lang="en-US" dirty="0" smtClean="0"/>
              <a:t>Run code selenium with POM</a:t>
            </a:r>
            <a:endParaRPr lang="en-US" dirty="0"/>
          </a:p>
        </p:txBody>
      </p:sp>
      <p:sp>
        <p:nvSpPr>
          <p:cNvPr id="323" name="Google Shape;323;p31"/>
          <p:cNvSpPr txBox="1">
            <a:spLocks noGrp="1"/>
          </p:cNvSpPr>
          <p:nvPr>
            <p:ph type="subTitle" idx="8"/>
          </p:nvPr>
        </p:nvSpPr>
        <p:spPr>
          <a:xfrm>
            <a:off x="2028700" y="2153194"/>
            <a:ext cx="2700900" cy="355200"/>
          </a:xfrm>
          <a:prstGeom prst="rect">
            <a:avLst/>
          </a:prstGeom>
        </p:spPr>
        <p:txBody>
          <a:bodyPr spcFirstLastPara="1" wrap="square" lIns="91425" tIns="91425" rIns="91425" bIns="91425" anchor="ctr" anchorCtr="0">
            <a:noAutofit/>
          </a:bodyPr>
          <a:lstStyle/>
          <a:p>
            <a:pPr marL="0" lvl="0" indent="0"/>
            <a:r>
              <a:rPr lang="en-US" dirty="0"/>
              <a:t>practice </a:t>
            </a:r>
            <a:r>
              <a:rPr lang="en-US" dirty="0" smtClean="0"/>
              <a:t>part</a:t>
            </a:r>
            <a:endParaRPr dirty="0"/>
          </a:p>
        </p:txBody>
      </p:sp>
      <p:sp>
        <p:nvSpPr>
          <p:cNvPr id="324" name="Google Shape;324;p31"/>
          <p:cNvSpPr txBox="1">
            <a:spLocks noGrp="1"/>
          </p:cNvSpPr>
          <p:nvPr>
            <p:ph type="body" idx="9"/>
          </p:nvPr>
        </p:nvSpPr>
        <p:spPr>
          <a:xfrm>
            <a:off x="2028700" y="3843408"/>
            <a:ext cx="2700900" cy="411900"/>
          </a:xfrm>
          <a:prstGeom prst="rect">
            <a:avLst/>
          </a:prstGeom>
        </p:spPr>
        <p:txBody>
          <a:bodyPr spcFirstLastPara="1" wrap="square" lIns="91425" tIns="91425" rIns="91425" bIns="91425" anchor="ctr" anchorCtr="0">
            <a:noAutofit/>
          </a:bodyPr>
          <a:lstStyle/>
          <a:p>
            <a:pPr marL="0" lvl="0" indent="0">
              <a:buNone/>
            </a:pPr>
            <a:r>
              <a:rPr lang="en-US" dirty="0"/>
              <a:t>Conclusion </a:t>
            </a:r>
            <a:r>
              <a:rPr lang="en-US" dirty="0" smtClean="0"/>
              <a:t>about project and knowledge studied</a:t>
            </a:r>
            <a:endParaRPr dirty="0"/>
          </a:p>
        </p:txBody>
      </p:sp>
      <p:sp>
        <p:nvSpPr>
          <p:cNvPr id="325" name="Google Shape;325;p31"/>
          <p:cNvSpPr txBox="1">
            <a:spLocks noGrp="1"/>
          </p:cNvSpPr>
          <p:nvPr>
            <p:ph type="subTitle" idx="13"/>
          </p:nvPr>
        </p:nvSpPr>
        <p:spPr>
          <a:xfrm>
            <a:off x="2028700" y="3488196"/>
            <a:ext cx="2700900" cy="355200"/>
          </a:xfrm>
          <a:prstGeom prst="rect">
            <a:avLst/>
          </a:prstGeom>
        </p:spPr>
        <p:txBody>
          <a:bodyPr spcFirstLastPara="1" wrap="square" lIns="91425" tIns="91425" rIns="91425" bIns="91425" anchor="ctr" anchorCtr="0">
            <a:noAutofit/>
          </a:bodyPr>
          <a:lstStyle/>
          <a:p>
            <a:pPr marL="0" lvl="0" indent="0"/>
            <a:r>
              <a:rPr lang="en-US" dirty="0"/>
              <a:t>Conclude</a:t>
            </a:r>
            <a:endParaRPr dirty="0"/>
          </a:p>
        </p:txBody>
      </p:sp>
      <p:sp>
        <p:nvSpPr>
          <p:cNvPr id="328" name="Google Shape;328;p31"/>
          <p:cNvSpPr/>
          <p:nvPr/>
        </p:nvSpPr>
        <p:spPr>
          <a:xfrm>
            <a:off x="5686500" y="209392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5265313" y="2717733"/>
            <a:ext cx="1735955" cy="1263088"/>
            <a:chOff x="6039677" y="1598990"/>
            <a:chExt cx="751430" cy="546673"/>
          </a:xfrm>
        </p:grpSpPr>
        <p:sp>
          <p:nvSpPr>
            <p:cNvPr id="330" name="Google Shape;330;p31"/>
            <p:cNvSpPr/>
            <p:nvPr/>
          </p:nvSpPr>
          <p:spPr>
            <a:xfrm>
              <a:off x="6039677" y="1598990"/>
              <a:ext cx="751430" cy="546673"/>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6186986" y="1833274"/>
              <a:ext cx="89912" cy="77120"/>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6357901" y="1833274"/>
              <a:ext cx="89912" cy="77120"/>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6528816" y="1833274"/>
              <a:ext cx="89912" cy="77120"/>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1"/>
          <p:cNvGrpSpPr/>
          <p:nvPr/>
        </p:nvGrpSpPr>
        <p:grpSpPr>
          <a:xfrm>
            <a:off x="7371140" y="3665796"/>
            <a:ext cx="1087064" cy="789408"/>
            <a:chOff x="7357941" y="3473851"/>
            <a:chExt cx="389140" cy="282567"/>
          </a:xfrm>
        </p:grpSpPr>
        <p:sp>
          <p:nvSpPr>
            <p:cNvPr id="335" name="Google Shape;335;p31"/>
            <p:cNvSpPr/>
            <p:nvPr/>
          </p:nvSpPr>
          <p:spPr>
            <a:xfrm>
              <a:off x="7357941" y="3473851"/>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624467" y="3595689"/>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536126" y="3595689"/>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447785" y="3595689"/>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anim calcmode="lin" valueType="num">
                                      <p:cBhvr>
                                        <p:cTn id="8" dur="1000" fill="hold"/>
                                        <p:tgtEl>
                                          <p:spTgt spid="316"/>
                                        </p:tgtEl>
                                        <p:attrNameLst>
                                          <p:attrName>ppt_x</p:attrName>
                                        </p:attrNameLst>
                                      </p:cBhvr>
                                      <p:tavLst>
                                        <p:tav tm="0">
                                          <p:val>
                                            <p:strVal val="#ppt_x"/>
                                          </p:val>
                                        </p:tav>
                                        <p:tav tm="100000">
                                          <p:val>
                                            <p:strVal val="#ppt_x"/>
                                          </p:val>
                                        </p:tav>
                                      </p:tavLst>
                                    </p:anim>
                                    <p:anim calcmode="lin" valueType="num">
                                      <p:cBhvr>
                                        <p:cTn id="9" dur="1000" fill="hold"/>
                                        <p:tgtEl>
                                          <p:spTgt spid="3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1">
                                            <p:txEl>
                                              <p:pRg st="0" end="0"/>
                                            </p:txEl>
                                          </p:spTgt>
                                        </p:tgtEl>
                                        <p:attrNameLst>
                                          <p:attrName>style.visibility</p:attrName>
                                        </p:attrNameLst>
                                      </p:cBhvr>
                                      <p:to>
                                        <p:strVal val="visible"/>
                                      </p:to>
                                    </p:set>
                                    <p:animEffect transition="in" filter="fade">
                                      <p:cBhvr>
                                        <p:cTn id="12" dur="1000"/>
                                        <p:tgtEl>
                                          <p:spTgt spid="321">
                                            <p:txEl>
                                              <p:pRg st="0" end="0"/>
                                            </p:txEl>
                                          </p:spTgt>
                                        </p:tgtEl>
                                      </p:cBhvr>
                                    </p:animEffect>
                                    <p:anim calcmode="lin" valueType="num">
                                      <p:cBhvr>
                                        <p:cTn id="13"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5">
                                            <p:txEl>
                                              <p:pRg st="0" end="0"/>
                                            </p:txEl>
                                          </p:spTgt>
                                        </p:tgtEl>
                                        <p:attrNameLst>
                                          <p:attrName>style.visibility</p:attrName>
                                        </p:attrNameLst>
                                      </p:cBhvr>
                                      <p:to>
                                        <p:strVal val="visible"/>
                                      </p:to>
                                    </p:set>
                                    <p:animEffect transition="in" filter="fade">
                                      <p:cBhvr>
                                        <p:cTn id="17" dur="1000"/>
                                        <p:tgtEl>
                                          <p:spTgt spid="315">
                                            <p:txEl>
                                              <p:pRg st="0" end="0"/>
                                            </p:txEl>
                                          </p:spTgt>
                                        </p:tgtEl>
                                      </p:cBhvr>
                                    </p:animEffect>
                                    <p:anim calcmode="lin" valueType="num">
                                      <p:cBhvr>
                                        <p:cTn id="18" dur="1000" fill="hold"/>
                                        <p:tgtEl>
                                          <p:spTgt spid="31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7"/>
                                        </p:tgtEl>
                                        <p:attrNameLst>
                                          <p:attrName>style.visibility</p:attrName>
                                        </p:attrNameLst>
                                      </p:cBhvr>
                                      <p:to>
                                        <p:strVal val="visible"/>
                                      </p:to>
                                    </p:set>
                                    <p:animEffect transition="in" filter="fade">
                                      <p:cBhvr>
                                        <p:cTn id="24" dur="1000"/>
                                        <p:tgtEl>
                                          <p:spTgt spid="317"/>
                                        </p:tgtEl>
                                      </p:cBhvr>
                                    </p:animEffect>
                                    <p:anim calcmode="lin" valueType="num">
                                      <p:cBhvr>
                                        <p:cTn id="25" dur="1000" fill="hold"/>
                                        <p:tgtEl>
                                          <p:spTgt spid="317"/>
                                        </p:tgtEl>
                                        <p:attrNameLst>
                                          <p:attrName>ppt_x</p:attrName>
                                        </p:attrNameLst>
                                      </p:cBhvr>
                                      <p:tavLst>
                                        <p:tav tm="0">
                                          <p:val>
                                            <p:strVal val="#ppt_x"/>
                                          </p:val>
                                        </p:tav>
                                        <p:tav tm="100000">
                                          <p:val>
                                            <p:strVal val="#ppt_x"/>
                                          </p:val>
                                        </p:tav>
                                      </p:tavLst>
                                    </p:anim>
                                    <p:anim calcmode="lin" valueType="num">
                                      <p:cBhvr>
                                        <p:cTn id="26" dur="1000" fill="hold"/>
                                        <p:tgtEl>
                                          <p:spTgt spid="3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22">
                                            <p:txEl>
                                              <p:pRg st="0" end="0"/>
                                            </p:txEl>
                                          </p:spTgt>
                                        </p:tgtEl>
                                        <p:attrNameLst>
                                          <p:attrName>style.visibility</p:attrName>
                                        </p:attrNameLst>
                                      </p:cBhvr>
                                      <p:to>
                                        <p:strVal val="visible"/>
                                      </p:to>
                                    </p:set>
                                    <p:animEffect transition="in" filter="fade">
                                      <p:cBhvr>
                                        <p:cTn id="34" dur="1000"/>
                                        <p:tgtEl>
                                          <p:spTgt spid="322">
                                            <p:txEl>
                                              <p:pRg st="0" end="0"/>
                                            </p:txEl>
                                          </p:spTgt>
                                        </p:tgtEl>
                                      </p:cBhvr>
                                    </p:animEffect>
                                    <p:anim calcmode="lin" valueType="num">
                                      <p:cBhvr>
                                        <p:cTn id="35"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22">
                                            <p:txEl>
                                              <p:pRg st="1" end="1"/>
                                            </p:txEl>
                                          </p:spTgt>
                                        </p:tgtEl>
                                        <p:attrNameLst>
                                          <p:attrName>style.visibility</p:attrName>
                                        </p:attrNameLst>
                                      </p:cBhvr>
                                      <p:to>
                                        <p:strVal val="visible"/>
                                      </p:to>
                                    </p:set>
                                    <p:animEffect transition="in" filter="fade">
                                      <p:cBhvr>
                                        <p:cTn id="41" dur="1000"/>
                                        <p:tgtEl>
                                          <p:spTgt spid="322">
                                            <p:txEl>
                                              <p:pRg st="1" end="1"/>
                                            </p:txEl>
                                          </p:spTgt>
                                        </p:tgtEl>
                                      </p:cBhvr>
                                    </p:animEffect>
                                    <p:anim calcmode="lin" valueType="num">
                                      <p:cBhvr>
                                        <p:cTn id="42" dur="1000" fill="hold"/>
                                        <p:tgtEl>
                                          <p:spTgt spid="322">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3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19"/>
                                        </p:tgtEl>
                                        <p:attrNameLst>
                                          <p:attrName>style.visibility</p:attrName>
                                        </p:attrNameLst>
                                      </p:cBhvr>
                                      <p:to>
                                        <p:strVal val="visible"/>
                                      </p:to>
                                    </p:set>
                                    <p:animEffect transition="in" filter="fade">
                                      <p:cBhvr>
                                        <p:cTn id="48" dur="1000"/>
                                        <p:tgtEl>
                                          <p:spTgt spid="319"/>
                                        </p:tgtEl>
                                      </p:cBhvr>
                                    </p:animEffect>
                                    <p:anim calcmode="lin" valueType="num">
                                      <p:cBhvr>
                                        <p:cTn id="49" dur="1000" fill="hold"/>
                                        <p:tgtEl>
                                          <p:spTgt spid="319"/>
                                        </p:tgtEl>
                                        <p:attrNameLst>
                                          <p:attrName>ppt_x</p:attrName>
                                        </p:attrNameLst>
                                      </p:cBhvr>
                                      <p:tavLst>
                                        <p:tav tm="0">
                                          <p:val>
                                            <p:strVal val="#ppt_x"/>
                                          </p:val>
                                        </p:tav>
                                        <p:tav tm="100000">
                                          <p:val>
                                            <p:strVal val="#ppt_x"/>
                                          </p:val>
                                        </p:tav>
                                      </p:tavLst>
                                    </p:anim>
                                    <p:anim calcmode="lin" valueType="num">
                                      <p:cBhvr>
                                        <p:cTn id="50" dur="1000" fill="hold"/>
                                        <p:tgtEl>
                                          <p:spTgt spid="31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4">
                                            <p:txEl>
                                              <p:pRg st="0" end="0"/>
                                            </p:txEl>
                                          </p:spTgt>
                                        </p:tgtEl>
                                        <p:attrNameLst>
                                          <p:attrName>style.visibility</p:attrName>
                                        </p:attrNameLst>
                                      </p:cBhvr>
                                      <p:to>
                                        <p:strVal val="visible"/>
                                      </p:to>
                                    </p:set>
                                    <p:animEffect transition="in" filter="fade">
                                      <p:cBhvr>
                                        <p:cTn id="53" dur="1000"/>
                                        <p:tgtEl>
                                          <p:spTgt spid="324">
                                            <p:txEl>
                                              <p:pRg st="0" end="0"/>
                                            </p:txEl>
                                          </p:spTgt>
                                        </p:tgtEl>
                                      </p:cBhvr>
                                    </p:animEffect>
                                    <p:anim calcmode="lin" valueType="num">
                                      <p:cBhvr>
                                        <p:cTn id="54"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25">
                                            <p:txEl>
                                              <p:pRg st="0" end="0"/>
                                            </p:txEl>
                                          </p:spTgt>
                                        </p:tgtEl>
                                        <p:attrNameLst>
                                          <p:attrName>style.visibility</p:attrName>
                                        </p:attrNameLst>
                                      </p:cBhvr>
                                      <p:to>
                                        <p:strVal val="visible"/>
                                      </p:to>
                                    </p:set>
                                    <p:animEffect transition="in" filter="fade">
                                      <p:cBhvr>
                                        <p:cTn id="58" dur="1000"/>
                                        <p:tgtEl>
                                          <p:spTgt spid="325">
                                            <p:txEl>
                                              <p:pRg st="0" end="0"/>
                                            </p:txEl>
                                          </p:spTgt>
                                        </p:tgtEl>
                                      </p:cBhvr>
                                    </p:animEffect>
                                    <p:anim calcmode="lin" valueType="num">
                                      <p:cBhvr>
                                        <p:cTn id="59"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3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16" grpId="0"/>
      <p:bldP spid="317" grpId="0"/>
      <p:bldP spid="319" grpId="0"/>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5821500" y="2152100"/>
            <a:ext cx="2636700" cy="1329000"/>
          </a:xfrm>
          <a:prstGeom prst="rect">
            <a:avLst/>
          </a:prstGeom>
        </p:spPr>
        <p:txBody>
          <a:bodyPr spcFirstLastPara="1" wrap="square" lIns="91425" tIns="91425" rIns="91425" bIns="91425" anchor="ctr" anchorCtr="0">
            <a:noAutofit/>
          </a:bodyPr>
          <a:lstStyle/>
          <a:p>
            <a:pPr marL="0" lvl="0" indent="0"/>
            <a:r>
              <a:rPr lang="en-US" dirty="0" smtClean="0"/>
              <a:t>Theory part</a:t>
            </a:r>
            <a:endParaRPr lang="en-US" dirty="0"/>
          </a:p>
        </p:txBody>
      </p:sp>
      <p:sp>
        <p:nvSpPr>
          <p:cNvPr id="430" name="Google Shape;430;p34"/>
          <p:cNvSpPr txBox="1">
            <a:spLocks noGrp="1"/>
          </p:cNvSpPr>
          <p:nvPr>
            <p:ph type="title" idx="2"/>
          </p:nvPr>
        </p:nvSpPr>
        <p:spPr>
          <a:xfrm>
            <a:off x="5821500" y="1593274"/>
            <a:ext cx="26367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31" name="Google Shape;431;p34"/>
          <p:cNvGrpSpPr/>
          <p:nvPr/>
        </p:nvGrpSpPr>
        <p:grpSpPr>
          <a:xfrm>
            <a:off x="685814" y="1768387"/>
            <a:ext cx="5427317" cy="2919393"/>
            <a:chOff x="685800" y="1636475"/>
            <a:chExt cx="5672363" cy="3051205"/>
          </a:xfrm>
        </p:grpSpPr>
        <p:sp>
          <p:nvSpPr>
            <p:cNvPr id="432"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4"/>
          <p:cNvSpPr/>
          <p:nvPr/>
        </p:nvSpPr>
        <p:spPr>
          <a:xfrm>
            <a:off x="0" y="0"/>
            <a:ext cx="418500" cy="261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6"/>
          <p:cNvSpPr txBox="1">
            <a:spLocks noGrp="1"/>
          </p:cNvSpPr>
          <p:nvPr>
            <p:ph type="title"/>
          </p:nvPr>
        </p:nvSpPr>
        <p:spPr>
          <a:xfrm>
            <a:off x="678600" y="527275"/>
            <a:ext cx="7786800" cy="645600"/>
          </a:xfrm>
          <a:prstGeom prst="rect">
            <a:avLst/>
          </a:prstGeom>
        </p:spPr>
        <p:txBody>
          <a:bodyPr spcFirstLastPara="1" wrap="square" lIns="91425" tIns="91425" rIns="91425" bIns="91425" anchor="t" anchorCtr="0">
            <a:noAutofit/>
          </a:bodyPr>
          <a:lstStyle/>
          <a:p>
            <a:pPr lvl="0"/>
            <a:r>
              <a:rPr lang="en-US" sz="3200" dirty="0">
                <a:latin typeface="Bebas Neue" panose="020B0604020202020204" charset="0"/>
              </a:rPr>
              <a:t>Selenium with </a:t>
            </a:r>
            <a:r>
              <a:rPr lang="en-US" sz="3200" dirty="0" err="1">
                <a:latin typeface="Bebas Neue" panose="020B0604020202020204" charset="0"/>
              </a:rPr>
              <a:t>pom</a:t>
            </a:r>
            <a:endParaRPr dirty="0"/>
          </a:p>
        </p:txBody>
      </p:sp>
      <p:sp>
        <p:nvSpPr>
          <p:cNvPr id="728" name="Google Shape;728;p36"/>
          <p:cNvSpPr/>
          <p:nvPr/>
        </p:nvSpPr>
        <p:spPr>
          <a:xfrm>
            <a:off x="0" y="117287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rot="-5400000">
            <a:off x="6931475" y="-109815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678600" y="1449143"/>
            <a:ext cx="7394141" cy="954107"/>
          </a:xfrm>
          <a:prstGeom prst="rect">
            <a:avLst/>
          </a:prstGeom>
          <a:noFill/>
        </p:spPr>
        <p:txBody>
          <a:bodyPr wrap="square" rtlCol="0">
            <a:spAutoFit/>
          </a:bodyPr>
          <a:lstStyle/>
          <a:p>
            <a:r>
              <a:rPr lang="en-US" dirty="0">
                <a:latin typeface="Lato" panose="020F0502020204030203" pitchFamily="34" charset="0"/>
              </a:rPr>
              <a:t>Page Object Model, also known as POM, </a:t>
            </a:r>
            <a:r>
              <a:rPr lang="vi-VN" dirty="0">
                <a:latin typeface="Lato" panose="020F0502020204030203" pitchFamily="34" charset="0"/>
              </a:rPr>
              <a:t>là 1 design pattern (mẫu thiết kế) giúp mô hình hóa các pages, hoặc các phần (component: header, footer, menu…) trong page của trang web thành mỗi đối tượng riêng biệt. Mỗi component / page sẽ gói gọn tất cả các hành động và các thuộc tính của component / page đó.</a:t>
            </a:r>
            <a:endParaRPr lang="en-US" dirty="0">
              <a:latin typeface="Lato" panose="020F0502020204030203" pitchFamily="34" charset="0"/>
            </a:endParaRPr>
          </a:p>
        </p:txBody>
      </p:sp>
      <p:sp>
        <p:nvSpPr>
          <p:cNvPr id="17" name="TextBox 16"/>
          <p:cNvSpPr txBox="1"/>
          <p:nvPr/>
        </p:nvSpPr>
        <p:spPr>
          <a:xfrm>
            <a:off x="678600" y="2437373"/>
            <a:ext cx="7394141" cy="954107"/>
          </a:xfrm>
          <a:prstGeom prst="rect">
            <a:avLst/>
          </a:prstGeom>
          <a:noFill/>
        </p:spPr>
        <p:txBody>
          <a:bodyPr wrap="square" rtlCol="0">
            <a:spAutoFit/>
          </a:bodyPr>
          <a:lstStyle/>
          <a:p>
            <a:r>
              <a:rPr lang="en-US" dirty="0">
                <a:latin typeface="Lato" panose="020F0502020204030203" pitchFamily="34" charset="0"/>
              </a:rPr>
              <a:t>Test cases </a:t>
            </a:r>
            <a:r>
              <a:rPr lang="vi-VN" dirty="0">
                <a:latin typeface="Lato" panose="020F0502020204030203" pitchFamily="34" charset="0"/>
              </a:rPr>
              <a:t>còn được viết tắt là TCs, là test - kiểm tra các case - tình huống có thể xảy ra giúp Tester xác định một ứng dụng, hệ thống phần mềm hay một chứng năng ứng dụng có hoạt động đúng hay không. test case mô tả dữ liệu đầu vào (input), hành động (action) hoặc sự kiện (event) và một kết quả mong đợi (expected response).</a:t>
            </a:r>
            <a:endParaRPr lang="en-US" dirty="0">
              <a:latin typeface="Lato" panose="020F0502020204030203" pitchFamily="34" charset="0"/>
            </a:endParaRPr>
          </a:p>
        </p:txBody>
      </p:sp>
      <p:sp>
        <p:nvSpPr>
          <p:cNvPr id="18" name="TextBox 17"/>
          <p:cNvSpPr txBox="1"/>
          <p:nvPr/>
        </p:nvSpPr>
        <p:spPr>
          <a:xfrm>
            <a:off x="678600" y="3535048"/>
            <a:ext cx="7394141" cy="738664"/>
          </a:xfrm>
          <a:prstGeom prst="rect">
            <a:avLst/>
          </a:prstGeom>
          <a:noFill/>
        </p:spPr>
        <p:txBody>
          <a:bodyPr wrap="square" rtlCol="0">
            <a:spAutoFit/>
          </a:bodyPr>
          <a:lstStyle/>
          <a:p>
            <a:r>
              <a:rPr lang="en-US" dirty="0">
                <a:latin typeface="Lato" panose="020F0502020204030203" pitchFamily="34" charset="0"/>
              </a:rPr>
              <a:t>Test Modules are containers for tests of user stories or software requirements. Every test module has a clear and well-differentiated scope from every other test module to avoid redundant activities and checks. This makes tests less fragile and easier to maintain.</a:t>
            </a:r>
          </a:p>
        </p:txBody>
      </p:sp>
      <p:sp>
        <p:nvSpPr>
          <p:cNvPr id="8" name="TextBox 7"/>
          <p:cNvSpPr txBox="1"/>
          <p:nvPr/>
        </p:nvSpPr>
        <p:spPr>
          <a:xfrm>
            <a:off x="678600" y="4273712"/>
            <a:ext cx="7394141" cy="738664"/>
          </a:xfrm>
          <a:prstGeom prst="rect">
            <a:avLst/>
          </a:prstGeom>
          <a:noFill/>
        </p:spPr>
        <p:txBody>
          <a:bodyPr wrap="square" rtlCol="0">
            <a:spAutoFit/>
          </a:bodyPr>
          <a:lstStyle/>
          <a:p>
            <a:r>
              <a:rPr lang="en-US" dirty="0" smtClean="0">
                <a:latin typeface="Lato" panose="020F0502020204030203" pitchFamily="34" charset="0"/>
              </a:rPr>
              <a:t>=&gt; Test </a:t>
            </a:r>
            <a:r>
              <a:rPr lang="en-US" dirty="0">
                <a:latin typeface="Lato" panose="020F0502020204030203" pitchFamily="34" charset="0"/>
              </a:rPr>
              <a:t>Modules </a:t>
            </a:r>
            <a:r>
              <a:rPr lang="vi-VN" dirty="0">
                <a:latin typeface="Lato" panose="020F0502020204030203" pitchFamily="34" charset="0"/>
              </a:rPr>
              <a:t>là vùng chứa cho các bài kiểm tra về câu chuyện người dùng hoặc yêu cầu phần mềm. Mọi mô-đun kiểm tra đều có phạm vi rõ ràng và được phân biệt rõ ràng với mọi mô-đun kiểm tra khác để tránh các hoạt động và kiểm tra dư thừa.</a:t>
            </a:r>
            <a:endParaRPr lang="en-US" dirty="0">
              <a:latin typeface="Lato" panose="020F050202020403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5821500" y="2152100"/>
            <a:ext cx="2636700" cy="1329000"/>
          </a:xfrm>
          <a:prstGeom prst="rect">
            <a:avLst/>
          </a:prstGeom>
        </p:spPr>
        <p:txBody>
          <a:bodyPr spcFirstLastPara="1" wrap="square" lIns="91425" tIns="91425" rIns="91425" bIns="91425" anchor="ctr" anchorCtr="0">
            <a:noAutofit/>
          </a:bodyPr>
          <a:lstStyle/>
          <a:p>
            <a:pPr marL="0" lvl="0" indent="0"/>
            <a:r>
              <a:rPr lang="en-US" dirty="0" smtClean="0"/>
              <a:t>Practice part</a:t>
            </a:r>
            <a:endParaRPr lang="en-US" dirty="0"/>
          </a:p>
        </p:txBody>
      </p:sp>
      <p:sp>
        <p:nvSpPr>
          <p:cNvPr id="430" name="Google Shape;430;p34"/>
          <p:cNvSpPr txBox="1">
            <a:spLocks noGrp="1"/>
          </p:cNvSpPr>
          <p:nvPr>
            <p:ph type="title" idx="2"/>
          </p:nvPr>
        </p:nvSpPr>
        <p:spPr>
          <a:xfrm>
            <a:off x="5821500" y="1307400"/>
            <a:ext cx="26367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431" name="Google Shape;431;p34"/>
          <p:cNvGrpSpPr/>
          <p:nvPr/>
        </p:nvGrpSpPr>
        <p:grpSpPr>
          <a:xfrm>
            <a:off x="685814" y="1768387"/>
            <a:ext cx="5427317" cy="2919393"/>
            <a:chOff x="685800" y="1636475"/>
            <a:chExt cx="5672363" cy="3051205"/>
          </a:xfrm>
        </p:grpSpPr>
        <p:sp>
          <p:nvSpPr>
            <p:cNvPr id="432"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4"/>
          <p:cNvSpPr/>
          <p:nvPr/>
        </p:nvSpPr>
        <p:spPr>
          <a:xfrm>
            <a:off x="0" y="0"/>
            <a:ext cx="418500" cy="261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4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6"/>
          <p:cNvSpPr txBox="1">
            <a:spLocks noGrp="1"/>
          </p:cNvSpPr>
          <p:nvPr>
            <p:ph type="title"/>
          </p:nvPr>
        </p:nvSpPr>
        <p:spPr>
          <a:xfrm>
            <a:off x="678600" y="527275"/>
            <a:ext cx="7786800" cy="645600"/>
          </a:xfrm>
          <a:prstGeom prst="rect">
            <a:avLst/>
          </a:prstGeom>
        </p:spPr>
        <p:txBody>
          <a:bodyPr spcFirstLastPara="1" wrap="square" lIns="91425" tIns="91425" rIns="91425" bIns="91425" anchor="t" anchorCtr="0">
            <a:noAutofit/>
          </a:bodyPr>
          <a:lstStyle/>
          <a:p>
            <a:pPr lvl="0"/>
            <a:r>
              <a:rPr lang="en-US" sz="2800" dirty="0">
                <a:latin typeface="Bebas Neue" panose="020B0604020202020204" charset="0"/>
              </a:rPr>
              <a:t>Selenium with </a:t>
            </a:r>
            <a:r>
              <a:rPr lang="en-US" sz="2800" dirty="0" err="1">
                <a:latin typeface="Bebas Neue" panose="020B0604020202020204" charset="0"/>
              </a:rPr>
              <a:t>pom</a:t>
            </a:r>
            <a:endParaRPr dirty="0"/>
          </a:p>
        </p:txBody>
      </p:sp>
      <p:sp>
        <p:nvSpPr>
          <p:cNvPr id="728" name="Google Shape;728;p36"/>
          <p:cNvSpPr/>
          <p:nvPr/>
        </p:nvSpPr>
        <p:spPr>
          <a:xfrm>
            <a:off x="0" y="117287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rot="-5400000">
            <a:off x="6931475" y="-109815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roup 24"/>
          <p:cNvGrpSpPr/>
          <p:nvPr/>
        </p:nvGrpSpPr>
        <p:grpSpPr>
          <a:xfrm>
            <a:off x="759056" y="1534878"/>
            <a:ext cx="1817302" cy="733374"/>
            <a:chOff x="678600" y="2693979"/>
            <a:chExt cx="2778900" cy="733374"/>
          </a:xfrm>
        </p:grpSpPr>
        <p:sp>
          <p:nvSpPr>
            <p:cNvPr id="123" name="Google Shape;5602;p60"/>
            <p:cNvSpPr/>
            <p:nvPr/>
          </p:nvSpPr>
          <p:spPr>
            <a:xfrm rot="16200000">
              <a:off x="1701363" y="1671216"/>
              <a:ext cx="733374" cy="2778900"/>
            </a:xfrm>
            <a:prstGeom prst="roundRect">
              <a:avLst>
                <a:gd name="adj" fmla="val 50000"/>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u="sng" dirty="0">
                <a:solidFill>
                  <a:srgbClr val="FFFFFF"/>
                </a:solidFill>
              </a:endParaRPr>
            </a:p>
          </p:txBody>
        </p:sp>
        <p:sp>
          <p:nvSpPr>
            <p:cNvPr id="10" name="Rectangle 9"/>
            <p:cNvSpPr/>
            <p:nvPr/>
          </p:nvSpPr>
          <p:spPr>
            <a:xfrm>
              <a:off x="854257" y="2871763"/>
              <a:ext cx="2550616" cy="461665"/>
            </a:xfrm>
            <a:prstGeom prst="rect">
              <a:avLst/>
            </a:prstGeom>
          </p:spPr>
          <p:txBody>
            <a:bodyPr wrap="square">
              <a:spAutoFit/>
            </a:bodyPr>
            <a:lstStyle/>
            <a:p>
              <a:pPr algn="ctr"/>
              <a:r>
                <a:rPr lang="en-US" sz="2400" dirty="0" smtClean="0">
                  <a:solidFill>
                    <a:schemeClr val="bg1"/>
                  </a:solidFill>
                  <a:latin typeface="Bebas Neue" panose="020B0604020202020204" charset="0"/>
                </a:rPr>
                <a:t>T</a:t>
              </a:r>
              <a:r>
                <a:rPr lang="en" sz="2400" dirty="0" smtClean="0">
                  <a:solidFill>
                    <a:schemeClr val="bg1"/>
                  </a:solidFill>
                  <a:latin typeface="Bebas Neue" panose="020B0604020202020204" charset="0"/>
                </a:rPr>
                <a:t>est case</a:t>
              </a:r>
              <a:endParaRPr lang="en-US" sz="2400" dirty="0">
                <a:solidFill>
                  <a:schemeClr val="bg1"/>
                </a:solidFill>
                <a:latin typeface="Bebas Neue" panose="020B0604020202020204" charset="0"/>
              </a:endParaRPr>
            </a:p>
          </p:txBody>
        </p:sp>
      </p:grpSp>
      <p:grpSp>
        <p:nvGrpSpPr>
          <p:cNvPr id="21" name="Group 20"/>
          <p:cNvGrpSpPr/>
          <p:nvPr/>
        </p:nvGrpSpPr>
        <p:grpSpPr>
          <a:xfrm>
            <a:off x="4160918" y="4324899"/>
            <a:ext cx="2160942" cy="475348"/>
            <a:chOff x="5535808" y="2456304"/>
            <a:chExt cx="2160942" cy="475348"/>
          </a:xfrm>
        </p:grpSpPr>
        <p:sp>
          <p:nvSpPr>
            <p:cNvPr id="22" name="Google Shape;5604;p60"/>
            <p:cNvSpPr/>
            <p:nvPr/>
          </p:nvSpPr>
          <p:spPr>
            <a:xfrm rot="16200000">
              <a:off x="6378605" y="1613507"/>
              <a:ext cx="475348" cy="2160942"/>
            </a:xfrm>
            <a:prstGeom prst="roundRect">
              <a:avLst>
                <a:gd name="adj" fmla="val 50000"/>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u="sng" dirty="0">
                <a:solidFill>
                  <a:srgbClr val="FFFFFF"/>
                </a:solidFill>
              </a:endParaRPr>
            </a:p>
          </p:txBody>
        </p:sp>
        <p:sp>
          <p:nvSpPr>
            <p:cNvPr id="26" name="TextBox 25"/>
            <p:cNvSpPr txBox="1"/>
            <p:nvPr/>
          </p:nvSpPr>
          <p:spPr>
            <a:xfrm>
              <a:off x="5723223" y="2524700"/>
              <a:ext cx="1736702" cy="369332"/>
            </a:xfrm>
            <a:prstGeom prst="rect">
              <a:avLst/>
            </a:prstGeom>
            <a:noFill/>
          </p:spPr>
          <p:txBody>
            <a:bodyPr wrap="square" rtlCol="0">
              <a:spAutoFit/>
            </a:bodyPr>
            <a:lstStyle/>
            <a:p>
              <a:pPr algn="ctr"/>
              <a:r>
                <a:rPr lang="en-US" sz="1800" b="1" dirty="0" smtClean="0">
                  <a:solidFill>
                    <a:schemeClr val="bg1"/>
                  </a:solidFill>
                  <a:latin typeface="Lato" panose="020F0502020204030203" pitchFamily="34" charset="0"/>
                </a:rPr>
                <a:t>Demo Code</a:t>
              </a:r>
              <a:endParaRPr lang="en-US" sz="1800" b="1" dirty="0">
                <a:solidFill>
                  <a:schemeClr val="bg1"/>
                </a:solidFill>
                <a:latin typeface="Lato" panose="020F0502020204030203" pitchFamily="34" charset="0"/>
              </a:endParaRPr>
            </a:p>
          </p:txBody>
        </p:sp>
      </p:grpSp>
      <p:grpSp>
        <p:nvGrpSpPr>
          <p:cNvPr id="23" name="Group 22"/>
          <p:cNvGrpSpPr/>
          <p:nvPr/>
        </p:nvGrpSpPr>
        <p:grpSpPr>
          <a:xfrm>
            <a:off x="4460437" y="1576807"/>
            <a:ext cx="1817302" cy="733374"/>
            <a:chOff x="558506" y="2693979"/>
            <a:chExt cx="2778900" cy="733374"/>
          </a:xfrm>
        </p:grpSpPr>
        <p:sp>
          <p:nvSpPr>
            <p:cNvPr id="27" name="Google Shape;5602;p60"/>
            <p:cNvSpPr/>
            <p:nvPr/>
          </p:nvSpPr>
          <p:spPr>
            <a:xfrm rot="16200000">
              <a:off x="1581269" y="1671216"/>
              <a:ext cx="733374" cy="2778900"/>
            </a:xfrm>
            <a:prstGeom prst="roundRect">
              <a:avLst>
                <a:gd name="adj" fmla="val 50000"/>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u="sng" dirty="0">
                <a:solidFill>
                  <a:srgbClr val="FFFFFF"/>
                </a:solidFill>
              </a:endParaRPr>
            </a:p>
          </p:txBody>
        </p:sp>
        <p:sp>
          <p:nvSpPr>
            <p:cNvPr id="28" name="Rectangle 27"/>
            <p:cNvSpPr/>
            <p:nvPr/>
          </p:nvSpPr>
          <p:spPr>
            <a:xfrm>
              <a:off x="672648" y="2840254"/>
              <a:ext cx="2550615" cy="461665"/>
            </a:xfrm>
            <a:prstGeom prst="rect">
              <a:avLst/>
            </a:prstGeom>
          </p:spPr>
          <p:txBody>
            <a:bodyPr wrap="square">
              <a:spAutoFit/>
            </a:bodyPr>
            <a:lstStyle/>
            <a:p>
              <a:pPr algn="ctr"/>
              <a:r>
                <a:rPr lang="en-US" sz="2400" dirty="0" smtClean="0">
                  <a:solidFill>
                    <a:schemeClr val="bg1"/>
                  </a:solidFill>
                  <a:latin typeface="Bebas Neue" panose="020B0604020202020204" charset="0"/>
                </a:rPr>
                <a:t>T</a:t>
              </a:r>
              <a:r>
                <a:rPr lang="en" sz="2400" dirty="0" smtClean="0">
                  <a:solidFill>
                    <a:schemeClr val="bg1"/>
                  </a:solidFill>
                  <a:latin typeface="Bebas Neue" panose="020B0604020202020204" charset="0"/>
                </a:rPr>
                <a:t>est module</a:t>
              </a:r>
              <a:endParaRPr lang="en-US" sz="2400" dirty="0">
                <a:solidFill>
                  <a:schemeClr val="bg1"/>
                </a:solidFill>
                <a:latin typeface="Bebas Neue" panose="020B0604020202020204" charset="0"/>
              </a:endParaRPr>
            </a:p>
          </p:txBody>
        </p:sp>
      </p:grpSp>
      <p:cxnSp>
        <p:nvCxnSpPr>
          <p:cNvPr id="35" name="Straight Arrow Connector 34"/>
          <p:cNvCxnSpPr>
            <a:stCxn id="10" idx="3"/>
            <a:endCxn id="27" idx="0"/>
          </p:cNvCxnSpPr>
          <p:nvPr/>
        </p:nvCxnSpPr>
        <p:spPr>
          <a:xfrm flipV="1">
            <a:off x="2541941" y="1943494"/>
            <a:ext cx="191849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8" name="Group 37"/>
          <p:cNvGrpSpPr/>
          <p:nvPr/>
        </p:nvGrpSpPr>
        <p:grpSpPr>
          <a:xfrm>
            <a:off x="759056" y="4195886"/>
            <a:ext cx="1817302" cy="733374"/>
            <a:chOff x="678600" y="2693979"/>
            <a:chExt cx="2778900" cy="733374"/>
          </a:xfrm>
        </p:grpSpPr>
        <p:sp>
          <p:nvSpPr>
            <p:cNvPr id="39" name="Google Shape;5602;p60"/>
            <p:cNvSpPr/>
            <p:nvPr/>
          </p:nvSpPr>
          <p:spPr>
            <a:xfrm rot="16200000">
              <a:off x="1701363" y="1671216"/>
              <a:ext cx="733374" cy="2778900"/>
            </a:xfrm>
            <a:prstGeom prst="roundRect">
              <a:avLst>
                <a:gd name="adj" fmla="val 50000"/>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u="sng" dirty="0">
                <a:solidFill>
                  <a:srgbClr val="FFFFFF"/>
                </a:solidFill>
              </a:endParaRPr>
            </a:p>
          </p:txBody>
        </p:sp>
        <p:sp>
          <p:nvSpPr>
            <p:cNvPr id="40" name="Rectangle 39"/>
            <p:cNvSpPr/>
            <p:nvPr/>
          </p:nvSpPr>
          <p:spPr>
            <a:xfrm>
              <a:off x="854257" y="2871763"/>
              <a:ext cx="2550616" cy="461665"/>
            </a:xfrm>
            <a:prstGeom prst="rect">
              <a:avLst/>
            </a:prstGeom>
          </p:spPr>
          <p:txBody>
            <a:bodyPr wrap="square">
              <a:spAutoFit/>
            </a:bodyPr>
            <a:lstStyle/>
            <a:p>
              <a:pPr algn="ctr"/>
              <a:r>
                <a:rPr lang="en-US" sz="2400" dirty="0" smtClean="0">
                  <a:solidFill>
                    <a:schemeClr val="bg1"/>
                  </a:solidFill>
                  <a:latin typeface="Bebas Neue" panose="020B0604020202020204" charset="0"/>
                </a:rPr>
                <a:t>Project</a:t>
              </a:r>
              <a:endParaRPr lang="en-US" sz="2400" dirty="0">
                <a:solidFill>
                  <a:schemeClr val="bg1"/>
                </a:solidFill>
                <a:latin typeface="Bebas Neue" panose="020B0604020202020204" charset="0"/>
              </a:endParaRPr>
            </a:p>
          </p:txBody>
        </p:sp>
      </p:grpSp>
      <p:cxnSp>
        <p:nvCxnSpPr>
          <p:cNvPr id="41" name="Straight Arrow Connector 40"/>
          <p:cNvCxnSpPr>
            <a:stCxn id="39" idx="2"/>
            <a:endCxn id="22" idx="0"/>
          </p:cNvCxnSpPr>
          <p:nvPr/>
        </p:nvCxnSpPr>
        <p:spPr>
          <a:xfrm>
            <a:off x="2576358" y="4562573"/>
            <a:ext cx="15845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20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barn(inVertical)">
                                      <p:cBhvr>
                                        <p:cTn id="14" dur="500"/>
                                        <p:tgtEl>
                                          <p:spTgt spid="35"/>
                                        </p:tgtEl>
                                      </p:cBhvr>
                                    </p:animEffect>
                                  </p:childTnLst>
                                </p:cTn>
                              </p:par>
                              <p:par>
                                <p:cTn id="15" presetID="16" presetClass="entr" presetSubtype="21"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468" y="1394624"/>
            <a:ext cx="3861531" cy="2206381"/>
          </a:xfrm>
        </p:spPr>
        <p:txBody>
          <a:bodyPr/>
          <a:lstStyle/>
          <a:p>
            <a:r>
              <a:rPr lang="en-US" sz="4400" dirty="0" smtClean="0">
                <a:latin typeface="Lato" panose="020F0502020204030203" pitchFamily="34" charset="0"/>
              </a:rPr>
              <a:t>Thank you for watching</a:t>
            </a:r>
            <a:endParaRPr lang="en-US" sz="4400" dirty="0">
              <a:latin typeface="Lato" panose="020F0502020204030203" pitchFamily="34" charset="0"/>
            </a:endParaRPr>
          </a:p>
        </p:txBody>
      </p:sp>
      <p:grpSp>
        <p:nvGrpSpPr>
          <p:cNvPr id="4" name="Google Shape;1485;p51"/>
          <p:cNvGrpSpPr/>
          <p:nvPr/>
        </p:nvGrpSpPr>
        <p:grpSpPr>
          <a:xfrm>
            <a:off x="685828" y="1172858"/>
            <a:ext cx="4111517" cy="3443430"/>
            <a:chOff x="685800" y="1797613"/>
            <a:chExt cx="2313350" cy="1937450"/>
          </a:xfrm>
        </p:grpSpPr>
        <p:sp>
          <p:nvSpPr>
            <p:cNvPr id="5" name="Google Shape;1486;p51"/>
            <p:cNvSpPr/>
            <p:nvPr/>
          </p:nvSpPr>
          <p:spPr>
            <a:xfrm flipH="1">
              <a:off x="973525" y="1810388"/>
              <a:ext cx="1000725" cy="1367650"/>
            </a:xfrm>
            <a:custGeom>
              <a:avLst/>
              <a:gdLst/>
              <a:ahLst/>
              <a:cxnLst/>
              <a:rect l="l" t="t" r="r" b="b"/>
              <a:pathLst>
                <a:path w="40029" h="54706" extrusionOk="0">
                  <a:moveTo>
                    <a:pt x="23006" y="1"/>
                  </a:moveTo>
                  <a:cubicBezTo>
                    <a:pt x="20189" y="1"/>
                    <a:pt x="17562" y="884"/>
                    <a:pt x="15845" y="2900"/>
                  </a:cubicBezTo>
                  <a:cubicBezTo>
                    <a:pt x="13310" y="5869"/>
                    <a:pt x="14477" y="12573"/>
                    <a:pt x="13210" y="16576"/>
                  </a:cubicBezTo>
                  <a:cubicBezTo>
                    <a:pt x="11942" y="20579"/>
                    <a:pt x="0" y="29886"/>
                    <a:pt x="467" y="39960"/>
                  </a:cubicBezTo>
                  <a:cubicBezTo>
                    <a:pt x="878" y="49187"/>
                    <a:pt x="10996" y="54706"/>
                    <a:pt x="20131" y="54706"/>
                  </a:cubicBezTo>
                  <a:cubicBezTo>
                    <a:pt x="23612" y="54706"/>
                    <a:pt x="26950" y="53904"/>
                    <a:pt x="29555" y="52202"/>
                  </a:cubicBezTo>
                  <a:cubicBezTo>
                    <a:pt x="40029" y="45297"/>
                    <a:pt x="33491" y="31220"/>
                    <a:pt x="33491" y="25416"/>
                  </a:cubicBezTo>
                  <a:cubicBezTo>
                    <a:pt x="33491" y="19645"/>
                    <a:pt x="35059" y="14575"/>
                    <a:pt x="34725" y="9405"/>
                  </a:cubicBezTo>
                  <a:cubicBezTo>
                    <a:pt x="34325" y="3000"/>
                    <a:pt x="29722" y="1065"/>
                    <a:pt x="25919" y="298"/>
                  </a:cubicBezTo>
                  <a:cubicBezTo>
                    <a:pt x="24945" y="103"/>
                    <a:pt x="23964" y="1"/>
                    <a:pt x="23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87;p51"/>
            <p:cNvSpPr/>
            <p:nvPr/>
          </p:nvSpPr>
          <p:spPr>
            <a:xfrm flipH="1">
              <a:off x="1621475" y="2024638"/>
              <a:ext cx="344450" cy="774750"/>
            </a:xfrm>
            <a:custGeom>
              <a:avLst/>
              <a:gdLst/>
              <a:ahLst/>
              <a:cxnLst/>
              <a:rect l="l" t="t" r="r" b="b"/>
              <a:pathLst>
                <a:path w="13778" h="30990" extrusionOk="0">
                  <a:moveTo>
                    <a:pt x="13777" y="1"/>
                  </a:moveTo>
                  <a:lnTo>
                    <a:pt x="13777" y="1"/>
                  </a:lnTo>
                  <a:cubicBezTo>
                    <a:pt x="13611" y="1435"/>
                    <a:pt x="13310" y="2836"/>
                    <a:pt x="12944" y="4237"/>
                  </a:cubicBezTo>
                  <a:cubicBezTo>
                    <a:pt x="12643" y="5638"/>
                    <a:pt x="12143" y="6972"/>
                    <a:pt x="11509" y="8273"/>
                  </a:cubicBezTo>
                  <a:cubicBezTo>
                    <a:pt x="10875" y="9507"/>
                    <a:pt x="9875" y="10541"/>
                    <a:pt x="8874" y="11609"/>
                  </a:cubicBezTo>
                  <a:cubicBezTo>
                    <a:pt x="7873" y="12676"/>
                    <a:pt x="6873" y="13744"/>
                    <a:pt x="5905" y="14878"/>
                  </a:cubicBezTo>
                  <a:cubicBezTo>
                    <a:pt x="4004" y="17113"/>
                    <a:pt x="2436" y="19648"/>
                    <a:pt x="1369" y="22383"/>
                  </a:cubicBezTo>
                  <a:cubicBezTo>
                    <a:pt x="835" y="23751"/>
                    <a:pt x="468" y="25185"/>
                    <a:pt x="234" y="26620"/>
                  </a:cubicBezTo>
                  <a:cubicBezTo>
                    <a:pt x="34" y="28087"/>
                    <a:pt x="1" y="29522"/>
                    <a:pt x="134" y="30989"/>
                  </a:cubicBezTo>
                  <a:cubicBezTo>
                    <a:pt x="201" y="28121"/>
                    <a:pt x="835" y="25285"/>
                    <a:pt x="1936" y="22650"/>
                  </a:cubicBezTo>
                  <a:cubicBezTo>
                    <a:pt x="3137" y="20015"/>
                    <a:pt x="4671" y="17580"/>
                    <a:pt x="6572" y="15378"/>
                  </a:cubicBezTo>
                  <a:cubicBezTo>
                    <a:pt x="7506" y="14277"/>
                    <a:pt x="8474" y="13210"/>
                    <a:pt x="9474" y="12109"/>
                  </a:cubicBezTo>
                  <a:cubicBezTo>
                    <a:pt x="9975" y="11576"/>
                    <a:pt x="10475" y="11042"/>
                    <a:pt x="10942" y="10441"/>
                  </a:cubicBezTo>
                  <a:cubicBezTo>
                    <a:pt x="11409" y="9874"/>
                    <a:pt x="11809" y="9241"/>
                    <a:pt x="12110" y="8540"/>
                  </a:cubicBezTo>
                  <a:cubicBezTo>
                    <a:pt x="13310" y="5805"/>
                    <a:pt x="13711" y="2903"/>
                    <a:pt x="13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88;p51"/>
            <p:cNvSpPr/>
            <p:nvPr/>
          </p:nvSpPr>
          <p:spPr>
            <a:xfrm flipH="1">
              <a:off x="1052725" y="2153888"/>
              <a:ext cx="82600" cy="859825"/>
            </a:xfrm>
            <a:custGeom>
              <a:avLst/>
              <a:gdLst/>
              <a:ahLst/>
              <a:cxnLst/>
              <a:rect l="l" t="t" r="r" b="b"/>
              <a:pathLst>
                <a:path w="3304" h="34393" extrusionOk="0">
                  <a:moveTo>
                    <a:pt x="901" y="1"/>
                  </a:moveTo>
                  <a:lnTo>
                    <a:pt x="901" y="1"/>
                  </a:lnTo>
                  <a:cubicBezTo>
                    <a:pt x="468" y="2936"/>
                    <a:pt x="201" y="5872"/>
                    <a:pt x="101" y="8807"/>
                  </a:cubicBezTo>
                  <a:cubicBezTo>
                    <a:pt x="67" y="10308"/>
                    <a:pt x="134" y="11776"/>
                    <a:pt x="334" y="13277"/>
                  </a:cubicBezTo>
                  <a:cubicBezTo>
                    <a:pt x="534" y="14778"/>
                    <a:pt x="968" y="16179"/>
                    <a:pt x="1302" y="17614"/>
                  </a:cubicBezTo>
                  <a:cubicBezTo>
                    <a:pt x="2069" y="20416"/>
                    <a:pt x="2536" y="23318"/>
                    <a:pt x="2636" y="26253"/>
                  </a:cubicBezTo>
                  <a:cubicBezTo>
                    <a:pt x="2669" y="27687"/>
                    <a:pt x="2469" y="29122"/>
                    <a:pt x="2069" y="30523"/>
                  </a:cubicBezTo>
                  <a:cubicBezTo>
                    <a:pt x="1635" y="31924"/>
                    <a:pt x="901" y="33225"/>
                    <a:pt x="1" y="34392"/>
                  </a:cubicBezTo>
                  <a:cubicBezTo>
                    <a:pt x="1035" y="33325"/>
                    <a:pt x="1869" y="32057"/>
                    <a:pt x="2436" y="30656"/>
                  </a:cubicBezTo>
                  <a:cubicBezTo>
                    <a:pt x="2936" y="29222"/>
                    <a:pt x="3203" y="27754"/>
                    <a:pt x="3270" y="26253"/>
                  </a:cubicBezTo>
                  <a:cubicBezTo>
                    <a:pt x="3303" y="24752"/>
                    <a:pt x="3236" y="23251"/>
                    <a:pt x="3003" y="21783"/>
                  </a:cubicBezTo>
                  <a:cubicBezTo>
                    <a:pt x="2769" y="20315"/>
                    <a:pt x="2436" y="18881"/>
                    <a:pt x="2102" y="17447"/>
                  </a:cubicBezTo>
                  <a:cubicBezTo>
                    <a:pt x="1735" y="16012"/>
                    <a:pt x="1302" y="14578"/>
                    <a:pt x="1101" y="13177"/>
                  </a:cubicBezTo>
                  <a:cubicBezTo>
                    <a:pt x="868" y="11709"/>
                    <a:pt x="768" y="10275"/>
                    <a:pt x="735" y="8807"/>
                  </a:cubicBezTo>
                  <a:cubicBezTo>
                    <a:pt x="634" y="5905"/>
                    <a:pt x="835" y="2970"/>
                    <a:pt x="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9;p51"/>
            <p:cNvSpPr/>
            <p:nvPr/>
          </p:nvSpPr>
          <p:spPr>
            <a:xfrm flipH="1">
              <a:off x="1364200" y="2363513"/>
              <a:ext cx="1383300" cy="800300"/>
            </a:xfrm>
            <a:custGeom>
              <a:avLst/>
              <a:gdLst/>
              <a:ahLst/>
              <a:cxnLst/>
              <a:rect l="l" t="t" r="r" b="b"/>
              <a:pathLst>
                <a:path w="55332" h="32012" extrusionOk="0">
                  <a:moveTo>
                    <a:pt x="14328" y="0"/>
                  </a:moveTo>
                  <a:cubicBezTo>
                    <a:pt x="11346" y="0"/>
                    <a:pt x="1" y="9949"/>
                    <a:pt x="942" y="11864"/>
                  </a:cubicBezTo>
                  <a:cubicBezTo>
                    <a:pt x="2110" y="14199"/>
                    <a:pt x="17754" y="32012"/>
                    <a:pt x="25093" y="32012"/>
                  </a:cubicBezTo>
                  <a:cubicBezTo>
                    <a:pt x="32798" y="32012"/>
                    <a:pt x="40637" y="26941"/>
                    <a:pt x="50244" y="16367"/>
                  </a:cubicBezTo>
                  <a:cubicBezTo>
                    <a:pt x="55332" y="10796"/>
                    <a:pt x="53358" y="7456"/>
                    <a:pt x="49428" y="7456"/>
                  </a:cubicBezTo>
                  <a:cubicBezTo>
                    <a:pt x="48204" y="7456"/>
                    <a:pt x="46790" y="7780"/>
                    <a:pt x="45341" y="8461"/>
                  </a:cubicBezTo>
                  <a:cubicBezTo>
                    <a:pt x="35386" y="13109"/>
                    <a:pt x="31196" y="15868"/>
                    <a:pt x="30004" y="15868"/>
                  </a:cubicBezTo>
                  <a:cubicBezTo>
                    <a:pt x="29990" y="15868"/>
                    <a:pt x="29976" y="15867"/>
                    <a:pt x="29963" y="15867"/>
                  </a:cubicBezTo>
                  <a:cubicBezTo>
                    <a:pt x="28829" y="15800"/>
                    <a:pt x="18121" y="2424"/>
                    <a:pt x="14786" y="122"/>
                  </a:cubicBezTo>
                  <a:cubicBezTo>
                    <a:pt x="14669" y="39"/>
                    <a:pt x="14515" y="0"/>
                    <a:pt x="1432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0;p51"/>
            <p:cNvSpPr/>
            <p:nvPr/>
          </p:nvSpPr>
          <p:spPr>
            <a:xfrm flipH="1">
              <a:off x="2326150" y="2003788"/>
              <a:ext cx="673000" cy="699700"/>
            </a:xfrm>
            <a:custGeom>
              <a:avLst/>
              <a:gdLst/>
              <a:ahLst/>
              <a:cxnLst/>
              <a:rect l="l" t="t" r="r" b="b"/>
              <a:pathLst>
                <a:path w="26920" h="27988" extrusionOk="0">
                  <a:moveTo>
                    <a:pt x="14915" y="0"/>
                  </a:moveTo>
                  <a:cubicBezTo>
                    <a:pt x="13049" y="0"/>
                    <a:pt x="13610" y="3103"/>
                    <a:pt x="13610" y="3103"/>
                  </a:cubicBezTo>
                  <a:cubicBezTo>
                    <a:pt x="13610" y="3103"/>
                    <a:pt x="12881" y="185"/>
                    <a:pt x="11300" y="185"/>
                  </a:cubicBezTo>
                  <a:cubicBezTo>
                    <a:pt x="11124" y="185"/>
                    <a:pt x="10938" y="221"/>
                    <a:pt x="10741" y="301"/>
                  </a:cubicBezTo>
                  <a:cubicBezTo>
                    <a:pt x="8740" y="1101"/>
                    <a:pt x="9207" y="4537"/>
                    <a:pt x="9207" y="4537"/>
                  </a:cubicBezTo>
                  <a:cubicBezTo>
                    <a:pt x="9207" y="4537"/>
                    <a:pt x="8106" y="2002"/>
                    <a:pt x="6532" y="2002"/>
                  </a:cubicBezTo>
                  <a:cubicBezTo>
                    <a:pt x="6310" y="2002"/>
                    <a:pt x="6078" y="2053"/>
                    <a:pt x="5838" y="2169"/>
                  </a:cubicBezTo>
                  <a:cubicBezTo>
                    <a:pt x="3903" y="3103"/>
                    <a:pt x="4637" y="6405"/>
                    <a:pt x="4637" y="6405"/>
                  </a:cubicBezTo>
                  <a:cubicBezTo>
                    <a:pt x="4637" y="6405"/>
                    <a:pt x="4009" y="5086"/>
                    <a:pt x="2835" y="5086"/>
                  </a:cubicBezTo>
                  <a:cubicBezTo>
                    <a:pt x="2527" y="5086"/>
                    <a:pt x="2183" y="5176"/>
                    <a:pt x="1802" y="5405"/>
                  </a:cubicBezTo>
                  <a:cubicBezTo>
                    <a:pt x="0" y="6472"/>
                    <a:pt x="2836" y="13877"/>
                    <a:pt x="4003" y="16379"/>
                  </a:cubicBezTo>
                  <a:cubicBezTo>
                    <a:pt x="5171" y="18847"/>
                    <a:pt x="11108" y="26486"/>
                    <a:pt x="12509" y="27987"/>
                  </a:cubicBezTo>
                  <a:lnTo>
                    <a:pt x="26920" y="20282"/>
                  </a:lnTo>
                  <a:cubicBezTo>
                    <a:pt x="26920" y="20282"/>
                    <a:pt x="19514" y="9207"/>
                    <a:pt x="19181" y="8607"/>
                  </a:cubicBezTo>
                  <a:cubicBezTo>
                    <a:pt x="17680" y="5938"/>
                    <a:pt x="17246" y="34"/>
                    <a:pt x="14944" y="1"/>
                  </a:cubicBezTo>
                  <a:cubicBezTo>
                    <a:pt x="14934" y="0"/>
                    <a:pt x="14924" y="0"/>
                    <a:pt x="14915"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1;p51"/>
            <p:cNvSpPr/>
            <p:nvPr/>
          </p:nvSpPr>
          <p:spPr>
            <a:xfrm flipH="1">
              <a:off x="2565725" y="2069763"/>
              <a:ext cx="109850" cy="247475"/>
            </a:xfrm>
            <a:custGeom>
              <a:avLst/>
              <a:gdLst/>
              <a:ahLst/>
              <a:cxnLst/>
              <a:rect l="l" t="t" r="r" b="b"/>
              <a:pathLst>
                <a:path w="4394" h="9899" extrusionOk="0">
                  <a:moveTo>
                    <a:pt x="478" y="1"/>
                  </a:moveTo>
                  <a:cubicBezTo>
                    <a:pt x="430" y="1"/>
                    <a:pt x="383" y="51"/>
                    <a:pt x="367" y="164"/>
                  </a:cubicBezTo>
                  <a:cubicBezTo>
                    <a:pt x="0" y="4567"/>
                    <a:pt x="1434" y="6735"/>
                    <a:pt x="4270" y="9871"/>
                  </a:cubicBezTo>
                  <a:cubicBezTo>
                    <a:pt x="4280" y="9890"/>
                    <a:pt x="4295" y="9898"/>
                    <a:pt x="4311" y="9898"/>
                  </a:cubicBezTo>
                  <a:cubicBezTo>
                    <a:pt x="4350" y="9898"/>
                    <a:pt x="4393" y="9851"/>
                    <a:pt x="4370" y="9804"/>
                  </a:cubicBezTo>
                  <a:cubicBezTo>
                    <a:pt x="1801" y="6335"/>
                    <a:pt x="934" y="4500"/>
                    <a:pt x="600" y="164"/>
                  </a:cubicBezTo>
                  <a:cubicBezTo>
                    <a:pt x="583" y="60"/>
                    <a:pt x="530" y="1"/>
                    <a:pt x="4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2;p51"/>
            <p:cNvSpPr/>
            <p:nvPr/>
          </p:nvSpPr>
          <p:spPr>
            <a:xfrm flipH="1">
              <a:off x="2666600" y="2105838"/>
              <a:ext cx="108225" cy="262725"/>
            </a:xfrm>
            <a:custGeom>
              <a:avLst/>
              <a:gdLst/>
              <a:ahLst/>
              <a:cxnLst/>
              <a:rect l="l" t="t" r="r" b="b"/>
              <a:pathLst>
                <a:path w="4329" h="10509" extrusionOk="0">
                  <a:moveTo>
                    <a:pt x="131" y="1"/>
                  </a:moveTo>
                  <a:cubicBezTo>
                    <a:pt x="68" y="1"/>
                    <a:pt x="1" y="72"/>
                    <a:pt x="1" y="188"/>
                  </a:cubicBezTo>
                  <a:cubicBezTo>
                    <a:pt x="167" y="4758"/>
                    <a:pt x="1568" y="6960"/>
                    <a:pt x="4237" y="10496"/>
                  </a:cubicBezTo>
                  <a:cubicBezTo>
                    <a:pt x="4246" y="10505"/>
                    <a:pt x="4257" y="10509"/>
                    <a:pt x="4268" y="10509"/>
                  </a:cubicBezTo>
                  <a:cubicBezTo>
                    <a:pt x="4299" y="10509"/>
                    <a:pt x="4328" y="10478"/>
                    <a:pt x="4304" y="10429"/>
                  </a:cubicBezTo>
                  <a:cubicBezTo>
                    <a:pt x="1902" y="6626"/>
                    <a:pt x="968" y="4625"/>
                    <a:pt x="234" y="122"/>
                  </a:cubicBezTo>
                  <a:cubicBezTo>
                    <a:pt x="220" y="38"/>
                    <a:pt x="177" y="1"/>
                    <a:pt x="1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3;p51"/>
            <p:cNvSpPr/>
            <p:nvPr/>
          </p:nvSpPr>
          <p:spPr>
            <a:xfrm flipH="1">
              <a:off x="2759350" y="2164313"/>
              <a:ext cx="124325" cy="256175"/>
            </a:xfrm>
            <a:custGeom>
              <a:avLst/>
              <a:gdLst/>
              <a:ahLst/>
              <a:cxnLst/>
              <a:rect l="l" t="t" r="r" b="b"/>
              <a:pathLst>
                <a:path w="4973" h="10247" extrusionOk="0">
                  <a:moveTo>
                    <a:pt x="53" y="0"/>
                  </a:moveTo>
                  <a:cubicBezTo>
                    <a:pt x="20" y="0"/>
                    <a:pt x="0" y="76"/>
                    <a:pt x="18" y="218"/>
                  </a:cubicBezTo>
                  <a:cubicBezTo>
                    <a:pt x="385" y="4254"/>
                    <a:pt x="1586" y="7023"/>
                    <a:pt x="4788" y="10225"/>
                  </a:cubicBezTo>
                  <a:cubicBezTo>
                    <a:pt x="4804" y="10240"/>
                    <a:pt x="4823" y="10247"/>
                    <a:pt x="4842" y="10247"/>
                  </a:cubicBezTo>
                  <a:cubicBezTo>
                    <a:pt x="4906" y="10247"/>
                    <a:pt x="4973" y="10176"/>
                    <a:pt x="4922" y="10125"/>
                  </a:cubicBezTo>
                  <a:cubicBezTo>
                    <a:pt x="2086" y="6722"/>
                    <a:pt x="1152" y="4454"/>
                    <a:pt x="152" y="184"/>
                  </a:cubicBezTo>
                  <a:cubicBezTo>
                    <a:pt x="120" y="59"/>
                    <a:pt x="82"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4;p51"/>
            <p:cNvSpPr/>
            <p:nvPr/>
          </p:nvSpPr>
          <p:spPr>
            <a:xfrm flipH="1">
              <a:off x="2243575" y="2102288"/>
              <a:ext cx="316100" cy="466450"/>
            </a:xfrm>
            <a:custGeom>
              <a:avLst/>
              <a:gdLst/>
              <a:ahLst/>
              <a:cxnLst/>
              <a:rect l="l" t="t" r="r" b="b"/>
              <a:pathLst>
                <a:path w="12644" h="18658" extrusionOk="0">
                  <a:moveTo>
                    <a:pt x="4549" y="1"/>
                  </a:moveTo>
                  <a:cubicBezTo>
                    <a:pt x="4411" y="1"/>
                    <a:pt x="4284" y="32"/>
                    <a:pt x="4170" y="97"/>
                  </a:cubicBezTo>
                  <a:cubicBezTo>
                    <a:pt x="1835" y="1498"/>
                    <a:pt x="4037" y="6768"/>
                    <a:pt x="5438" y="9237"/>
                  </a:cubicBezTo>
                  <a:cubicBezTo>
                    <a:pt x="5438" y="9237"/>
                    <a:pt x="1" y="12439"/>
                    <a:pt x="735" y="16575"/>
                  </a:cubicBezTo>
                  <a:cubicBezTo>
                    <a:pt x="1030" y="18168"/>
                    <a:pt x="2864" y="18658"/>
                    <a:pt x="5008" y="18658"/>
                  </a:cubicBezTo>
                  <a:cubicBezTo>
                    <a:pt x="8430" y="18658"/>
                    <a:pt x="12643" y="17409"/>
                    <a:pt x="12643" y="17409"/>
                  </a:cubicBezTo>
                  <a:cubicBezTo>
                    <a:pt x="12643" y="17409"/>
                    <a:pt x="12543" y="11939"/>
                    <a:pt x="11976" y="9537"/>
                  </a:cubicBezTo>
                  <a:cubicBezTo>
                    <a:pt x="11443" y="7313"/>
                    <a:pt x="6676" y="1"/>
                    <a:pt x="454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5;p51"/>
            <p:cNvSpPr/>
            <p:nvPr/>
          </p:nvSpPr>
          <p:spPr>
            <a:xfrm flipH="1">
              <a:off x="2415375" y="2118863"/>
              <a:ext cx="140950" cy="396575"/>
            </a:xfrm>
            <a:custGeom>
              <a:avLst/>
              <a:gdLst/>
              <a:ahLst/>
              <a:cxnLst/>
              <a:rect l="l" t="t" r="r" b="b"/>
              <a:pathLst>
                <a:path w="5638" h="15863" extrusionOk="0">
                  <a:moveTo>
                    <a:pt x="3503" y="1"/>
                  </a:moveTo>
                  <a:lnTo>
                    <a:pt x="3503" y="1"/>
                  </a:lnTo>
                  <a:cubicBezTo>
                    <a:pt x="1668" y="2703"/>
                    <a:pt x="3636" y="5905"/>
                    <a:pt x="4870" y="8440"/>
                  </a:cubicBezTo>
                  <a:cubicBezTo>
                    <a:pt x="2368" y="9908"/>
                    <a:pt x="0" y="12810"/>
                    <a:pt x="367" y="15812"/>
                  </a:cubicBezTo>
                  <a:cubicBezTo>
                    <a:pt x="367" y="15846"/>
                    <a:pt x="400" y="15862"/>
                    <a:pt x="434" y="15862"/>
                  </a:cubicBezTo>
                  <a:cubicBezTo>
                    <a:pt x="467" y="15862"/>
                    <a:pt x="500" y="15846"/>
                    <a:pt x="500" y="15812"/>
                  </a:cubicBezTo>
                  <a:cubicBezTo>
                    <a:pt x="534" y="13010"/>
                    <a:pt x="3169" y="10275"/>
                    <a:pt x="5371" y="8807"/>
                  </a:cubicBezTo>
                  <a:cubicBezTo>
                    <a:pt x="5537" y="8774"/>
                    <a:pt x="5637" y="8574"/>
                    <a:pt x="5537" y="8440"/>
                  </a:cubicBezTo>
                  <a:cubicBezTo>
                    <a:pt x="4370" y="5939"/>
                    <a:pt x="2268" y="2836"/>
                    <a:pt x="3536" y="34"/>
                  </a:cubicBezTo>
                  <a:lnTo>
                    <a:pt x="35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6;p51"/>
            <p:cNvSpPr/>
            <p:nvPr/>
          </p:nvSpPr>
          <p:spPr>
            <a:xfrm flipH="1">
              <a:off x="1377725" y="2538288"/>
              <a:ext cx="527300" cy="504600"/>
            </a:xfrm>
            <a:custGeom>
              <a:avLst/>
              <a:gdLst/>
              <a:ahLst/>
              <a:cxnLst/>
              <a:rect l="l" t="t" r="r" b="b"/>
              <a:pathLst>
                <a:path w="21092" h="20184" extrusionOk="0">
                  <a:moveTo>
                    <a:pt x="16564" y="1"/>
                  </a:moveTo>
                  <a:cubicBezTo>
                    <a:pt x="15413" y="1"/>
                    <a:pt x="13982" y="239"/>
                    <a:pt x="12242" y="770"/>
                  </a:cubicBezTo>
                  <a:cubicBezTo>
                    <a:pt x="8006" y="2004"/>
                    <a:pt x="3903" y="3705"/>
                    <a:pt x="0" y="5807"/>
                  </a:cubicBezTo>
                  <a:lnTo>
                    <a:pt x="7706" y="20184"/>
                  </a:lnTo>
                  <a:cubicBezTo>
                    <a:pt x="7706" y="20184"/>
                    <a:pt x="18146" y="10043"/>
                    <a:pt x="19814" y="5807"/>
                  </a:cubicBezTo>
                  <a:cubicBezTo>
                    <a:pt x="21092" y="2561"/>
                    <a:pt x="20334" y="1"/>
                    <a:pt x="165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7;p51"/>
            <p:cNvSpPr/>
            <p:nvPr/>
          </p:nvSpPr>
          <p:spPr>
            <a:xfrm flipH="1">
              <a:off x="1667575" y="2673938"/>
              <a:ext cx="162400" cy="295075"/>
            </a:xfrm>
            <a:custGeom>
              <a:avLst/>
              <a:gdLst/>
              <a:ahLst/>
              <a:cxnLst/>
              <a:rect l="l" t="t" r="r" b="b"/>
              <a:pathLst>
                <a:path w="6496" h="11803" extrusionOk="0">
                  <a:moveTo>
                    <a:pt x="53" y="0"/>
                  </a:moveTo>
                  <a:cubicBezTo>
                    <a:pt x="34" y="0"/>
                    <a:pt x="0" y="24"/>
                    <a:pt x="0" y="47"/>
                  </a:cubicBezTo>
                  <a:cubicBezTo>
                    <a:pt x="1435" y="3183"/>
                    <a:pt x="3136" y="6218"/>
                    <a:pt x="4837" y="9254"/>
                  </a:cubicBezTo>
                  <a:cubicBezTo>
                    <a:pt x="5337" y="10121"/>
                    <a:pt x="5904" y="10955"/>
                    <a:pt x="6438" y="11789"/>
                  </a:cubicBezTo>
                  <a:cubicBezTo>
                    <a:pt x="6438" y="11799"/>
                    <a:pt x="6444" y="11803"/>
                    <a:pt x="6451" y="11803"/>
                  </a:cubicBezTo>
                  <a:cubicBezTo>
                    <a:pt x="6469" y="11803"/>
                    <a:pt x="6495" y="11779"/>
                    <a:pt x="6471" y="11756"/>
                  </a:cubicBezTo>
                  <a:cubicBezTo>
                    <a:pt x="6105" y="10988"/>
                    <a:pt x="5771" y="10188"/>
                    <a:pt x="5371" y="9387"/>
                  </a:cubicBezTo>
                  <a:cubicBezTo>
                    <a:pt x="4970" y="8620"/>
                    <a:pt x="4570" y="7853"/>
                    <a:pt x="4170" y="7086"/>
                  </a:cubicBezTo>
                  <a:cubicBezTo>
                    <a:pt x="3336" y="5551"/>
                    <a:pt x="2502" y="4017"/>
                    <a:pt x="1635" y="2516"/>
                  </a:cubicBezTo>
                  <a:cubicBezTo>
                    <a:pt x="1134" y="1682"/>
                    <a:pt x="634" y="814"/>
                    <a:pt x="67" y="14"/>
                  </a:cubicBezTo>
                  <a:cubicBezTo>
                    <a:pt x="67" y="4"/>
                    <a:pt x="61"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8;p51"/>
            <p:cNvSpPr/>
            <p:nvPr/>
          </p:nvSpPr>
          <p:spPr>
            <a:xfrm flipH="1">
              <a:off x="1389650" y="2564188"/>
              <a:ext cx="452850" cy="478700"/>
            </a:xfrm>
            <a:custGeom>
              <a:avLst/>
              <a:gdLst/>
              <a:ahLst/>
              <a:cxnLst/>
              <a:rect l="l" t="t" r="r" b="b"/>
              <a:pathLst>
                <a:path w="18114" h="19148" extrusionOk="0">
                  <a:moveTo>
                    <a:pt x="17146" y="1"/>
                  </a:moveTo>
                  <a:lnTo>
                    <a:pt x="1" y="9474"/>
                  </a:lnTo>
                  <a:lnTo>
                    <a:pt x="5205" y="19148"/>
                  </a:lnTo>
                  <a:cubicBezTo>
                    <a:pt x="5205" y="19148"/>
                    <a:pt x="15645" y="9007"/>
                    <a:pt x="17313" y="4771"/>
                  </a:cubicBezTo>
                  <a:cubicBezTo>
                    <a:pt x="18114" y="2769"/>
                    <a:pt x="18114" y="1035"/>
                    <a:pt x="1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9;p51"/>
            <p:cNvSpPr/>
            <p:nvPr/>
          </p:nvSpPr>
          <p:spPr>
            <a:xfrm flipH="1">
              <a:off x="761700" y="2523588"/>
              <a:ext cx="1205875" cy="1211475"/>
            </a:xfrm>
            <a:custGeom>
              <a:avLst/>
              <a:gdLst/>
              <a:ahLst/>
              <a:cxnLst/>
              <a:rect l="l" t="t" r="r" b="b"/>
              <a:pathLst>
                <a:path w="48235" h="48459" extrusionOk="0">
                  <a:moveTo>
                    <a:pt x="21902" y="0"/>
                  </a:moveTo>
                  <a:cubicBezTo>
                    <a:pt x="19794" y="0"/>
                    <a:pt x="17842" y="681"/>
                    <a:pt x="16212" y="1758"/>
                  </a:cubicBezTo>
                  <a:cubicBezTo>
                    <a:pt x="15345" y="2325"/>
                    <a:pt x="5871" y="15435"/>
                    <a:pt x="4837" y="17503"/>
                  </a:cubicBezTo>
                  <a:cubicBezTo>
                    <a:pt x="767" y="25675"/>
                    <a:pt x="4237" y="30612"/>
                    <a:pt x="4237" y="30612"/>
                  </a:cubicBezTo>
                  <a:cubicBezTo>
                    <a:pt x="4237" y="30612"/>
                    <a:pt x="0" y="40753"/>
                    <a:pt x="1501" y="48458"/>
                  </a:cubicBezTo>
                  <a:lnTo>
                    <a:pt x="48235" y="48458"/>
                  </a:lnTo>
                  <a:cubicBezTo>
                    <a:pt x="46700" y="27477"/>
                    <a:pt x="36259" y="9464"/>
                    <a:pt x="30088" y="3626"/>
                  </a:cubicBezTo>
                  <a:cubicBezTo>
                    <a:pt x="27328" y="1031"/>
                    <a:pt x="24497" y="0"/>
                    <a:pt x="2190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0;p51"/>
            <p:cNvSpPr/>
            <p:nvPr/>
          </p:nvSpPr>
          <p:spPr>
            <a:xfrm flipH="1">
              <a:off x="1303750" y="2289838"/>
              <a:ext cx="323600" cy="485825"/>
            </a:xfrm>
            <a:custGeom>
              <a:avLst/>
              <a:gdLst/>
              <a:ahLst/>
              <a:cxnLst/>
              <a:rect l="l" t="t" r="r" b="b"/>
              <a:pathLst>
                <a:path w="12944" h="19433" extrusionOk="0">
                  <a:moveTo>
                    <a:pt x="12944" y="0"/>
                  </a:moveTo>
                  <a:lnTo>
                    <a:pt x="2569" y="3569"/>
                  </a:lnTo>
                  <a:lnTo>
                    <a:pt x="2903" y="10007"/>
                  </a:lnTo>
                  <a:lnTo>
                    <a:pt x="2936" y="10474"/>
                  </a:lnTo>
                  <a:cubicBezTo>
                    <a:pt x="2936" y="10474"/>
                    <a:pt x="1" y="18880"/>
                    <a:pt x="1702" y="19314"/>
                  </a:cubicBezTo>
                  <a:cubicBezTo>
                    <a:pt x="2011" y="19395"/>
                    <a:pt x="2328" y="19433"/>
                    <a:pt x="2650" y="19433"/>
                  </a:cubicBezTo>
                  <a:cubicBezTo>
                    <a:pt x="6706" y="19433"/>
                    <a:pt x="11570" y="13458"/>
                    <a:pt x="11909" y="12809"/>
                  </a:cubicBezTo>
                  <a:cubicBezTo>
                    <a:pt x="11976" y="12643"/>
                    <a:pt x="12343" y="7939"/>
                    <a:pt x="12643" y="4303"/>
                  </a:cubicBezTo>
                  <a:cubicBezTo>
                    <a:pt x="12810" y="1935"/>
                    <a:pt x="12944" y="0"/>
                    <a:pt x="12944"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1;p51"/>
            <p:cNvSpPr/>
            <p:nvPr/>
          </p:nvSpPr>
          <p:spPr>
            <a:xfrm flipH="1">
              <a:off x="1303750" y="2289838"/>
              <a:ext cx="260200" cy="250200"/>
            </a:xfrm>
            <a:custGeom>
              <a:avLst/>
              <a:gdLst/>
              <a:ahLst/>
              <a:cxnLst/>
              <a:rect l="l" t="t" r="r" b="b"/>
              <a:pathLst>
                <a:path w="10408" h="10008" extrusionOk="0">
                  <a:moveTo>
                    <a:pt x="10408" y="0"/>
                  </a:moveTo>
                  <a:lnTo>
                    <a:pt x="9107" y="434"/>
                  </a:lnTo>
                  <a:lnTo>
                    <a:pt x="0" y="3569"/>
                  </a:lnTo>
                  <a:lnTo>
                    <a:pt x="334" y="10007"/>
                  </a:lnTo>
                  <a:cubicBezTo>
                    <a:pt x="2469" y="9740"/>
                    <a:pt x="7105" y="8573"/>
                    <a:pt x="10074" y="4303"/>
                  </a:cubicBezTo>
                  <a:cubicBezTo>
                    <a:pt x="10274" y="1935"/>
                    <a:pt x="10408" y="0"/>
                    <a:pt x="104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2;p51"/>
            <p:cNvSpPr/>
            <p:nvPr/>
          </p:nvSpPr>
          <p:spPr>
            <a:xfrm flipH="1">
              <a:off x="1213675" y="1803513"/>
              <a:ext cx="547100" cy="673200"/>
            </a:xfrm>
            <a:custGeom>
              <a:avLst/>
              <a:gdLst/>
              <a:ahLst/>
              <a:cxnLst/>
              <a:rect l="l" t="t" r="r" b="b"/>
              <a:pathLst>
                <a:path w="21884" h="26928" extrusionOk="0">
                  <a:moveTo>
                    <a:pt x="10815" y="1"/>
                  </a:moveTo>
                  <a:cubicBezTo>
                    <a:pt x="5977" y="1"/>
                    <a:pt x="543" y="3401"/>
                    <a:pt x="134" y="14016"/>
                  </a:cubicBezTo>
                  <a:cubicBezTo>
                    <a:pt x="1" y="17285"/>
                    <a:pt x="334" y="19920"/>
                    <a:pt x="1135" y="21688"/>
                  </a:cubicBezTo>
                  <a:cubicBezTo>
                    <a:pt x="2536" y="24757"/>
                    <a:pt x="5538" y="26792"/>
                    <a:pt x="8874" y="26925"/>
                  </a:cubicBezTo>
                  <a:cubicBezTo>
                    <a:pt x="8928" y="26927"/>
                    <a:pt x="8985" y="26927"/>
                    <a:pt x="9047" y="26927"/>
                  </a:cubicBezTo>
                  <a:cubicBezTo>
                    <a:pt x="10445" y="26927"/>
                    <a:pt x="13854" y="26542"/>
                    <a:pt x="16346" y="24657"/>
                  </a:cubicBezTo>
                  <a:cubicBezTo>
                    <a:pt x="18381" y="23122"/>
                    <a:pt x="19581" y="20320"/>
                    <a:pt x="20282" y="15450"/>
                  </a:cubicBezTo>
                  <a:cubicBezTo>
                    <a:pt x="21883" y="4242"/>
                    <a:pt x="16746" y="506"/>
                    <a:pt x="11709" y="39"/>
                  </a:cubicBezTo>
                  <a:cubicBezTo>
                    <a:pt x="11414" y="14"/>
                    <a:pt x="11116" y="1"/>
                    <a:pt x="10815"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3;p51"/>
            <p:cNvSpPr/>
            <p:nvPr/>
          </p:nvSpPr>
          <p:spPr>
            <a:xfrm flipH="1">
              <a:off x="1644825" y="2060238"/>
              <a:ext cx="55500" cy="31325"/>
            </a:xfrm>
            <a:custGeom>
              <a:avLst/>
              <a:gdLst/>
              <a:ahLst/>
              <a:cxnLst/>
              <a:rect l="l" t="t" r="r" b="b"/>
              <a:pathLst>
                <a:path w="2220" h="1253" extrusionOk="0">
                  <a:moveTo>
                    <a:pt x="1437" y="0"/>
                  </a:moveTo>
                  <a:cubicBezTo>
                    <a:pt x="1333" y="0"/>
                    <a:pt x="1226" y="15"/>
                    <a:pt x="1119" y="44"/>
                  </a:cubicBezTo>
                  <a:cubicBezTo>
                    <a:pt x="785" y="111"/>
                    <a:pt x="452" y="278"/>
                    <a:pt x="218" y="578"/>
                  </a:cubicBezTo>
                  <a:cubicBezTo>
                    <a:pt x="1" y="857"/>
                    <a:pt x="188" y="1252"/>
                    <a:pt x="537" y="1252"/>
                  </a:cubicBezTo>
                  <a:cubicBezTo>
                    <a:pt x="563" y="1252"/>
                    <a:pt x="590" y="1250"/>
                    <a:pt x="618" y="1245"/>
                  </a:cubicBezTo>
                  <a:cubicBezTo>
                    <a:pt x="885" y="1212"/>
                    <a:pt x="1119" y="1145"/>
                    <a:pt x="1386" y="1078"/>
                  </a:cubicBezTo>
                  <a:cubicBezTo>
                    <a:pt x="1652" y="1045"/>
                    <a:pt x="1919" y="945"/>
                    <a:pt x="2119" y="745"/>
                  </a:cubicBezTo>
                  <a:cubicBezTo>
                    <a:pt x="2219" y="611"/>
                    <a:pt x="2219" y="411"/>
                    <a:pt x="2119" y="278"/>
                  </a:cubicBezTo>
                  <a:cubicBezTo>
                    <a:pt x="1930" y="89"/>
                    <a:pt x="1691" y="0"/>
                    <a:pt x="14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4;p51"/>
            <p:cNvSpPr/>
            <p:nvPr/>
          </p:nvSpPr>
          <p:spPr>
            <a:xfrm flipH="1">
              <a:off x="1485125" y="2066888"/>
              <a:ext cx="56325" cy="32175"/>
            </a:xfrm>
            <a:custGeom>
              <a:avLst/>
              <a:gdLst/>
              <a:ahLst/>
              <a:cxnLst/>
              <a:rect l="l" t="t" r="r" b="b"/>
              <a:pathLst>
                <a:path w="2253" h="1287" extrusionOk="0">
                  <a:moveTo>
                    <a:pt x="805" y="1"/>
                  </a:moveTo>
                  <a:cubicBezTo>
                    <a:pt x="563" y="1"/>
                    <a:pt x="323" y="90"/>
                    <a:pt x="134" y="279"/>
                  </a:cubicBezTo>
                  <a:cubicBezTo>
                    <a:pt x="1" y="412"/>
                    <a:pt x="1" y="612"/>
                    <a:pt x="134" y="779"/>
                  </a:cubicBezTo>
                  <a:cubicBezTo>
                    <a:pt x="334" y="946"/>
                    <a:pt x="601" y="1079"/>
                    <a:pt x="868" y="1079"/>
                  </a:cubicBezTo>
                  <a:cubicBezTo>
                    <a:pt x="1102" y="1146"/>
                    <a:pt x="1368" y="1213"/>
                    <a:pt x="1635" y="1279"/>
                  </a:cubicBezTo>
                  <a:cubicBezTo>
                    <a:pt x="1661" y="1284"/>
                    <a:pt x="1686" y="1286"/>
                    <a:pt x="1710" y="1286"/>
                  </a:cubicBezTo>
                  <a:cubicBezTo>
                    <a:pt x="2037" y="1286"/>
                    <a:pt x="2253" y="892"/>
                    <a:pt x="2036" y="612"/>
                  </a:cubicBezTo>
                  <a:cubicBezTo>
                    <a:pt x="1802" y="312"/>
                    <a:pt x="1468" y="112"/>
                    <a:pt x="1102" y="45"/>
                  </a:cubicBezTo>
                  <a:cubicBezTo>
                    <a:pt x="1004" y="16"/>
                    <a:pt x="904" y="1"/>
                    <a:pt x="8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5;p51"/>
            <p:cNvSpPr/>
            <p:nvPr/>
          </p:nvSpPr>
          <p:spPr>
            <a:xfrm flipH="1">
              <a:off x="1528900" y="2168688"/>
              <a:ext cx="22550" cy="51950"/>
            </a:xfrm>
            <a:custGeom>
              <a:avLst/>
              <a:gdLst/>
              <a:ahLst/>
              <a:cxnLst/>
              <a:rect l="l" t="t" r="r" b="b"/>
              <a:pathLst>
                <a:path w="902" h="2078" extrusionOk="0">
                  <a:moveTo>
                    <a:pt x="174" y="0"/>
                  </a:moveTo>
                  <a:cubicBezTo>
                    <a:pt x="170" y="0"/>
                    <a:pt x="167" y="3"/>
                    <a:pt x="167" y="9"/>
                  </a:cubicBezTo>
                  <a:cubicBezTo>
                    <a:pt x="0" y="710"/>
                    <a:pt x="67" y="1911"/>
                    <a:pt x="901" y="2078"/>
                  </a:cubicBezTo>
                  <a:lnTo>
                    <a:pt x="901" y="2011"/>
                  </a:lnTo>
                  <a:cubicBezTo>
                    <a:pt x="234" y="1744"/>
                    <a:pt x="167" y="843"/>
                    <a:pt x="234" y="76"/>
                  </a:cubicBezTo>
                  <a:cubicBezTo>
                    <a:pt x="234" y="49"/>
                    <a:pt x="190" y="0"/>
                    <a:pt x="1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6;p51"/>
            <p:cNvSpPr/>
            <p:nvPr/>
          </p:nvSpPr>
          <p:spPr>
            <a:xfrm flipH="1">
              <a:off x="1497225" y="2149713"/>
              <a:ext cx="58375" cy="61750"/>
            </a:xfrm>
            <a:custGeom>
              <a:avLst/>
              <a:gdLst/>
              <a:ahLst/>
              <a:cxnLst/>
              <a:rect l="l" t="t" r="r" b="b"/>
              <a:pathLst>
                <a:path w="2335" h="2470" extrusionOk="0">
                  <a:moveTo>
                    <a:pt x="1092" y="1"/>
                  </a:moveTo>
                  <a:cubicBezTo>
                    <a:pt x="1084" y="1"/>
                    <a:pt x="1076" y="1"/>
                    <a:pt x="1067" y="1"/>
                  </a:cubicBezTo>
                  <a:cubicBezTo>
                    <a:pt x="73" y="34"/>
                    <a:pt x="1" y="2470"/>
                    <a:pt x="1111" y="2470"/>
                  </a:cubicBezTo>
                  <a:cubicBezTo>
                    <a:pt x="1119" y="2470"/>
                    <a:pt x="1126" y="2470"/>
                    <a:pt x="1134" y="2470"/>
                  </a:cubicBezTo>
                  <a:cubicBezTo>
                    <a:pt x="2294" y="2436"/>
                    <a:pt x="2334" y="1"/>
                    <a:pt x="10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7;p51"/>
            <p:cNvSpPr/>
            <p:nvPr/>
          </p:nvSpPr>
          <p:spPr>
            <a:xfrm flipH="1">
              <a:off x="1479700" y="2151388"/>
              <a:ext cx="40900" cy="26900"/>
            </a:xfrm>
            <a:custGeom>
              <a:avLst/>
              <a:gdLst/>
              <a:ahLst/>
              <a:cxnLst/>
              <a:rect l="l" t="t" r="r" b="b"/>
              <a:pathLst>
                <a:path w="1636" h="1076" extrusionOk="0">
                  <a:moveTo>
                    <a:pt x="1568" y="1"/>
                  </a:moveTo>
                  <a:cubicBezTo>
                    <a:pt x="1368" y="268"/>
                    <a:pt x="1101" y="501"/>
                    <a:pt x="835" y="501"/>
                  </a:cubicBezTo>
                  <a:cubicBezTo>
                    <a:pt x="568" y="468"/>
                    <a:pt x="368" y="201"/>
                    <a:pt x="167" y="68"/>
                  </a:cubicBezTo>
                  <a:cubicBezTo>
                    <a:pt x="149" y="55"/>
                    <a:pt x="131" y="50"/>
                    <a:pt x="115" y="50"/>
                  </a:cubicBezTo>
                  <a:cubicBezTo>
                    <a:pt x="45" y="50"/>
                    <a:pt x="1" y="153"/>
                    <a:pt x="1" y="234"/>
                  </a:cubicBezTo>
                  <a:cubicBezTo>
                    <a:pt x="125" y="669"/>
                    <a:pt x="365" y="1075"/>
                    <a:pt x="828" y="1075"/>
                  </a:cubicBezTo>
                  <a:cubicBezTo>
                    <a:pt x="862" y="1075"/>
                    <a:pt x="898" y="1073"/>
                    <a:pt x="935" y="1068"/>
                  </a:cubicBezTo>
                  <a:cubicBezTo>
                    <a:pt x="1435" y="1002"/>
                    <a:pt x="1635" y="501"/>
                    <a:pt x="1635" y="34"/>
                  </a:cubicBezTo>
                  <a:cubicBezTo>
                    <a:pt x="1635" y="1"/>
                    <a:pt x="1602" y="1"/>
                    <a:pt x="1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8;p51"/>
            <p:cNvSpPr/>
            <p:nvPr/>
          </p:nvSpPr>
          <p:spPr>
            <a:xfrm flipH="1">
              <a:off x="1645650" y="2160338"/>
              <a:ext cx="25050" cy="51125"/>
            </a:xfrm>
            <a:custGeom>
              <a:avLst/>
              <a:gdLst/>
              <a:ahLst/>
              <a:cxnLst/>
              <a:rect l="l" t="t" r="r" b="b"/>
              <a:pathLst>
                <a:path w="1002" h="2045" extrusionOk="0">
                  <a:moveTo>
                    <a:pt x="831" y="1"/>
                  </a:moveTo>
                  <a:cubicBezTo>
                    <a:pt x="823" y="1"/>
                    <a:pt x="801" y="50"/>
                    <a:pt x="801" y="77"/>
                  </a:cubicBezTo>
                  <a:cubicBezTo>
                    <a:pt x="801" y="844"/>
                    <a:pt x="701" y="1744"/>
                    <a:pt x="0" y="2011"/>
                  </a:cubicBezTo>
                  <a:cubicBezTo>
                    <a:pt x="0" y="2011"/>
                    <a:pt x="0" y="2045"/>
                    <a:pt x="0" y="2045"/>
                  </a:cubicBezTo>
                  <a:cubicBezTo>
                    <a:pt x="868" y="1911"/>
                    <a:pt x="1001" y="744"/>
                    <a:pt x="834" y="10"/>
                  </a:cubicBezTo>
                  <a:cubicBezTo>
                    <a:pt x="834" y="3"/>
                    <a:pt x="833" y="1"/>
                    <a:pt x="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9;p51"/>
            <p:cNvSpPr/>
            <p:nvPr/>
          </p:nvSpPr>
          <p:spPr>
            <a:xfrm flipH="1">
              <a:off x="1641175" y="2140488"/>
              <a:ext cx="58150" cy="61875"/>
            </a:xfrm>
            <a:custGeom>
              <a:avLst/>
              <a:gdLst/>
              <a:ahLst/>
              <a:cxnLst/>
              <a:rect l="l" t="t" r="r" b="b"/>
              <a:pathLst>
                <a:path w="2326" h="2475" extrusionOk="0">
                  <a:moveTo>
                    <a:pt x="1239" y="0"/>
                  </a:moveTo>
                  <a:cubicBezTo>
                    <a:pt x="42" y="0"/>
                    <a:pt x="0" y="2406"/>
                    <a:pt x="1112" y="2472"/>
                  </a:cubicBezTo>
                  <a:cubicBezTo>
                    <a:pt x="1135" y="2474"/>
                    <a:pt x="1157" y="2475"/>
                    <a:pt x="1178" y="2475"/>
                  </a:cubicBezTo>
                  <a:cubicBezTo>
                    <a:pt x="2250" y="2475"/>
                    <a:pt x="2326" y="101"/>
                    <a:pt x="1312" y="3"/>
                  </a:cubicBezTo>
                  <a:cubicBezTo>
                    <a:pt x="1287" y="1"/>
                    <a:pt x="1263" y="0"/>
                    <a:pt x="12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0;p51"/>
            <p:cNvSpPr/>
            <p:nvPr/>
          </p:nvSpPr>
          <p:spPr>
            <a:xfrm flipH="1">
              <a:off x="1676525" y="2139713"/>
              <a:ext cx="35875" cy="28775"/>
            </a:xfrm>
            <a:custGeom>
              <a:avLst/>
              <a:gdLst/>
              <a:ahLst/>
              <a:cxnLst/>
              <a:rect l="l" t="t" r="r" b="b"/>
              <a:pathLst>
                <a:path w="1435" h="1151" extrusionOk="0">
                  <a:moveTo>
                    <a:pt x="67" y="1"/>
                  </a:moveTo>
                  <a:cubicBezTo>
                    <a:pt x="67" y="1"/>
                    <a:pt x="34" y="1"/>
                    <a:pt x="1" y="34"/>
                  </a:cubicBezTo>
                  <a:cubicBezTo>
                    <a:pt x="1" y="501"/>
                    <a:pt x="134" y="1002"/>
                    <a:pt x="568" y="1135"/>
                  </a:cubicBezTo>
                  <a:cubicBezTo>
                    <a:pt x="617" y="1146"/>
                    <a:pt x="663" y="1150"/>
                    <a:pt x="708" y="1150"/>
                  </a:cubicBezTo>
                  <a:cubicBezTo>
                    <a:pt x="1089" y="1150"/>
                    <a:pt x="1315" y="786"/>
                    <a:pt x="1435" y="368"/>
                  </a:cubicBezTo>
                  <a:cubicBezTo>
                    <a:pt x="1435" y="286"/>
                    <a:pt x="1391" y="183"/>
                    <a:pt x="1356" y="183"/>
                  </a:cubicBezTo>
                  <a:cubicBezTo>
                    <a:pt x="1348" y="183"/>
                    <a:pt x="1341" y="189"/>
                    <a:pt x="1335" y="201"/>
                  </a:cubicBezTo>
                  <a:cubicBezTo>
                    <a:pt x="1135" y="301"/>
                    <a:pt x="901" y="535"/>
                    <a:pt x="668" y="535"/>
                  </a:cubicBezTo>
                  <a:cubicBezTo>
                    <a:pt x="657" y="536"/>
                    <a:pt x="647" y="537"/>
                    <a:pt x="637" y="537"/>
                  </a:cubicBezTo>
                  <a:cubicBezTo>
                    <a:pt x="444" y="537"/>
                    <a:pt x="225" y="254"/>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1;p51"/>
            <p:cNvSpPr/>
            <p:nvPr/>
          </p:nvSpPr>
          <p:spPr>
            <a:xfrm flipH="1">
              <a:off x="1546675" y="2317838"/>
              <a:ext cx="39800" cy="19075"/>
            </a:xfrm>
            <a:custGeom>
              <a:avLst/>
              <a:gdLst/>
              <a:ahLst/>
              <a:cxnLst/>
              <a:rect l="l" t="t" r="r" b="b"/>
              <a:pathLst>
                <a:path w="1592" h="763" extrusionOk="0">
                  <a:moveTo>
                    <a:pt x="1536" y="1"/>
                  </a:moveTo>
                  <a:cubicBezTo>
                    <a:pt x="1524" y="1"/>
                    <a:pt x="1511" y="5"/>
                    <a:pt x="1502" y="14"/>
                  </a:cubicBezTo>
                  <a:cubicBezTo>
                    <a:pt x="1335" y="214"/>
                    <a:pt x="1135" y="448"/>
                    <a:pt x="868" y="481"/>
                  </a:cubicBezTo>
                  <a:cubicBezTo>
                    <a:pt x="601" y="481"/>
                    <a:pt x="301" y="448"/>
                    <a:pt x="34" y="315"/>
                  </a:cubicBezTo>
                  <a:cubicBezTo>
                    <a:pt x="34" y="315"/>
                    <a:pt x="0" y="348"/>
                    <a:pt x="0" y="381"/>
                  </a:cubicBezTo>
                  <a:cubicBezTo>
                    <a:pt x="199" y="608"/>
                    <a:pt x="519" y="763"/>
                    <a:pt x="835" y="763"/>
                  </a:cubicBezTo>
                  <a:cubicBezTo>
                    <a:pt x="891" y="763"/>
                    <a:pt x="946" y="758"/>
                    <a:pt x="1001" y="748"/>
                  </a:cubicBezTo>
                  <a:cubicBezTo>
                    <a:pt x="1301" y="648"/>
                    <a:pt x="1535" y="381"/>
                    <a:pt x="1568" y="48"/>
                  </a:cubicBezTo>
                  <a:cubicBezTo>
                    <a:pt x="1592" y="24"/>
                    <a:pt x="1565" y="1"/>
                    <a:pt x="1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2;p51"/>
            <p:cNvSpPr/>
            <p:nvPr/>
          </p:nvSpPr>
          <p:spPr>
            <a:xfrm flipH="1">
              <a:off x="1560750" y="2059813"/>
              <a:ext cx="100175" cy="233075"/>
            </a:xfrm>
            <a:custGeom>
              <a:avLst/>
              <a:gdLst/>
              <a:ahLst/>
              <a:cxnLst/>
              <a:rect l="l" t="t" r="r" b="b"/>
              <a:pathLst>
                <a:path w="4007" h="9323" extrusionOk="0">
                  <a:moveTo>
                    <a:pt x="1788" y="1"/>
                  </a:moveTo>
                  <a:cubicBezTo>
                    <a:pt x="1756" y="1"/>
                    <a:pt x="1725" y="19"/>
                    <a:pt x="1711" y="61"/>
                  </a:cubicBezTo>
                  <a:cubicBezTo>
                    <a:pt x="810" y="2430"/>
                    <a:pt x="410" y="5198"/>
                    <a:pt x="10" y="7667"/>
                  </a:cubicBezTo>
                  <a:cubicBezTo>
                    <a:pt x="1" y="7747"/>
                    <a:pt x="75" y="7777"/>
                    <a:pt x="193" y="7777"/>
                  </a:cubicBezTo>
                  <a:cubicBezTo>
                    <a:pt x="517" y="7777"/>
                    <a:pt x="1173" y="7549"/>
                    <a:pt x="1344" y="7500"/>
                  </a:cubicBezTo>
                  <a:lnTo>
                    <a:pt x="1344" y="7500"/>
                  </a:lnTo>
                  <a:cubicBezTo>
                    <a:pt x="1344" y="7500"/>
                    <a:pt x="1177" y="8634"/>
                    <a:pt x="1144" y="9168"/>
                  </a:cubicBezTo>
                  <a:cubicBezTo>
                    <a:pt x="1144" y="9235"/>
                    <a:pt x="1277" y="9268"/>
                    <a:pt x="1477" y="9268"/>
                  </a:cubicBezTo>
                  <a:cubicBezTo>
                    <a:pt x="1648" y="9304"/>
                    <a:pt x="1819" y="9322"/>
                    <a:pt x="1989" y="9322"/>
                  </a:cubicBezTo>
                  <a:cubicBezTo>
                    <a:pt x="2752" y="9322"/>
                    <a:pt x="3488" y="8967"/>
                    <a:pt x="3979" y="8367"/>
                  </a:cubicBezTo>
                  <a:cubicBezTo>
                    <a:pt x="4006" y="8313"/>
                    <a:pt x="3967" y="8258"/>
                    <a:pt x="3933" y="8258"/>
                  </a:cubicBezTo>
                  <a:cubicBezTo>
                    <a:pt x="3926" y="8258"/>
                    <a:pt x="3919" y="8261"/>
                    <a:pt x="3912" y="8267"/>
                  </a:cubicBezTo>
                  <a:cubicBezTo>
                    <a:pt x="3291" y="8682"/>
                    <a:pt x="2564" y="8912"/>
                    <a:pt x="1825" y="8912"/>
                  </a:cubicBezTo>
                  <a:cubicBezTo>
                    <a:pt x="1732" y="8912"/>
                    <a:pt x="1638" y="8908"/>
                    <a:pt x="1544" y="8901"/>
                  </a:cubicBezTo>
                  <a:cubicBezTo>
                    <a:pt x="1511" y="8768"/>
                    <a:pt x="1911" y="6966"/>
                    <a:pt x="1844" y="6933"/>
                  </a:cubicBezTo>
                  <a:lnTo>
                    <a:pt x="1844" y="6933"/>
                  </a:lnTo>
                  <a:cubicBezTo>
                    <a:pt x="1411" y="6966"/>
                    <a:pt x="977" y="7066"/>
                    <a:pt x="577" y="7200"/>
                  </a:cubicBezTo>
                  <a:cubicBezTo>
                    <a:pt x="910" y="4798"/>
                    <a:pt x="1577" y="2463"/>
                    <a:pt x="1878" y="95"/>
                  </a:cubicBezTo>
                  <a:cubicBezTo>
                    <a:pt x="1878" y="37"/>
                    <a:pt x="1833" y="1"/>
                    <a:pt x="1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3;p51"/>
            <p:cNvSpPr/>
            <p:nvPr/>
          </p:nvSpPr>
          <p:spPr>
            <a:xfrm flipH="1">
              <a:off x="1553925" y="2267313"/>
              <a:ext cx="61750" cy="44525"/>
            </a:xfrm>
            <a:custGeom>
              <a:avLst/>
              <a:gdLst/>
              <a:ahLst/>
              <a:cxnLst/>
              <a:rect l="l" t="t" r="r" b="b"/>
              <a:pathLst>
                <a:path w="2470" h="1781" extrusionOk="0">
                  <a:moveTo>
                    <a:pt x="2203" y="1"/>
                  </a:moveTo>
                  <a:cubicBezTo>
                    <a:pt x="1569" y="468"/>
                    <a:pt x="802" y="701"/>
                    <a:pt x="1" y="701"/>
                  </a:cubicBezTo>
                  <a:cubicBezTo>
                    <a:pt x="268" y="1101"/>
                    <a:pt x="635" y="1435"/>
                    <a:pt x="1068" y="1668"/>
                  </a:cubicBezTo>
                  <a:cubicBezTo>
                    <a:pt x="1244" y="1743"/>
                    <a:pt x="1437" y="1781"/>
                    <a:pt x="1636" y="1781"/>
                  </a:cubicBezTo>
                  <a:cubicBezTo>
                    <a:pt x="1702" y="1781"/>
                    <a:pt x="1769" y="1777"/>
                    <a:pt x="1836" y="1768"/>
                  </a:cubicBezTo>
                  <a:cubicBezTo>
                    <a:pt x="2403" y="1668"/>
                    <a:pt x="2469" y="1135"/>
                    <a:pt x="2403" y="701"/>
                  </a:cubicBezTo>
                  <a:cubicBezTo>
                    <a:pt x="2369" y="468"/>
                    <a:pt x="2303" y="234"/>
                    <a:pt x="2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4;p51"/>
            <p:cNvSpPr/>
            <p:nvPr/>
          </p:nvSpPr>
          <p:spPr>
            <a:xfrm flipH="1">
              <a:off x="1553925" y="2284788"/>
              <a:ext cx="35050" cy="27050"/>
            </a:xfrm>
            <a:custGeom>
              <a:avLst/>
              <a:gdLst/>
              <a:ahLst/>
              <a:cxnLst/>
              <a:rect l="l" t="t" r="r" b="b"/>
              <a:pathLst>
                <a:path w="1402" h="1082" extrusionOk="0">
                  <a:moveTo>
                    <a:pt x="1261" y="0"/>
                  </a:moveTo>
                  <a:cubicBezTo>
                    <a:pt x="660" y="0"/>
                    <a:pt x="161" y="392"/>
                    <a:pt x="0" y="969"/>
                  </a:cubicBezTo>
                  <a:cubicBezTo>
                    <a:pt x="176" y="1044"/>
                    <a:pt x="369" y="1082"/>
                    <a:pt x="568" y="1082"/>
                  </a:cubicBezTo>
                  <a:cubicBezTo>
                    <a:pt x="634" y="1082"/>
                    <a:pt x="701" y="1078"/>
                    <a:pt x="768" y="1069"/>
                  </a:cubicBezTo>
                  <a:cubicBezTo>
                    <a:pt x="1335" y="969"/>
                    <a:pt x="1401" y="436"/>
                    <a:pt x="1335" y="2"/>
                  </a:cubicBezTo>
                  <a:cubicBezTo>
                    <a:pt x="1310" y="1"/>
                    <a:pt x="1286" y="0"/>
                    <a:pt x="1261"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5;p51"/>
            <p:cNvSpPr/>
            <p:nvPr/>
          </p:nvSpPr>
          <p:spPr>
            <a:xfrm flipH="1">
              <a:off x="1169475" y="1797613"/>
              <a:ext cx="584525" cy="367150"/>
            </a:xfrm>
            <a:custGeom>
              <a:avLst/>
              <a:gdLst/>
              <a:ahLst/>
              <a:cxnLst/>
              <a:rect l="l" t="t" r="r" b="b"/>
              <a:pathLst>
                <a:path w="23381" h="14686" extrusionOk="0">
                  <a:moveTo>
                    <a:pt x="11034" y="0"/>
                  </a:moveTo>
                  <a:cubicBezTo>
                    <a:pt x="8911" y="0"/>
                    <a:pt x="6535" y="592"/>
                    <a:pt x="4533" y="2177"/>
                  </a:cubicBezTo>
                  <a:cubicBezTo>
                    <a:pt x="544" y="5335"/>
                    <a:pt x="0" y="10216"/>
                    <a:pt x="294" y="10216"/>
                  </a:cubicBezTo>
                  <a:cubicBezTo>
                    <a:pt x="295" y="10216"/>
                    <a:pt x="296" y="10216"/>
                    <a:pt x="297" y="10216"/>
                  </a:cubicBezTo>
                  <a:cubicBezTo>
                    <a:pt x="3032" y="9749"/>
                    <a:pt x="8769" y="6413"/>
                    <a:pt x="8770" y="6413"/>
                  </a:cubicBezTo>
                  <a:lnTo>
                    <a:pt x="8770" y="6413"/>
                  </a:lnTo>
                  <a:cubicBezTo>
                    <a:pt x="7969" y="7547"/>
                    <a:pt x="4733" y="8881"/>
                    <a:pt x="4934" y="9015"/>
                  </a:cubicBezTo>
                  <a:cubicBezTo>
                    <a:pt x="4976" y="9057"/>
                    <a:pt x="5099" y="9083"/>
                    <a:pt x="5295" y="9083"/>
                  </a:cubicBezTo>
                  <a:cubicBezTo>
                    <a:pt x="5866" y="9083"/>
                    <a:pt x="7055" y="8869"/>
                    <a:pt x="8670" y="8248"/>
                  </a:cubicBezTo>
                  <a:cubicBezTo>
                    <a:pt x="10871" y="7414"/>
                    <a:pt x="13340" y="5246"/>
                    <a:pt x="13340" y="5246"/>
                  </a:cubicBezTo>
                  <a:cubicBezTo>
                    <a:pt x="13841" y="9460"/>
                    <a:pt x="15800" y="11878"/>
                    <a:pt x="15927" y="11878"/>
                  </a:cubicBezTo>
                  <a:cubicBezTo>
                    <a:pt x="15944" y="11878"/>
                    <a:pt x="15929" y="11836"/>
                    <a:pt x="15875" y="11750"/>
                  </a:cubicBezTo>
                  <a:cubicBezTo>
                    <a:pt x="15638" y="11362"/>
                    <a:pt x="15282" y="9828"/>
                    <a:pt x="14988" y="8407"/>
                  </a:cubicBezTo>
                  <a:lnTo>
                    <a:pt x="14988" y="8407"/>
                  </a:lnTo>
                  <a:cubicBezTo>
                    <a:pt x="16172" y="12542"/>
                    <a:pt x="18745" y="14686"/>
                    <a:pt x="19791" y="14686"/>
                  </a:cubicBezTo>
                  <a:cubicBezTo>
                    <a:pt x="19798" y="14686"/>
                    <a:pt x="19804" y="14686"/>
                    <a:pt x="19811" y="14686"/>
                  </a:cubicBezTo>
                  <a:cubicBezTo>
                    <a:pt x="21145" y="14619"/>
                    <a:pt x="23380" y="7380"/>
                    <a:pt x="20778" y="4445"/>
                  </a:cubicBezTo>
                  <a:cubicBezTo>
                    <a:pt x="18176" y="1476"/>
                    <a:pt x="16008" y="1376"/>
                    <a:pt x="16008" y="1376"/>
                  </a:cubicBezTo>
                  <a:cubicBezTo>
                    <a:pt x="15024" y="592"/>
                    <a:pt x="13156" y="0"/>
                    <a:pt x="1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6;p51"/>
            <p:cNvSpPr/>
            <p:nvPr/>
          </p:nvSpPr>
          <p:spPr>
            <a:xfrm flipH="1">
              <a:off x="1160325" y="2135188"/>
              <a:ext cx="150950" cy="178250"/>
            </a:xfrm>
            <a:custGeom>
              <a:avLst/>
              <a:gdLst/>
              <a:ahLst/>
              <a:cxnLst/>
              <a:rect l="l" t="t" r="r" b="b"/>
              <a:pathLst>
                <a:path w="6038" h="7130" extrusionOk="0">
                  <a:moveTo>
                    <a:pt x="3905" y="1"/>
                  </a:moveTo>
                  <a:cubicBezTo>
                    <a:pt x="2338" y="1"/>
                    <a:pt x="467" y="2984"/>
                    <a:pt x="467" y="2984"/>
                  </a:cubicBezTo>
                  <a:lnTo>
                    <a:pt x="0" y="6019"/>
                  </a:lnTo>
                  <a:cubicBezTo>
                    <a:pt x="334" y="6711"/>
                    <a:pt x="1026" y="7130"/>
                    <a:pt x="1746" y="7130"/>
                  </a:cubicBezTo>
                  <a:cubicBezTo>
                    <a:pt x="2034" y="7130"/>
                    <a:pt x="2326" y="7063"/>
                    <a:pt x="2602" y="6920"/>
                  </a:cubicBezTo>
                  <a:cubicBezTo>
                    <a:pt x="4437" y="6119"/>
                    <a:pt x="6038" y="916"/>
                    <a:pt x="4403" y="115"/>
                  </a:cubicBezTo>
                  <a:cubicBezTo>
                    <a:pt x="4243" y="36"/>
                    <a:pt x="4075" y="1"/>
                    <a:pt x="3905"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7;p51"/>
            <p:cNvSpPr/>
            <p:nvPr/>
          </p:nvSpPr>
          <p:spPr>
            <a:xfrm flipH="1">
              <a:off x="1212850" y="2175588"/>
              <a:ext cx="75075" cy="112750"/>
            </a:xfrm>
            <a:custGeom>
              <a:avLst/>
              <a:gdLst/>
              <a:ahLst/>
              <a:cxnLst/>
              <a:rect l="l" t="t" r="r" b="b"/>
              <a:pathLst>
                <a:path w="3003" h="4510" extrusionOk="0">
                  <a:moveTo>
                    <a:pt x="2969" y="0"/>
                  </a:moveTo>
                  <a:cubicBezTo>
                    <a:pt x="1201" y="234"/>
                    <a:pt x="0" y="2669"/>
                    <a:pt x="134" y="4337"/>
                  </a:cubicBezTo>
                  <a:cubicBezTo>
                    <a:pt x="100" y="4337"/>
                    <a:pt x="100" y="4370"/>
                    <a:pt x="134" y="4370"/>
                  </a:cubicBezTo>
                  <a:cubicBezTo>
                    <a:pt x="93" y="4452"/>
                    <a:pt x="166" y="4509"/>
                    <a:pt x="236" y="4509"/>
                  </a:cubicBezTo>
                  <a:cubicBezTo>
                    <a:pt x="279" y="4509"/>
                    <a:pt x="321" y="4488"/>
                    <a:pt x="334" y="4437"/>
                  </a:cubicBezTo>
                  <a:cubicBezTo>
                    <a:pt x="501" y="4070"/>
                    <a:pt x="701" y="3703"/>
                    <a:pt x="901" y="3369"/>
                  </a:cubicBezTo>
                  <a:cubicBezTo>
                    <a:pt x="1139" y="3053"/>
                    <a:pt x="1501" y="2861"/>
                    <a:pt x="1874" y="2861"/>
                  </a:cubicBezTo>
                  <a:cubicBezTo>
                    <a:pt x="1972" y="2861"/>
                    <a:pt x="2071" y="2874"/>
                    <a:pt x="2169" y="2902"/>
                  </a:cubicBezTo>
                  <a:cubicBezTo>
                    <a:pt x="2202" y="2902"/>
                    <a:pt x="2235" y="2836"/>
                    <a:pt x="2202" y="2836"/>
                  </a:cubicBezTo>
                  <a:cubicBezTo>
                    <a:pt x="1971" y="2685"/>
                    <a:pt x="1755" y="2619"/>
                    <a:pt x="1557" y="2619"/>
                  </a:cubicBezTo>
                  <a:cubicBezTo>
                    <a:pt x="1185" y="2619"/>
                    <a:pt x="874" y="2854"/>
                    <a:pt x="634" y="3203"/>
                  </a:cubicBezTo>
                  <a:cubicBezTo>
                    <a:pt x="1068" y="1902"/>
                    <a:pt x="1702" y="634"/>
                    <a:pt x="2969" y="67"/>
                  </a:cubicBezTo>
                  <a:cubicBezTo>
                    <a:pt x="3002" y="34"/>
                    <a:pt x="3002" y="0"/>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8;p51"/>
            <p:cNvSpPr/>
            <p:nvPr/>
          </p:nvSpPr>
          <p:spPr>
            <a:xfrm flipH="1">
              <a:off x="685800" y="2608388"/>
              <a:ext cx="629100" cy="915900"/>
            </a:xfrm>
            <a:custGeom>
              <a:avLst/>
              <a:gdLst/>
              <a:ahLst/>
              <a:cxnLst/>
              <a:rect l="l" t="t" r="r" b="b"/>
              <a:pathLst>
                <a:path w="25164" h="36636" extrusionOk="0">
                  <a:moveTo>
                    <a:pt x="3419" y="1"/>
                  </a:moveTo>
                  <a:cubicBezTo>
                    <a:pt x="1292" y="1"/>
                    <a:pt x="1" y="2463"/>
                    <a:pt x="579" y="6038"/>
                  </a:cubicBezTo>
                  <a:cubicBezTo>
                    <a:pt x="1713" y="12910"/>
                    <a:pt x="6283" y="27253"/>
                    <a:pt x="8985" y="32057"/>
                  </a:cubicBezTo>
                  <a:cubicBezTo>
                    <a:pt x="10769" y="35274"/>
                    <a:pt x="13191" y="36636"/>
                    <a:pt x="15552" y="36636"/>
                  </a:cubicBezTo>
                  <a:cubicBezTo>
                    <a:pt x="18135" y="36636"/>
                    <a:pt x="20645" y="35005"/>
                    <a:pt x="22161" y="32390"/>
                  </a:cubicBezTo>
                  <a:cubicBezTo>
                    <a:pt x="25163" y="27153"/>
                    <a:pt x="12187" y="7873"/>
                    <a:pt x="7584" y="2536"/>
                  </a:cubicBezTo>
                  <a:cubicBezTo>
                    <a:pt x="6055" y="767"/>
                    <a:pt x="4607" y="1"/>
                    <a:pt x="341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9;p51"/>
            <p:cNvSpPr/>
            <p:nvPr/>
          </p:nvSpPr>
          <p:spPr>
            <a:xfrm flipH="1">
              <a:off x="850100" y="2583963"/>
              <a:ext cx="486900" cy="514800"/>
            </a:xfrm>
            <a:custGeom>
              <a:avLst/>
              <a:gdLst/>
              <a:ahLst/>
              <a:cxnLst/>
              <a:rect l="l" t="t" r="r" b="b"/>
              <a:pathLst>
                <a:path w="19476" h="20592" extrusionOk="0">
                  <a:moveTo>
                    <a:pt x="3806" y="0"/>
                  </a:moveTo>
                  <a:cubicBezTo>
                    <a:pt x="1459" y="0"/>
                    <a:pt x="1" y="2242"/>
                    <a:pt x="863" y="7749"/>
                  </a:cubicBezTo>
                  <a:cubicBezTo>
                    <a:pt x="1530" y="12119"/>
                    <a:pt x="2630" y="16422"/>
                    <a:pt x="4165" y="20592"/>
                  </a:cubicBezTo>
                  <a:lnTo>
                    <a:pt x="19476" y="14954"/>
                  </a:lnTo>
                  <a:cubicBezTo>
                    <a:pt x="19476" y="14954"/>
                    <a:pt x="10870" y="3213"/>
                    <a:pt x="6900" y="978"/>
                  </a:cubicBezTo>
                  <a:cubicBezTo>
                    <a:pt x="5789" y="347"/>
                    <a:pt x="4729" y="0"/>
                    <a:pt x="380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0;p51"/>
            <p:cNvSpPr/>
            <p:nvPr/>
          </p:nvSpPr>
          <p:spPr>
            <a:xfrm flipH="1">
              <a:off x="916800" y="2903613"/>
              <a:ext cx="316100" cy="119275"/>
            </a:xfrm>
            <a:custGeom>
              <a:avLst/>
              <a:gdLst/>
              <a:ahLst/>
              <a:cxnLst/>
              <a:rect l="l" t="t" r="r" b="b"/>
              <a:pathLst>
                <a:path w="12644" h="4771" extrusionOk="0">
                  <a:moveTo>
                    <a:pt x="12577" y="0"/>
                  </a:moveTo>
                  <a:cubicBezTo>
                    <a:pt x="11743" y="267"/>
                    <a:pt x="10909" y="500"/>
                    <a:pt x="10075" y="767"/>
                  </a:cubicBezTo>
                  <a:cubicBezTo>
                    <a:pt x="9241" y="1068"/>
                    <a:pt x="8440" y="1334"/>
                    <a:pt x="7640" y="1635"/>
                  </a:cubicBezTo>
                  <a:cubicBezTo>
                    <a:pt x="6005" y="2268"/>
                    <a:pt x="4371" y="2869"/>
                    <a:pt x="2736" y="3503"/>
                  </a:cubicBezTo>
                  <a:cubicBezTo>
                    <a:pt x="1836" y="3870"/>
                    <a:pt x="935" y="4270"/>
                    <a:pt x="34" y="4703"/>
                  </a:cubicBezTo>
                  <a:cubicBezTo>
                    <a:pt x="1" y="4703"/>
                    <a:pt x="1" y="4770"/>
                    <a:pt x="34" y="4770"/>
                  </a:cubicBezTo>
                  <a:cubicBezTo>
                    <a:pt x="3370" y="3803"/>
                    <a:pt x="6606" y="2535"/>
                    <a:pt x="9808" y="1268"/>
                  </a:cubicBezTo>
                  <a:cubicBezTo>
                    <a:pt x="10742" y="901"/>
                    <a:pt x="11643" y="434"/>
                    <a:pt x="12577" y="67"/>
                  </a:cubicBezTo>
                  <a:cubicBezTo>
                    <a:pt x="12643" y="33"/>
                    <a:pt x="12610" y="0"/>
                    <a:pt x="1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1;p51"/>
            <p:cNvSpPr/>
            <p:nvPr/>
          </p:nvSpPr>
          <p:spPr>
            <a:xfrm flipH="1">
              <a:off x="1210350" y="2795063"/>
              <a:ext cx="103025" cy="312050"/>
            </a:xfrm>
            <a:custGeom>
              <a:avLst/>
              <a:gdLst/>
              <a:ahLst/>
              <a:cxnLst/>
              <a:rect l="l" t="t" r="r" b="b"/>
              <a:pathLst>
                <a:path w="4121" h="12482" extrusionOk="0">
                  <a:moveTo>
                    <a:pt x="179" y="0"/>
                  </a:moveTo>
                  <a:cubicBezTo>
                    <a:pt x="151" y="0"/>
                    <a:pt x="118" y="20"/>
                    <a:pt x="118" y="39"/>
                  </a:cubicBezTo>
                  <a:cubicBezTo>
                    <a:pt x="284" y="1173"/>
                    <a:pt x="451" y="2307"/>
                    <a:pt x="651" y="3408"/>
                  </a:cubicBezTo>
                  <a:cubicBezTo>
                    <a:pt x="418" y="2874"/>
                    <a:pt x="218" y="2341"/>
                    <a:pt x="51" y="1807"/>
                  </a:cubicBezTo>
                  <a:cubicBezTo>
                    <a:pt x="68" y="1790"/>
                    <a:pt x="51" y="1782"/>
                    <a:pt x="34" y="1782"/>
                  </a:cubicBezTo>
                  <a:cubicBezTo>
                    <a:pt x="18" y="1782"/>
                    <a:pt x="1" y="1790"/>
                    <a:pt x="18" y="1807"/>
                  </a:cubicBezTo>
                  <a:cubicBezTo>
                    <a:pt x="218" y="2474"/>
                    <a:pt x="451" y="3141"/>
                    <a:pt x="718" y="3775"/>
                  </a:cubicBezTo>
                  <a:cubicBezTo>
                    <a:pt x="885" y="5877"/>
                    <a:pt x="2786" y="12481"/>
                    <a:pt x="2820" y="12481"/>
                  </a:cubicBezTo>
                  <a:cubicBezTo>
                    <a:pt x="3253" y="12281"/>
                    <a:pt x="3687" y="12048"/>
                    <a:pt x="4087" y="11814"/>
                  </a:cubicBezTo>
                  <a:cubicBezTo>
                    <a:pt x="4121" y="11814"/>
                    <a:pt x="4121" y="11781"/>
                    <a:pt x="4054" y="11781"/>
                  </a:cubicBezTo>
                  <a:cubicBezTo>
                    <a:pt x="3754" y="11847"/>
                    <a:pt x="3453" y="11948"/>
                    <a:pt x="3187" y="12081"/>
                  </a:cubicBezTo>
                  <a:cubicBezTo>
                    <a:pt x="2753" y="11147"/>
                    <a:pt x="1786" y="7177"/>
                    <a:pt x="1552" y="6177"/>
                  </a:cubicBezTo>
                  <a:cubicBezTo>
                    <a:pt x="1085" y="4142"/>
                    <a:pt x="718" y="2074"/>
                    <a:pt x="218" y="39"/>
                  </a:cubicBezTo>
                  <a:cubicBezTo>
                    <a:pt x="218" y="11"/>
                    <a:pt x="200" y="0"/>
                    <a:pt x="1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2;p51"/>
            <p:cNvSpPr/>
            <p:nvPr/>
          </p:nvSpPr>
          <p:spPr>
            <a:xfrm flipH="1">
              <a:off x="1140300" y="2083013"/>
              <a:ext cx="374450" cy="557100"/>
            </a:xfrm>
            <a:custGeom>
              <a:avLst/>
              <a:gdLst/>
              <a:ahLst/>
              <a:cxnLst/>
              <a:rect l="l" t="t" r="r" b="b"/>
              <a:pathLst>
                <a:path w="14978" h="22284" extrusionOk="0">
                  <a:moveTo>
                    <a:pt x="5871" y="1"/>
                  </a:moveTo>
                  <a:cubicBezTo>
                    <a:pt x="5271" y="67"/>
                    <a:pt x="4737" y="468"/>
                    <a:pt x="4537" y="1035"/>
                  </a:cubicBezTo>
                  <a:lnTo>
                    <a:pt x="200" y="19615"/>
                  </a:lnTo>
                  <a:cubicBezTo>
                    <a:pt x="0" y="20182"/>
                    <a:pt x="300" y="20615"/>
                    <a:pt x="834" y="20615"/>
                  </a:cubicBezTo>
                  <a:lnTo>
                    <a:pt x="9140" y="22283"/>
                  </a:lnTo>
                  <a:cubicBezTo>
                    <a:pt x="9740" y="22250"/>
                    <a:pt x="10241" y="21850"/>
                    <a:pt x="10441" y="21282"/>
                  </a:cubicBezTo>
                  <a:lnTo>
                    <a:pt x="14811" y="2669"/>
                  </a:lnTo>
                  <a:cubicBezTo>
                    <a:pt x="14978" y="2135"/>
                    <a:pt x="14711" y="1702"/>
                    <a:pt x="14177" y="1702"/>
                  </a:cubicBezTo>
                  <a:lnTo>
                    <a:pt x="587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3;p51"/>
            <p:cNvSpPr/>
            <p:nvPr/>
          </p:nvSpPr>
          <p:spPr>
            <a:xfrm flipH="1">
              <a:off x="1121950" y="2086363"/>
              <a:ext cx="374450" cy="556250"/>
            </a:xfrm>
            <a:custGeom>
              <a:avLst/>
              <a:gdLst/>
              <a:ahLst/>
              <a:cxnLst/>
              <a:rect l="l" t="t" r="r" b="b"/>
              <a:pathLst>
                <a:path w="14978" h="22250" extrusionOk="0">
                  <a:moveTo>
                    <a:pt x="5838" y="0"/>
                  </a:moveTo>
                  <a:cubicBezTo>
                    <a:pt x="5237" y="33"/>
                    <a:pt x="4737" y="434"/>
                    <a:pt x="4537" y="1001"/>
                  </a:cubicBezTo>
                  <a:lnTo>
                    <a:pt x="200" y="19581"/>
                  </a:lnTo>
                  <a:cubicBezTo>
                    <a:pt x="0" y="20148"/>
                    <a:pt x="267" y="20581"/>
                    <a:pt x="801" y="20581"/>
                  </a:cubicBezTo>
                  <a:lnTo>
                    <a:pt x="9140" y="22249"/>
                  </a:lnTo>
                  <a:cubicBezTo>
                    <a:pt x="9707" y="22216"/>
                    <a:pt x="10241" y="21816"/>
                    <a:pt x="10441" y="21249"/>
                  </a:cubicBezTo>
                  <a:lnTo>
                    <a:pt x="14777" y="2669"/>
                  </a:lnTo>
                  <a:cubicBezTo>
                    <a:pt x="14977" y="2102"/>
                    <a:pt x="14677" y="1668"/>
                    <a:pt x="14143" y="1668"/>
                  </a:cubicBezTo>
                  <a:lnTo>
                    <a:pt x="58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4;p51"/>
            <p:cNvSpPr/>
            <p:nvPr/>
          </p:nvSpPr>
          <p:spPr>
            <a:xfrm flipH="1">
              <a:off x="1317100" y="2110538"/>
              <a:ext cx="49225" cy="42000"/>
            </a:xfrm>
            <a:custGeom>
              <a:avLst/>
              <a:gdLst/>
              <a:ahLst/>
              <a:cxnLst/>
              <a:rect l="l" t="t" r="r" b="b"/>
              <a:pathLst>
                <a:path w="1969" h="1680" extrusionOk="0">
                  <a:moveTo>
                    <a:pt x="1168" y="0"/>
                  </a:moveTo>
                  <a:cubicBezTo>
                    <a:pt x="401" y="0"/>
                    <a:pt x="1" y="901"/>
                    <a:pt x="534" y="1435"/>
                  </a:cubicBezTo>
                  <a:cubicBezTo>
                    <a:pt x="704" y="1605"/>
                    <a:pt x="911" y="1680"/>
                    <a:pt x="1115" y="1680"/>
                  </a:cubicBezTo>
                  <a:cubicBezTo>
                    <a:pt x="1550" y="1680"/>
                    <a:pt x="1969" y="1335"/>
                    <a:pt x="1969" y="834"/>
                  </a:cubicBezTo>
                  <a:cubicBezTo>
                    <a:pt x="1969" y="367"/>
                    <a:pt x="1602" y="0"/>
                    <a:pt x="1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5;p51"/>
            <p:cNvSpPr/>
            <p:nvPr/>
          </p:nvSpPr>
          <p:spPr>
            <a:xfrm flipH="1">
              <a:off x="697475" y="2649313"/>
              <a:ext cx="508825" cy="870325"/>
            </a:xfrm>
            <a:custGeom>
              <a:avLst/>
              <a:gdLst/>
              <a:ahLst/>
              <a:cxnLst/>
              <a:rect l="l" t="t" r="r" b="b"/>
              <a:pathLst>
                <a:path w="20353" h="34813" extrusionOk="0">
                  <a:moveTo>
                    <a:pt x="13512" y="0"/>
                  </a:moveTo>
                  <a:cubicBezTo>
                    <a:pt x="8433" y="0"/>
                    <a:pt x="0" y="1809"/>
                    <a:pt x="71" y="3701"/>
                  </a:cubicBezTo>
                  <a:cubicBezTo>
                    <a:pt x="204" y="6936"/>
                    <a:pt x="1539" y="22281"/>
                    <a:pt x="6843" y="32121"/>
                  </a:cubicBezTo>
                  <a:cubicBezTo>
                    <a:pt x="7887" y="34055"/>
                    <a:pt x="9599" y="34813"/>
                    <a:pt x="11369" y="34813"/>
                  </a:cubicBezTo>
                  <a:cubicBezTo>
                    <a:pt x="14181" y="34813"/>
                    <a:pt x="17142" y="32902"/>
                    <a:pt x="17817" y="30753"/>
                  </a:cubicBezTo>
                  <a:cubicBezTo>
                    <a:pt x="20352" y="22481"/>
                    <a:pt x="18784" y="8704"/>
                    <a:pt x="17250" y="1032"/>
                  </a:cubicBezTo>
                  <a:cubicBezTo>
                    <a:pt x="17114" y="304"/>
                    <a:pt x="15595" y="0"/>
                    <a:pt x="13512"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6;p51"/>
            <p:cNvSpPr/>
            <p:nvPr/>
          </p:nvSpPr>
          <p:spPr>
            <a:xfrm flipH="1">
              <a:off x="757525" y="2073088"/>
              <a:ext cx="559875" cy="693775"/>
            </a:xfrm>
            <a:custGeom>
              <a:avLst/>
              <a:gdLst/>
              <a:ahLst/>
              <a:cxnLst/>
              <a:rect l="l" t="t" r="r" b="b"/>
              <a:pathLst>
                <a:path w="22395" h="27751" extrusionOk="0">
                  <a:moveTo>
                    <a:pt x="3906" y="0"/>
                  </a:moveTo>
                  <a:cubicBezTo>
                    <a:pt x="1700" y="0"/>
                    <a:pt x="1" y="983"/>
                    <a:pt x="2947" y="3266"/>
                  </a:cubicBezTo>
                  <a:cubicBezTo>
                    <a:pt x="5749" y="5468"/>
                    <a:pt x="8218" y="6002"/>
                    <a:pt x="9619" y="7603"/>
                  </a:cubicBezTo>
                  <a:cubicBezTo>
                    <a:pt x="9619" y="7603"/>
                    <a:pt x="3915" y="9137"/>
                    <a:pt x="3114" y="11939"/>
                  </a:cubicBezTo>
                  <a:cubicBezTo>
                    <a:pt x="2414" y="14374"/>
                    <a:pt x="1913" y="16876"/>
                    <a:pt x="1546" y="19378"/>
                  </a:cubicBezTo>
                  <a:cubicBezTo>
                    <a:pt x="2013" y="19545"/>
                    <a:pt x="2447" y="19678"/>
                    <a:pt x="2914" y="19811"/>
                  </a:cubicBezTo>
                  <a:cubicBezTo>
                    <a:pt x="2680" y="22247"/>
                    <a:pt x="3247" y="24682"/>
                    <a:pt x="4548" y="26750"/>
                  </a:cubicBezTo>
                  <a:lnTo>
                    <a:pt x="21527" y="27751"/>
                  </a:lnTo>
                  <a:cubicBezTo>
                    <a:pt x="22361" y="24081"/>
                    <a:pt x="22395" y="20312"/>
                    <a:pt x="21661" y="16643"/>
                  </a:cubicBezTo>
                  <a:cubicBezTo>
                    <a:pt x="20793" y="12640"/>
                    <a:pt x="17891" y="4167"/>
                    <a:pt x="6283" y="364"/>
                  </a:cubicBezTo>
                  <a:cubicBezTo>
                    <a:pt x="5552" y="127"/>
                    <a:pt x="4697" y="0"/>
                    <a:pt x="3906"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7;p51"/>
            <p:cNvSpPr/>
            <p:nvPr/>
          </p:nvSpPr>
          <p:spPr>
            <a:xfrm flipH="1">
              <a:off x="812575" y="2239113"/>
              <a:ext cx="599600" cy="382225"/>
            </a:xfrm>
            <a:custGeom>
              <a:avLst/>
              <a:gdLst/>
              <a:ahLst/>
              <a:cxnLst/>
              <a:rect l="l" t="t" r="r" b="b"/>
              <a:pathLst>
                <a:path w="23984" h="15289" extrusionOk="0">
                  <a:moveTo>
                    <a:pt x="6277" y="0"/>
                  </a:moveTo>
                  <a:cubicBezTo>
                    <a:pt x="3769" y="0"/>
                    <a:pt x="1707" y="509"/>
                    <a:pt x="1301" y="1962"/>
                  </a:cubicBezTo>
                  <a:cubicBezTo>
                    <a:pt x="634" y="4231"/>
                    <a:pt x="3836" y="4998"/>
                    <a:pt x="3836" y="4998"/>
                  </a:cubicBezTo>
                  <a:cubicBezTo>
                    <a:pt x="3836" y="4998"/>
                    <a:pt x="234" y="5231"/>
                    <a:pt x="100" y="7400"/>
                  </a:cubicBezTo>
                  <a:cubicBezTo>
                    <a:pt x="0" y="9401"/>
                    <a:pt x="2469" y="9835"/>
                    <a:pt x="2469" y="9835"/>
                  </a:cubicBezTo>
                  <a:cubicBezTo>
                    <a:pt x="2469" y="9835"/>
                    <a:pt x="334" y="10335"/>
                    <a:pt x="567" y="12303"/>
                  </a:cubicBezTo>
                  <a:cubicBezTo>
                    <a:pt x="901" y="14638"/>
                    <a:pt x="5337" y="13170"/>
                    <a:pt x="7706" y="15272"/>
                  </a:cubicBezTo>
                  <a:cubicBezTo>
                    <a:pt x="7719" y="15283"/>
                    <a:pt x="7740" y="15289"/>
                    <a:pt x="7771" y="15289"/>
                  </a:cubicBezTo>
                  <a:cubicBezTo>
                    <a:pt x="8993" y="15289"/>
                    <a:pt x="23984" y="6332"/>
                    <a:pt x="23984" y="6332"/>
                  </a:cubicBezTo>
                  <a:cubicBezTo>
                    <a:pt x="22283" y="5065"/>
                    <a:pt x="18580" y="2396"/>
                    <a:pt x="14777" y="1329"/>
                  </a:cubicBezTo>
                  <a:cubicBezTo>
                    <a:pt x="12544" y="655"/>
                    <a:pt x="9122" y="0"/>
                    <a:pt x="627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8;p51"/>
            <p:cNvSpPr/>
            <p:nvPr/>
          </p:nvSpPr>
          <p:spPr>
            <a:xfrm flipH="1">
              <a:off x="1056075" y="2352838"/>
              <a:ext cx="261875" cy="36250"/>
            </a:xfrm>
            <a:custGeom>
              <a:avLst/>
              <a:gdLst/>
              <a:ahLst/>
              <a:cxnLst/>
              <a:rect l="l" t="t" r="r" b="b"/>
              <a:pathLst>
                <a:path w="10475" h="1450" extrusionOk="0">
                  <a:moveTo>
                    <a:pt x="3463" y="1"/>
                  </a:moveTo>
                  <a:cubicBezTo>
                    <a:pt x="2341" y="1"/>
                    <a:pt x="1205" y="112"/>
                    <a:pt x="134" y="382"/>
                  </a:cubicBezTo>
                  <a:cubicBezTo>
                    <a:pt x="34" y="382"/>
                    <a:pt x="0" y="482"/>
                    <a:pt x="101" y="482"/>
                  </a:cubicBezTo>
                  <a:cubicBezTo>
                    <a:pt x="503" y="471"/>
                    <a:pt x="905" y="465"/>
                    <a:pt x="1307" y="465"/>
                  </a:cubicBezTo>
                  <a:cubicBezTo>
                    <a:pt x="4373" y="465"/>
                    <a:pt x="7433" y="801"/>
                    <a:pt x="10441" y="1450"/>
                  </a:cubicBezTo>
                  <a:cubicBezTo>
                    <a:pt x="10475" y="1450"/>
                    <a:pt x="10475" y="1416"/>
                    <a:pt x="10475" y="1416"/>
                  </a:cubicBezTo>
                  <a:cubicBezTo>
                    <a:pt x="9152" y="743"/>
                    <a:pt x="6357" y="1"/>
                    <a:pt x="3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9;p51"/>
            <p:cNvSpPr/>
            <p:nvPr/>
          </p:nvSpPr>
          <p:spPr>
            <a:xfrm flipH="1">
              <a:off x="1089425" y="2469513"/>
              <a:ext cx="263550" cy="24650"/>
            </a:xfrm>
            <a:custGeom>
              <a:avLst/>
              <a:gdLst/>
              <a:ahLst/>
              <a:cxnLst/>
              <a:rect l="l" t="t" r="r" b="b"/>
              <a:pathLst>
                <a:path w="10542" h="986" extrusionOk="0">
                  <a:moveTo>
                    <a:pt x="4239" y="1"/>
                  </a:moveTo>
                  <a:cubicBezTo>
                    <a:pt x="2854" y="1"/>
                    <a:pt x="1419" y="144"/>
                    <a:pt x="101" y="519"/>
                  </a:cubicBezTo>
                  <a:cubicBezTo>
                    <a:pt x="34" y="552"/>
                    <a:pt x="0" y="619"/>
                    <a:pt x="101" y="619"/>
                  </a:cubicBezTo>
                  <a:cubicBezTo>
                    <a:pt x="1273" y="529"/>
                    <a:pt x="2450" y="484"/>
                    <a:pt x="3627" y="484"/>
                  </a:cubicBezTo>
                  <a:cubicBezTo>
                    <a:pt x="5930" y="484"/>
                    <a:pt x="8234" y="655"/>
                    <a:pt x="10508" y="986"/>
                  </a:cubicBezTo>
                  <a:cubicBezTo>
                    <a:pt x="10541" y="986"/>
                    <a:pt x="10541" y="952"/>
                    <a:pt x="10508" y="952"/>
                  </a:cubicBezTo>
                  <a:cubicBezTo>
                    <a:pt x="9409" y="535"/>
                    <a:pt x="6918" y="1"/>
                    <a:pt x="4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30;p51"/>
            <p:cNvSpPr/>
            <p:nvPr/>
          </p:nvSpPr>
          <p:spPr>
            <a:xfrm flipH="1">
              <a:off x="1063575" y="2621938"/>
              <a:ext cx="183500" cy="775750"/>
            </a:xfrm>
            <a:custGeom>
              <a:avLst/>
              <a:gdLst/>
              <a:ahLst/>
              <a:cxnLst/>
              <a:rect l="l" t="t" r="r" b="b"/>
              <a:pathLst>
                <a:path w="7340" h="31030" extrusionOk="0">
                  <a:moveTo>
                    <a:pt x="55" y="1"/>
                  </a:moveTo>
                  <a:cubicBezTo>
                    <a:pt x="43" y="1"/>
                    <a:pt x="34" y="9"/>
                    <a:pt x="34" y="26"/>
                  </a:cubicBezTo>
                  <a:cubicBezTo>
                    <a:pt x="1" y="993"/>
                    <a:pt x="101" y="1994"/>
                    <a:pt x="401" y="2928"/>
                  </a:cubicBezTo>
                  <a:cubicBezTo>
                    <a:pt x="668" y="3728"/>
                    <a:pt x="1102" y="4429"/>
                    <a:pt x="1702" y="5029"/>
                  </a:cubicBezTo>
                  <a:cubicBezTo>
                    <a:pt x="1702" y="5129"/>
                    <a:pt x="1735" y="6697"/>
                    <a:pt x="1769" y="7531"/>
                  </a:cubicBezTo>
                  <a:cubicBezTo>
                    <a:pt x="1835" y="8398"/>
                    <a:pt x="1902" y="9266"/>
                    <a:pt x="2002" y="10133"/>
                  </a:cubicBezTo>
                  <a:cubicBezTo>
                    <a:pt x="2202" y="11868"/>
                    <a:pt x="2436" y="13569"/>
                    <a:pt x="2736" y="15303"/>
                  </a:cubicBezTo>
                  <a:cubicBezTo>
                    <a:pt x="3337" y="18772"/>
                    <a:pt x="4170" y="22175"/>
                    <a:pt x="5238" y="25544"/>
                  </a:cubicBezTo>
                  <a:cubicBezTo>
                    <a:pt x="5238" y="25611"/>
                    <a:pt x="5271" y="25644"/>
                    <a:pt x="5271" y="25711"/>
                  </a:cubicBezTo>
                  <a:lnTo>
                    <a:pt x="5271" y="26078"/>
                  </a:lnTo>
                  <a:cubicBezTo>
                    <a:pt x="5271" y="26378"/>
                    <a:pt x="5305" y="26678"/>
                    <a:pt x="5338" y="27012"/>
                  </a:cubicBezTo>
                  <a:cubicBezTo>
                    <a:pt x="5438" y="27612"/>
                    <a:pt x="5571" y="28213"/>
                    <a:pt x="5805" y="28780"/>
                  </a:cubicBezTo>
                  <a:cubicBezTo>
                    <a:pt x="5788" y="28796"/>
                    <a:pt x="5805" y="28805"/>
                    <a:pt x="5826" y="28805"/>
                  </a:cubicBezTo>
                  <a:cubicBezTo>
                    <a:pt x="5847" y="28805"/>
                    <a:pt x="5872" y="28796"/>
                    <a:pt x="5872" y="28780"/>
                  </a:cubicBezTo>
                  <a:cubicBezTo>
                    <a:pt x="5705" y="28179"/>
                    <a:pt x="5605" y="27579"/>
                    <a:pt x="5571" y="26945"/>
                  </a:cubicBezTo>
                  <a:lnTo>
                    <a:pt x="5471" y="26311"/>
                  </a:lnTo>
                  <a:lnTo>
                    <a:pt x="5471" y="26311"/>
                  </a:lnTo>
                  <a:cubicBezTo>
                    <a:pt x="5705" y="26978"/>
                    <a:pt x="5938" y="27679"/>
                    <a:pt x="6205" y="28346"/>
                  </a:cubicBezTo>
                  <a:cubicBezTo>
                    <a:pt x="6372" y="28813"/>
                    <a:pt x="6539" y="29247"/>
                    <a:pt x="6706" y="29714"/>
                  </a:cubicBezTo>
                  <a:cubicBezTo>
                    <a:pt x="6906" y="30181"/>
                    <a:pt x="7073" y="30614"/>
                    <a:pt x="7273" y="31015"/>
                  </a:cubicBezTo>
                  <a:cubicBezTo>
                    <a:pt x="7273" y="31026"/>
                    <a:pt x="7280" y="31029"/>
                    <a:pt x="7290" y="31029"/>
                  </a:cubicBezTo>
                  <a:cubicBezTo>
                    <a:pt x="7310" y="31029"/>
                    <a:pt x="7339" y="31015"/>
                    <a:pt x="7339" y="31015"/>
                  </a:cubicBezTo>
                  <a:cubicBezTo>
                    <a:pt x="7239" y="30548"/>
                    <a:pt x="7073" y="30147"/>
                    <a:pt x="6939" y="29714"/>
                  </a:cubicBezTo>
                  <a:cubicBezTo>
                    <a:pt x="6839" y="29313"/>
                    <a:pt x="6706" y="28880"/>
                    <a:pt x="6572" y="28513"/>
                  </a:cubicBezTo>
                  <a:cubicBezTo>
                    <a:pt x="6305" y="27679"/>
                    <a:pt x="6038" y="26845"/>
                    <a:pt x="5805" y="26011"/>
                  </a:cubicBezTo>
                  <a:cubicBezTo>
                    <a:pt x="5305" y="24343"/>
                    <a:pt x="4838" y="22642"/>
                    <a:pt x="4437" y="20941"/>
                  </a:cubicBezTo>
                  <a:cubicBezTo>
                    <a:pt x="3603" y="17572"/>
                    <a:pt x="3003" y="14136"/>
                    <a:pt x="2569" y="10667"/>
                  </a:cubicBezTo>
                  <a:cubicBezTo>
                    <a:pt x="2436" y="9699"/>
                    <a:pt x="2336" y="8732"/>
                    <a:pt x="2236" y="7798"/>
                  </a:cubicBezTo>
                  <a:cubicBezTo>
                    <a:pt x="2136" y="6831"/>
                    <a:pt x="2102" y="5830"/>
                    <a:pt x="1936" y="4862"/>
                  </a:cubicBezTo>
                  <a:cubicBezTo>
                    <a:pt x="1936" y="4796"/>
                    <a:pt x="1435" y="4095"/>
                    <a:pt x="1235" y="3728"/>
                  </a:cubicBezTo>
                  <a:cubicBezTo>
                    <a:pt x="1035" y="3328"/>
                    <a:pt x="868" y="2961"/>
                    <a:pt x="735" y="2561"/>
                  </a:cubicBezTo>
                  <a:cubicBezTo>
                    <a:pt x="401" y="1727"/>
                    <a:pt x="201" y="893"/>
                    <a:pt x="101" y="26"/>
                  </a:cubicBezTo>
                  <a:cubicBezTo>
                    <a:pt x="84" y="9"/>
                    <a:pt x="6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481;p51"/>
          <p:cNvSpPr txBox="1">
            <a:spLocks noGrp="1"/>
          </p:cNvSpPr>
          <p:nvPr>
            <p:ph type="title"/>
          </p:nvPr>
        </p:nvSpPr>
        <p:spPr>
          <a:xfrm>
            <a:off x="685828" y="526186"/>
            <a:ext cx="7772700" cy="645600"/>
          </a:xfrm>
          <a:prstGeom prst="rect">
            <a:avLst/>
          </a:prstGeom>
        </p:spPr>
        <p:txBody>
          <a:bodyPr spcFirstLastPara="1" wrap="square" lIns="91425" tIns="91425" rIns="91425" bIns="91425" anchor="ctr" anchorCtr="0">
            <a:noAutofit/>
          </a:bodyPr>
          <a:lstStyle/>
          <a:p>
            <a:pPr lvl="0" algn="r"/>
            <a:r>
              <a:rPr lang="en-US" sz="3200" dirty="0">
                <a:solidFill>
                  <a:schemeClr val="accent6">
                    <a:lumMod val="10000"/>
                  </a:schemeClr>
                </a:solidFill>
                <a:latin typeface="Bebas Neue" panose="020B0604020202020204" charset="0"/>
              </a:rPr>
              <a:t>Selenium with </a:t>
            </a:r>
            <a:r>
              <a:rPr lang="en-US" sz="3200" dirty="0" err="1">
                <a:solidFill>
                  <a:schemeClr val="accent6">
                    <a:lumMod val="10000"/>
                  </a:schemeClr>
                </a:solidFill>
                <a:latin typeface="Bebas Neue" panose="020B0604020202020204" charset="0"/>
              </a:rPr>
              <a:t>pom</a:t>
            </a:r>
            <a:endParaRPr sz="3200" dirty="0">
              <a:solidFill>
                <a:schemeClr val="accent6">
                  <a:lumMod val="10000"/>
                </a:schemeClr>
              </a:solidFill>
              <a:latin typeface="+mj-lt"/>
            </a:endParaRPr>
          </a:p>
        </p:txBody>
      </p:sp>
      <p:sp>
        <p:nvSpPr>
          <p:cNvPr id="51" name="Google Shape;1531;p51"/>
          <p:cNvSpPr/>
          <p:nvPr/>
        </p:nvSpPr>
        <p:spPr>
          <a:xfrm>
            <a:off x="5000728" y="1171786"/>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02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344</Words>
  <Application>Microsoft Office PowerPoint</Application>
  <PresentationFormat>On-screen Show (16:9)</PresentationFormat>
  <Paragraphs>34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Bebas Neue</vt:lpstr>
      <vt:lpstr>Lato</vt:lpstr>
      <vt:lpstr>Arial</vt:lpstr>
      <vt:lpstr>Social Skills Learning by Slidesgo</vt:lpstr>
      <vt:lpstr>Selenium with pom</vt:lpstr>
      <vt:lpstr>01</vt:lpstr>
      <vt:lpstr>Theory part</vt:lpstr>
      <vt:lpstr>Selenium with pom</vt:lpstr>
      <vt:lpstr>Practice part</vt:lpstr>
      <vt:lpstr>Selenium with pom</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ĐÔNG Á SOCIAL NETWORK</dc:title>
  <cp:lastModifiedBy>Admin</cp:lastModifiedBy>
  <cp:revision>43</cp:revision>
  <dcterms:modified xsi:type="dcterms:W3CDTF">2022-05-03T03:28:08Z</dcterms:modified>
</cp:coreProperties>
</file>