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319" r:id="rId2"/>
    <p:sldId id="316" r:id="rId3"/>
    <p:sldId id="302" r:id="rId4"/>
    <p:sldId id="350" r:id="rId5"/>
    <p:sldId id="351" r:id="rId6"/>
    <p:sldId id="365" r:id="rId7"/>
    <p:sldId id="352" r:id="rId8"/>
    <p:sldId id="353" r:id="rId9"/>
    <p:sldId id="366" r:id="rId10"/>
    <p:sldId id="354" r:id="rId11"/>
    <p:sldId id="355" r:id="rId12"/>
    <p:sldId id="356" r:id="rId13"/>
    <p:sldId id="359" r:id="rId14"/>
    <p:sldId id="360" r:id="rId15"/>
    <p:sldId id="361" r:id="rId16"/>
    <p:sldId id="362" r:id="rId17"/>
    <p:sldId id="312" r:id="rId18"/>
    <p:sldId id="314" r:id="rId19"/>
  </p:sldIdLst>
  <p:sldSz cx="9144000" cy="5143500" type="screen16x9"/>
  <p:notesSz cx="6858000" cy="9144000"/>
  <p:embeddedFontLst>
    <p:embeddedFont>
      <p:font typeface="Baloo 2" panose="020B0604020202020204" charset="0"/>
      <p:regular r:id="rId21"/>
    </p:embeddedFont>
    <p:embeddedFont>
      <p:font typeface="Montserrat SemiBold" panose="00000700000000000000" pitchFamily="2" charset="0"/>
      <p:bold r:id="rId22"/>
    </p:embeddedFont>
    <p:embeddedFont>
      <p:font typeface="Pangolin"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849"/>
    <a:srgbClr val="FE8966"/>
    <a:srgbClr val="FFC8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1c7d10726_8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91c7d10726_8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30da526c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30da526c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30da526c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30da526c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30da526c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30da526c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30da526c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30da526c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30da526c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30da526c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8d033f30a9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8d033f30a9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8d033f30a9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8d033f30a9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8d1232f882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8d1232f882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30da526c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30da526c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30da526c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30da526c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30da526c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30da526c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30da526c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30da526c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30da526c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30da526c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30da526c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30da526c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30da526c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30da526c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30da526c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30da526c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02625" y="1175971"/>
            <a:ext cx="2369644" cy="2369644"/>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noFill/>
          <a:ln w="2857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06350" y="849896"/>
            <a:ext cx="2369644" cy="2369644"/>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4419293" y="10313"/>
            <a:ext cx="4725535" cy="2943187"/>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4547056" y="-30325"/>
            <a:ext cx="4624894" cy="2878584"/>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10800000" flipH="1">
            <a:off x="11" y="1666968"/>
            <a:ext cx="10175022" cy="3480512"/>
            <a:chOff x="1367050" y="3059225"/>
            <a:chExt cx="1407100" cy="848450"/>
          </a:xfrm>
        </p:grpSpPr>
        <p:sp>
          <p:nvSpPr>
            <p:cNvPr id="14" name="Google Shape;14;p2"/>
            <p:cNvSpPr/>
            <p:nvPr/>
          </p:nvSpPr>
          <p:spPr>
            <a:xfrm>
              <a:off x="1367050" y="3059225"/>
              <a:ext cx="1001268" cy="430317"/>
            </a:xfrm>
            <a:custGeom>
              <a:avLst/>
              <a:gdLst/>
              <a:ahLst/>
              <a:cxnLst/>
              <a:rect l="l" t="t" r="r" b="b"/>
              <a:pathLst>
                <a:path w="32850" h="14118" extrusionOk="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67050" y="3059925"/>
              <a:ext cx="1407100" cy="847750"/>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619050" y="2590575"/>
            <a:ext cx="3657600" cy="14265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619050" y="3889425"/>
            <a:ext cx="3657600" cy="56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Pangolin" panose="00000500000000000000"/>
              <a:buNone/>
              <a:defRPr sz="2400">
                <a:latin typeface="Pangolin" panose="00000500000000000000"/>
                <a:ea typeface="Pangolin" panose="00000500000000000000"/>
                <a:cs typeface="Pangolin" panose="00000500000000000000"/>
                <a:sym typeface="Pangolin" panose="00000500000000000000"/>
              </a:defRPr>
            </a:lvl1pPr>
            <a:lvl2pPr lvl="1" rtl="0">
              <a:lnSpc>
                <a:spcPct val="100000"/>
              </a:lnSpc>
              <a:spcBef>
                <a:spcPts val="0"/>
              </a:spcBef>
              <a:spcAft>
                <a:spcPts val="0"/>
              </a:spcAft>
              <a:buSzPts val="2800"/>
              <a:buFont typeface="Pangolin" panose="00000500000000000000"/>
              <a:buNone/>
              <a:defRPr sz="2800">
                <a:latin typeface="Pangolin" panose="00000500000000000000"/>
                <a:ea typeface="Pangolin" panose="00000500000000000000"/>
                <a:cs typeface="Pangolin" panose="00000500000000000000"/>
                <a:sym typeface="Pangolin" panose="00000500000000000000"/>
              </a:defRPr>
            </a:lvl2pPr>
            <a:lvl3pPr lvl="2" rtl="0">
              <a:lnSpc>
                <a:spcPct val="100000"/>
              </a:lnSpc>
              <a:spcBef>
                <a:spcPts val="0"/>
              </a:spcBef>
              <a:spcAft>
                <a:spcPts val="0"/>
              </a:spcAft>
              <a:buSzPts val="2800"/>
              <a:buFont typeface="Pangolin" panose="00000500000000000000"/>
              <a:buNone/>
              <a:defRPr sz="2800">
                <a:latin typeface="Pangolin" panose="00000500000000000000"/>
                <a:ea typeface="Pangolin" panose="00000500000000000000"/>
                <a:cs typeface="Pangolin" panose="00000500000000000000"/>
                <a:sym typeface="Pangolin" panose="00000500000000000000"/>
              </a:defRPr>
            </a:lvl3pPr>
            <a:lvl4pPr lvl="3" rtl="0">
              <a:lnSpc>
                <a:spcPct val="100000"/>
              </a:lnSpc>
              <a:spcBef>
                <a:spcPts val="0"/>
              </a:spcBef>
              <a:spcAft>
                <a:spcPts val="0"/>
              </a:spcAft>
              <a:buSzPts val="2800"/>
              <a:buFont typeface="Pangolin" panose="00000500000000000000"/>
              <a:buNone/>
              <a:defRPr sz="2800">
                <a:latin typeface="Pangolin" panose="00000500000000000000"/>
                <a:ea typeface="Pangolin" panose="00000500000000000000"/>
                <a:cs typeface="Pangolin" panose="00000500000000000000"/>
                <a:sym typeface="Pangolin" panose="00000500000000000000"/>
              </a:defRPr>
            </a:lvl4pPr>
            <a:lvl5pPr lvl="4" rtl="0">
              <a:lnSpc>
                <a:spcPct val="100000"/>
              </a:lnSpc>
              <a:spcBef>
                <a:spcPts val="0"/>
              </a:spcBef>
              <a:spcAft>
                <a:spcPts val="0"/>
              </a:spcAft>
              <a:buSzPts val="2800"/>
              <a:buFont typeface="Pangolin" panose="00000500000000000000"/>
              <a:buNone/>
              <a:defRPr sz="2800">
                <a:latin typeface="Pangolin" panose="00000500000000000000"/>
                <a:ea typeface="Pangolin" panose="00000500000000000000"/>
                <a:cs typeface="Pangolin" panose="00000500000000000000"/>
                <a:sym typeface="Pangolin" panose="00000500000000000000"/>
              </a:defRPr>
            </a:lvl5pPr>
            <a:lvl6pPr lvl="5" rtl="0">
              <a:lnSpc>
                <a:spcPct val="100000"/>
              </a:lnSpc>
              <a:spcBef>
                <a:spcPts val="0"/>
              </a:spcBef>
              <a:spcAft>
                <a:spcPts val="0"/>
              </a:spcAft>
              <a:buSzPts val="2800"/>
              <a:buFont typeface="Pangolin" panose="00000500000000000000"/>
              <a:buNone/>
              <a:defRPr sz="2800">
                <a:latin typeface="Pangolin" panose="00000500000000000000"/>
                <a:ea typeface="Pangolin" panose="00000500000000000000"/>
                <a:cs typeface="Pangolin" panose="00000500000000000000"/>
                <a:sym typeface="Pangolin" panose="00000500000000000000"/>
              </a:defRPr>
            </a:lvl6pPr>
            <a:lvl7pPr lvl="6" rtl="0">
              <a:lnSpc>
                <a:spcPct val="100000"/>
              </a:lnSpc>
              <a:spcBef>
                <a:spcPts val="0"/>
              </a:spcBef>
              <a:spcAft>
                <a:spcPts val="0"/>
              </a:spcAft>
              <a:buSzPts val="2800"/>
              <a:buFont typeface="Pangolin" panose="00000500000000000000"/>
              <a:buNone/>
              <a:defRPr sz="2800">
                <a:latin typeface="Pangolin" panose="00000500000000000000"/>
                <a:ea typeface="Pangolin" panose="00000500000000000000"/>
                <a:cs typeface="Pangolin" panose="00000500000000000000"/>
                <a:sym typeface="Pangolin" panose="00000500000000000000"/>
              </a:defRPr>
            </a:lvl7pPr>
            <a:lvl8pPr lvl="7" rtl="0">
              <a:lnSpc>
                <a:spcPct val="100000"/>
              </a:lnSpc>
              <a:spcBef>
                <a:spcPts val="0"/>
              </a:spcBef>
              <a:spcAft>
                <a:spcPts val="0"/>
              </a:spcAft>
              <a:buSzPts val="2800"/>
              <a:buFont typeface="Pangolin" panose="00000500000000000000"/>
              <a:buNone/>
              <a:defRPr sz="2800">
                <a:latin typeface="Pangolin" panose="00000500000000000000"/>
                <a:ea typeface="Pangolin" panose="00000500000000000000"/>
                <a:cs typeface="Pangolin" panose="00000500000000000000"/>
                <a:sym typeface="Pangolin" panose="00000500000000000000"/>
              </a:defRPr>
            </a:lvl8pPr>
            <a:lvl9pPr lvl="8" rtl="0">
              <a:lnSpc>
                <a:spcPct val="100000"/>
              </a:lnSpc>
              <a:spcBef>
                <a:spcPts val="0"/>
              </a:spcBef>
              <a:spcAft>
                <a:spcPts val="0"/>
              </a:spcAft>
              <a:buSzPts val="2800"/>
              <a:buFont typeface="Pangolin" panose="00000500000000000000"/>
              <a:buNone/>
              <a:defRPr sz="2800">
                <a:latin typeface="Pangolin" panose="00000500000000000000"/>
                <a:ea typeface="Pangolin" panose="00000500000000000000"/>
                <a:cs typeface="Pangolin" panose="00000500000000000000"/>
                <a:sym typeface="Pangolin" panose="00000500000000000000"/>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9"/>
        <p:cNvGrpSpPr/>
        <p:nvPr/>
      </p:nvGrpSpPr>
      <p:grpSpPr>
        <a:xfrm>
          <a:off x="0" y="0"/>
          <a:ext cx="0" cy="0"/>
          <a:chOff x="0" y="0"/>
          <a:chExt cx="0" cy="0"/>
        </a:xfrm>
      </p:grpSpPr>
      <p:sp>
        <p:nvSpPr>
          <p:cNvPr id="100" name="Google Shape;100;p15"/>
          <p:cNvSpPr/>
          <p:nvPr/>
        </p:nvSpPr>
        <p:spPr>
          <a:xfrm rot="-5400000">
            <a:off x="1738995" y="1962780"/>
            <a:ext cx="5239300" cy="1217889"/>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noFill/>
          <a:ln w="2857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15"/>
          <p:cNvGrpSpPr/>
          <p:nvPr/>
        </p:nvGrpSpPr>
        <p:grpSpPr>
          <a:xfrm rot="-5400000">
            <a:off x="3960910" y="-36012"/>
            <a:ext cx="5156302" cy="5215522"/>
            <a:chOff x="-25" y="1390650"/>
            <a:chExt cx="9144000" cy="13501222"/>
          </a:xfrm>
        </p:grpSpPr>
        <p:sp>
          <p:nvSpPr>
            <p:cNvPr id="102" name="Google Shape;102;p15"/>
            <p:cNvSpPr/>
            <p:nvPr/>
          </p:nvSpPr>
          <p:spPr>
            <a:xfrm>
              <a:off x="-25" y="1390650"/>
              <a:ext cx="9143955" cy="3152727"/>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5" y="4209772"/>
              <a:ext cx="9144000" cy="10682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5"/>
          <p:cNvSpPr/>
          <p:nvPr/>
        </p:nvSpPr>
        <p:spPr>
          <a:xfrm rot="10800000" flipH="1">
            <a:off x="-5682" y="2928208"/>
            <a:ext cx="3574798" cy="2226476"/>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rot="10800000" flipH="1">
            <a:off x="-65525" y="3156502"/>
            <a:ext cx="3394032" cy="2052523"/>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w="2857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a:spLocks noGrp="1"/>
          </p:cNvSpPr>
          <p:nvPr>
            <p:ph type="title"/>
          </p:nvPr>
        </p:nvSpPr>
        <p:spPr>
          <a:xfrm>
            <a:off x="713100" y="445025"/>
            <a:ext cx="2907900" cy="103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 name="Google Shape;107;p15"/>
          <p:cNvSpPr txBox="1">
            <a:spLocks noGrp="1"/>
          </p:cNvSpPr>
          <p:nvPr>
            <p:ph type="title" idx="2" hasCustomPrompt="1"/>
          </p:nvPr>
        </p:nvSpPr>
        <p:spPr>
          <a:xfrm>
            <a:off x="4804686" y="787313"/>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8" name="Google Shape;108;p15"/>
          <p:cNvSpPr txBox="1">
            <a:spLocks noGrp="1"/>
          </p:cNvSpPr>
          <p:nvPr>
            <p:ph type="subTitle" idx="1"/>
          </p:nvPr>
        </p:nvSpPr>
        <p:spPr>
          <a:xfrm>
            <a:off x="6007925" y="539375"/>
            <a:ext cx="2423100" cy="448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09" name="Google Shape;109;p15"/>
          <p:cNvSpPr txBox="1">
            <a:spLocks noGrp="1"/>
          </p:cNvSpPr>
          <p:nvPr>
            <p:ph type="subTitle" idx="3"/>
          </p:nvPr>
        </p:nvSpPr>
        <p:spPr>
          <a:xfrm>
            <a:off x="6007925" y="893699"/>
            <a:ext cx="24231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0" name="Google Shape;110;p15"/>
          <p:cNvSpPr txBox="1">
            <a:spLocks noGrp="1"/>
          </p:cNvSpPr>
          <p:nvPr>
            <p:ph type="title" idx="4" hasCustomPrompt="1"/>
          </p:nvPr>
        </p:nvSpPr>
        <p:spPr>
          <a:xfrm>
            <a:off x="4804686" y="2285975"/>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11" name="Google Shape;111;p15"/>
          <p:cNvSpPr txBox="1">
            <a:spLocks noGrp="1"/>
          </p:cNvSpPr>
          <p:nvPr>
            <p:ph type="subTitle" idx="5"/>
          </p:nvPr>
        </p:nvSpPr>
        <p:spPr>
          <a:xfrm>
            <a:off x="6007925" y="2038038"/>
            <a:ext cx="2423100" cy="448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12" name="Google Shape;112;p15"/>
          <p:cNvSpPr txBox="1">
            <a:spLocks noGrp="1"/>
          </p:cNvSpPr>
          <p:nvPr>
            <p:ph type="subTitle" idx="6"/>
          </p:nvPr>
        </p:nvSpPr>
        <p:spPr>
          <a:xfrm>
            <a:off x="6007925" y="2392361"/>
            <a:ext cx="24231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3" name="Google Shape;113;p15"/>
          <p:cNvSpPr txBox="1">
            <a:spLocks noGrp="1"/>
          </p:cNvSpPr>
          <p:nvPr>
            <p:ph type="title" idx="7" hasCustomPrompt="1"/>
          </p:nvPr>
        </p:nvSpPr>
        <p:spPr>
          <a:xfrm>
            <a:off x="4804686" y="3782350"/>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14" name="Google Shape;114;p15"/>
          <p:cNvSpPr txBox="1">
            <a:spLocks noGrp="1"/>
          </p:cNvSpPr>
          <p:nvPr>
            <p:ph type="subTitle" idx="8"/>
          </p:nvPr>
        </p:nvSpPr>
        <p:spPr>
          <a:xfrm>
            <a:off x="6007925" y="3534413"/>
            <a:ext cx="2423100" cy="448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15" name="Google Shape;115;p15"/>
          <p:cNvSpPr txBox="1">
            <a:spLocks noGrp="1"/>
          </p:cNvSpPr>
          <p:nvPr>
            <p:ph type="subTitle" idx="9"/>
          </p:nvPr>
        </p:nvSpPr>
        <p:spPr>
          <a:xfrm>
            <a:off x="6007925" y="3888736"/>
            <a:ext cx="24231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3"/>
        <p:cNvGrpSpPr/>
        <p:nvPr/>
      </p:nvGrpSpPr>
      <p:grpSpPr>
        <a:xfrm>
          <a:off x="0" y="0"/>
          <a:ext cx="0" cy="0"/>
          <a:chOff x="0" y="0"/>
          <a:chExt cx="0" cy="0"/>
        </a:xfrm>
      </p:grpSpPr>
      <p:sp>
        <p:nvSpPr>
          <p:cNvPr id="94" name="Google Shape;94;p14"/>
          <p:cNvSpPr/>
          <p:nvPr/>
        </p:nvSpPr>
        <p:spPr>
          <a:xfrm rot="10800000">
            <a:off x="5576635" y="2928208"/>
            <a:ext cx="3574798" cy="2226476"/>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rot="10800000">
            <a:off x="5673296" y="3007816"/>
            <a:ext cx="3498653" cy="2177609"/>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w="2857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314827" y="202077"/>
            <a:ext cx="2726143" cy="2726143"/>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txBox="1">
            <a:spLocks noGrp="1"/>
          </p:cNvSpPr>
          <p:nvPr>
            <p:ph type="title"/>
          </p:nvPr>
        </p:nvSpPr>
        <p:spPr>
          <a:xfrm>
            <a:off x="3428550" y="3810350"/>
            <a:ext cx="2286000" cy="44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98" name="Google Shape;98;p14"/>
          <p:cNvSpPr txBox="1">
            <a:spLocks noGrp="1"/>
          </p:cNvSpPr>
          <p:nvPr>
            <p:ph type="subTitle" idx="1"/>
          </p:nvPr>
        </p:nvSpPr>
        <p:spPr>
          <a:xfrm>
            <a:off x="2124450" y="1476175"/>
            <a:ext cx="4892100" cy="198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Pangolin" panose="00000500000000000000"/>
              <a:buNone/>
              <a:defRPr sz="2800">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116"/>
        <p:cNvGrpSpPr/>
        <p:nvPr/>
      </p:nvGrpSpPr>
      <p:grpSpPr>
        <a:xfrm>
          <a:off x="0" y="0"/>
          <a:ext cx="0" cy="0"/>
          <a:chOff x="0" y="0"/>
          <a:chExt cx="0" cy="0"/>
        </a:xfrm>
      </p:grpSpPr>
      <p:grpSp>
        <p:nvGrpSpPr>
          <p:cNvPr id="117" name="Google Shape;117;p16"/>
          <p:cNvGrpSpPr/>
          <p:nvPr/>
        </p:nvGrpSpPr>
        <p:grpSpPr>
          <a:xfrm>
            <a:off x="3908852" y="-6500"/>
            <a:ext cx="5238124" cy="5156400"/>
            <a:chOff x="4003316" y="-6500"/>
            <a:chExt cx="5143484" cy="5156400"/>
          </a:xfrm>
        </p:grpSpPr>
        <p:sp>
          <p:nvSpPr>
            <p:cNvPr id="118" name="Google Shape;118;p16"/>
            <p:cNvSpPr/>
            <p:nvPr/>
          </p:nvSpPr>
          <p:spPr>
            <a:xfrm rot="-5400000">
              <a:off x="2250685" y="1746286"/>
              <a:ext cx="5156245" cy="1650983"/>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rot="-5400000">
              <a:off x="4820950" y="824050"/>
              <a:ext cx="5156400" cy="349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6"/>
          <p:cNvSpPr/>
          <p:nvPr/>
        </p:nvSpPr>
        <p:spPr>
          <a:xfrm rot="10800000">
            <a:off x="-28247" y="-38940"/>
            <a:ext cx="2734828" cy="1457120"/>
          </a:xfrm>
          <a:custGeom>
            <a:avLst/>
            <a:gdLst/>
            <a:ahLst/>
            <a:cxnLst/>
            <a:rect l="l" t="t" r="r" b="b"/>
            <a:pathLst>
              <a:path w="38136" h="29948" extrusionOk="0">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noFill/>
          <a:ln w="2857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txBox="1">
            <a:spLocks noGrp="1"/>
          </p:cNvSpPr>
          <p:nvPr>
            <p:ph type="title"/>
          </p:nvPr>
        </p:nvSpPr>
        <p:spPr>
          <a:xfrm>
            <a:off x="713100" y="1298229"/>
            <a:ext cx="2807100" cy="1920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16"/>
          <p:cNvSpPr txBox="1">
            <a:spLocks noGrp="1"/>
          </p:cNvSpPr>
          <p:nvPr>
            <p:ph type="subTitle" idx="1"/>
          </p:nvPr>
        </p:nvSpPr>
        <p:spPr>
          <a:xfrm>
            <a:off x="713100" y="3218572"/>
            <a:ext cx="28071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23"/>
        <p:cNvGrpSpPr/>
        <p:nvPr/>
      </p:nvGrpSpPr>
      <p:grpSpPr>
        <a:xfrm>
          <a:off x="0" y="0"/>
          <a:ext cx="0" cy="0"/>
          <a:chOff x="0" y="0"/>
          <a:chExt cx="0" cy="0"/>
        </a:xfrm>
      </p:grpSpPr>
      <p:sp>
        <p:nvSpPr>
          <p:cNvPr id="124" name="Google Shape;124;p17"/>
          <p:cNvSpPr/>
          <p:nvPr/>
        </p:nvSpPr>
        <p:spPr>
          <a:xfrm flipH="1">
            <a:off x="-32" y="0"/>
            <a:ext cx="930058" cy="5143479"/>
          </a:xfrm>
          <a:custGeom>
            <a:avLst/>
            <a:gdLst/>
            <a:ahLst/>
            <a:cxnLst/>
            <a:rect l="l" t="t" r="r" b="b"/>
            <a:pathLst>
              <a:path w="34291" h="34874" extrusionOk="0">
                <a:moveTo>
                  <a:pt x="24658" y="1"/>
                </a:moveTo>
                <a:cubicBezTo>
                  <a:pt x="24658" y="1"/>
                  <a:pt x="17669" y="715"/>
                  <a:pt x="15824" y="4715"/>
                </a:cubicBezTo>
                <a:cubicBezTo>
                  <a:pt x="13823" y="9073"/>
                  <a:pt x="16824" y="14550"/>
                  <a:pt x="16240" y="19110"/>
                </a:cubicBezTo>
                <a:cubicBezTo>
                  <a:pt x="15609" y="23944"/>
                  <a:pt x="4239" y="29957"/>
                  <a:pt x="2262" y="31754"/>
                </a:cubicBezTo>
                <a:cubicBezTo>
                  <a:pt x="286" y="33564"/>
                  <a:pt x="0" y="34874"/>
                  <a:pt x="0" y="34874"/>
                </a:cubicBezTo>
                <a:lnTo>
                  <a:pt x="34290" y="34874"/>
                </a:lnTo>
                <a:lnTo>
                  <a:pt x="342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rot="10800000" flipH="1">
            <a:off x="8216068" y="0"/>
            <a:ext cx="930058" cy="5143479"/>
          </a:xfrm>
          <a:custGeom>
            <a:avLst/>
            <a:gdLst/>
            <a:ahLst/>
            <a:cxnLst/>
            <a:rect l="l" t="t" r="r" b="b"/>
            <a:pathLst>
              <a:path w="34291" h="34874" extrusionOk="0">
                <a:moveTo>
                  <a:pt x="24658" y="1"/>
                </a:moveTo>
                <a:cubicBezTo>
                  <a:pt x="24658" y="1"/>
                  <a:pt x="17669" y="715"/>
                  <a:pt x="15824" y="4715"/>
                </a:cubicBezTo>
                <a:cubicBezTo>
                  <a:pt x="13823" y="9073"/>
                  <a:pt x="16824" y="14550"/>
                  <a:pt x="16240" y="19110"/>
                </a:cubicBezTo>
                <a:cubicBezTo>
                  <a:pt x="15609" y="23944"/>
                  <a:pt x="4239" y="29957"/>
                  <a:pt x="2262" y="31754"/>
                </a:cubicBezTo>
                <a:cubicBezTo>
                  <a:pt x="286" y="33564"/>
                  <a:pt x="0" y="34874"/>
                  <a:pt x="0" y="34874"/>
                </a:cubicBezTo>
                <a:lnTo>
                  <a:pt x="34290" y="34874"/>
                </a:lnTo>
                <a:lnTo>
                  <a:pt x="342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7" name="Google Shape;127;p17"/>
          <p:cNvSpPr txBox="1">
            <a:spLocks noGrp="1"/>
          </p:cNvSpPr>
          <p:nvPr>
            <p:ph type="subTitle" idx="1"/>
          </p:nvPr>
        </p:nvSpPr>
        <p:spPr>
          <a:xfrm>
            <a:off x="1722975" y="1280775"/>
            <a:ext cx="2286000" cy="34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28" name="Google Shape;128;p17"/>
          <p:cNvSpPr txBox="1">
            <a:spLocks noGrp="1"/>
          </p:cNvSpPr>
          <p:nvPr>
            <p:ph type="subTitle" idx="2"/>
          </p:nvPr>
        </p:nvSpPr>
        <p:spPr>
          <a:xfrm>
            <a:off x="1722975" y="1639154"/>
            <a:ext cx="2286000" cy="704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9" name="Google Shape;129;p17"/>
          <p:cNvSpPr txBox="1">
            <a:spLocks noGrp="1"/>
          </p:cNvSpPr>
          <p:nvPr>
            <p:ph type="subTitle" idx="3"/>
          </p:nvPr>
        </p:nvSpPr>
        <p:spPr>
          <a:xfrm>
            <a:off x="5135025" y="1280775"/>
            <a:ext cx="2286000" cy="34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30" name="Google Shape;130;p17"/>
          <p:cNvSpPr txBox="1">
            <a:spLocks noGrp="1"/>
          </p:cNvSpPr>
          <p:nvPr>
            <p:ph type="subTitle" idx="4"/>
          </p:nvPr>
        </p:nvSpPr>
        <p:spPr>
          <a:xfrm>
            <a:off x="5135025" y="1639154"/>
            <a:ext cx="2286000" cy="704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31" name="Google Shape;131;p17"/>
          <p:cNvSpPr txBox="1">
            <a:spLocks noGrp="1"/>
          </p:cNvSpPr>
          <p:nvPr>
            <p:ph type="subTitle" idx="5"/>
          </p:nvPr>
        </p:nvSpPr>
        <p:spPr>
          <a:xfrm>
            <a:off x="1722975" y="3158775"/>
            <a:ext cx="2286000" cy="34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32" name="Google Shape;132;p17"/>
          <p:cNvSpPr txBox="1">
            <a:spLocks noGrp="1"/>
          </p:cNvSpPr>
          <p:nvPr>
            <p:ph type="subTitle" idx="6"/>
          </p:nvPr>
        </p:nvSpPr>
        <p:spPr>
          <a:xfrm>
            <a:off x="1722975" y="3517154"/>
            <a:ext cx="2286000" cy="704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33" name="Google Shape;133;p17"/>
          <p:cNvSpPr txBox="1">
            <a:spLocks noGrp="1"/>
          </p:cNvSpPr>
          <p:nvPr>
            <p:ph type="subTitle" idx="7"/>
          </p:nvPr>
        </p:nvSpPr>
        <p:spPr>
          <a:xfrm>
            <a:off x="5135025" y="3158775"/>
            <a:ext cx="2286000" cy="34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34" name="Google Shape;134;p17"/>
          <p:cNvSpPr txBox="1">
            <a:spLocks noGrp="1"/>
          </p:cNvSpPr>
          <p:nvPr>
            <p:ph type="subTitle" idx="8"/>
          </p:nvPr>
        </p:nvSpPr>
        <p:spPr>
          <a:xfrm>
            <a:off x="5135025" y="3517154"/>
            <a:ext cx="2286000" cy="704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35"/>
        <p:cNvGrpSpPr/>
        <p:nvPr/>
      </p:nvGrpSpPr>
      <p:grpSpPr>
        <a:xfrm>
          <a:off x="0" y="0"/>
          <a:ext cx="0" cy="0"/>
          <a:chOff x="0" y="0"/>
          <a:chExt cx="0" cy="0"/>
        </a:xfrm>
      </p:grpSpPr>
      <p:sp>
        <p:nvSpPr>
          <p:cNvPr id="136" name="Google Shape;136;p18"/>
          <p:cNvSpPr/>
          <p:nvPr/>
        </p:nvSpPr>
        <p:spPr>
          <a:xfrm rot="-5400000">
            <a:off x="3374330" y="-774600"/>
            <a:ext cx="2398120" cy="9251780"/>
          </a:xfrm>
          <a:custGeom>
            <a:avLst/>
            <a:gdLst/>
            <a:ahLst/>
            <a:cxnLst/>
            <a:rect l="l" t="t" r="r" b="b"/>
            <a:pathLst>
              <a:path w="42364" h="43268" extrusionOk="0">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noFill/>
          <a:ln w="2857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rot="-5400000">
            <a:off x="3374368" y="-628988"/>
            <a:ext cx="2398120" cy="9146855"/>
          </a:xfrm>
          <a:custGeom>
            <a:avLst/>
            <a:gdLst/>
            <a:ahLst/>
            <a:cxnLst/>
            <a:rect l="l" t="t" r="r" b="b"/>
            <a:pathLst>
              <a:path w="42364" h="43268" extrusionOk="0">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rot="-5400000">
            <a:off x="4141099" y="-4140994"/>
            <a:ext cx="858319" cy="9140317"/>
          </a:xfrm>
          <a:custGeom>
            <a:avLst/>
            <a:gdLst/>
            <a:ahLst/>
            <a:cxnLst/>
            <a:rect l="l" t="t" r="r" b="b"/>
            <a:pathLst>
              <a:path w="17396" h="39911" extrusionOk="0">
                <a:moveTo>
                  <a:pt x="13740" y="1"/>
                </a:moveTo>
                <a:cubicBezTo>
                  <a:pt x="13740" y="1"/>
                  <a:pt x="16574" y="9085"/>
                  <a:pt x="15716" y="13157"/>
                </a:cubicBezTo>
                <a:cubicBezTo>
                  <a:pt x="14835" y="17241"/>
                  <a:pt x="11299" y="15098"/>
                  <a:pt x="8596" y="19039"/>
                </a:cubicBezTo>
                <a:cubicBezTo>
                  <a:pt x="5906" y="22992"/>
                  <a:pt x="10490" y="29874"/>
                  <a:pt x="8596" y="31207"/>
                </a:cubicBezTo>
                <a:cubicBezTo>
                  <a:pt x="8288" y="31428"/>
                  <a:pt x="7901" y="31510"/>
                  <a:pt x="7464" y="31510"/>
                </a:cubicBezTo>
                <a:cubicBezTo>
                  <a:pt x="6179" y="31510"/>
                  <a:pt x="4469" y="30797"/>
                  <a:pt x="3100" y="30797"/>
                </a:cubicBezTo>
                <a:cubicBezTo>
                  <a:pt x="2097" y="30797"/>
                  <a:pt x="1277" y="31179"/>
                  <a:pt x="941" y="32505"/>
                </a:cubicBezTo>
                <a:cubicBezTo>
                  <a:pt x="0" y="36243"/>
                  <a:pt x="2369" y="39911"/>
                  <a:pt x="2369" y="39911"/>
                </a:cubicBezTo>
                <a:lnTo>
                  <a:pt x="17395" y="39911"/>
                </a:lnTo>
                <a:lnTo>
                  <a:pt x="173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0" name="Google Shape;140;p18"/>
          <p:cNvSpPr txBox="1">
            <a:spLocks noGrp="1"/>
          </p:cNvSpPr>
          <p:nvPr>
            <p:ph type="subTitle" idx="1"/>
          </p:nvPr>
        </p:nvSpPr>
        <p:spPr>
          <a:xfrm>
            <a:off x="713100" y="1879916"/>
            <a:ext cx="2432400" cy="34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41" name="Google Shape;141;p18"/>
          <p:cNvSpPr txBox="1">
            <a:spLocks noGrp="1"/>
          </p:cNvSpPr>
          <p:nvPr>
            <p:ph type="subTitle" idx="2"/>
          </p:nvPr>
        </p:nvSpPr>
        <p:spPr>
          <a:xfrm>
            <a:off x="713100" y="2135158"/>
            <a:ext cx="24324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42" name="Google Shape;142;p18"/>
          <p:cNvSpPr txBox="1">
            <a:spLocks noGrp="1"/>
          </p:cNvSpPr>
          <p:nvPr>
            <p:ph type="subTitle" idx="3"/>
          </p:nvPr>
        </p:nvSpPr>
        <p:spPr>
          <a:xfrm>
            <a:off x="3355800" y="1879916"/>
            <a:ext cx="2432400" cy="34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43" name="Google Shape;143;p18"/>
          <p:cNvSpPr txBox="1">
            <a:spLocks noGrp="1"/>
          </p:cNvSpPr>
          <p:nvPr>
            <p:ph type="subTitle" idx="4"/>
          </p:nvPr>
        </p:nvSpPr>
        <p:spPr>
          <a:xfrm>
            <a:off x="3355800" y="2135158"/>
            <a:ext cx="24324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44" name="Google Shape;144;p18"/>
          <p:cNvSpPr txBox="1">
            <a:spLocks noGrp="1"/>
          </p:cNvSpPr>
          <p:nvPr>
            <p:ph type="subTitle" idx="5"/>
          </p:nvPr>
        </p:nvSpPr>
        <p:spPr>
          <a:xfrm>
            <a:off x="5998500" y="1879916"/>
            <a:ext cx="2432400" cy="34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45" name="Google Shape;145;p18"/>
          <p:cNvSpPr txBox="1">
            <a:spLocks noGrp="1"/>
          </p:cNvSpPr>
          <p:nvPr>
            <p:ph type="subTitle" idx="6"/>
          </p:nvPr>
        </p:nvSpPr>
        <p:spPr>
          <a:xfrm>
            <a:off x="5998500" y="2135158"/>
            <a:ext cx="24324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46" name="Google Shape;146;p18"/>
          <p:cNvSpPr txBox="1">
            <a:spLocks noGrp="1"/>
          </p:cNvSpPr>
          <p:nvPr>
            <p:ph type="subTitle" idx="7"/>
          </p:nvPr>
        </p:nvSpPr>
        <p:spPr>
          <a:xfrm>
            <a:off x="713100" y="3728816"/>
            <a:ext cx="2432400" cy="34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47" name="Google Shape;147;p18"/>
          <p:cNvSpPr txBox="1">
            <a:spLocks noGrp="1"/>
          </p:cNvSpPr>
          <p:nvPr>
            <p:ph type="subTitle" idx="8"/>
          </p:nvPr>
        </p:nvSpPr>
        <p:spPr>
          <a:xfrm>
            <a:off x="713100" y="3984058"/>
            <a:ext cx="24324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48" name="Google Shape;148;p18"/>
          <p:cNvSpPr txBox="1">
            <a:spLocks noGrp="1"/>
          </p:cNvSpPr>
          <p:nvPr>
            <p:ph type="subTitle" idx="9"/>
          </p:nvPr>
        </p:nvSpPr>
        <p:spPr>
          <a:xfrm>
            <a:off x="3355800" y="3728816"/>
            <a:ext cx="2432400" cy="34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49" name="Google Shape;149;p18"/>
          <p:cNvSpPr txBox="1">
            <a:spLocks noGrp="1"/>
          </p:cNvSpPr>
          <p:nvPr>
            <p:ph type="subTitle" idx="13"/>
          </p:nvPr>
        </p:nvSpPr>
        <p:spPr>
          <a:xfrm>
            <a:off x="3355800" y="3984058"/>
            <a:ext cx="24324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0" name="Google Shape;150;p18"/>
          <p:cNvSpPr txBox="1">
            <a:spLocks noGrp="1"/>
          </p:cNvSpPr>
          <p:nvPr>
            <p:ph type="subTitle" idx="14"/>
          </p:nvPr>
        </p:nvSpPr>
        <p:spPr>
          <a:xfrm>
            <a:off x="5998500" y="3728816"/>
            <a:ext cx="2432400" cy="34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51" name="Google Shape;151;p18"/>
          <p:cNvSpPr txBox="1">
            <a:spLocks noGrp="1"/>
          </p:cNvSpPr>
          <p:nvPr>
            <p:ph type="subTitle" idx="15"/>
          </p:nvPr>
        </p:nvSpPr>
        <p:spPr>
          <a:xfrm>
            <a:off x="5998500" y="3984058"/>
            <a:ext cx="24324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152"/>
        <p:cNvGrpSpPr/>
        <p:nvPr/>
      </p:nvGrpSpPr>
      <p:grpSpPr>
        <a:xfrm>
          <a:off x="0" y="0"/>
          <a:ext cx="0" cy="0"/>
          <a:chOff x="0" y="0"/>
          <a:chExt cx="0" cy="0"/>
        </a:xfrm>
      </p:grpSpPr>
      <p:sp>
        <p:nvSpPr>
          <p:cNvPr id="153" name="Google Shape;153;p19"/>
          <p:cNvSpPr/>
          <p:nvPr/>
        </p:nvSpPr>
        <p:spPr>
          <a:xfrm flipH="1">
            <a:off x="6295635" y="1"/>
            <a:ext cx="2848365" cy="2345846"/>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txBox="1">
            <a:spLocks noGrp="1"/>
          </p:cNvSpPr>
          <p:nvPr>
            <p:ph type="title"/>
          </p:nvPr>
        </p:nvSpPr>
        <p:spPr>
          <a:xfrm>
            <a:off x="3840625" y="445025"/>
            <a:ext cx="45903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5" name="Google Shape;155;p19"/>
          <p:cNvSpPr txBox="1">
            <a:spLocks noGrp="1"/>
          </p:cNvSpPr>
          <p:nvPr>
            <p:ph type="subTitle" idx="1"/>
          </p:nvPr>
        </p:nvSpPr>
        <p:spPr>
          <a:xfrm>
            <a:off x="3266013" y="1403968"/>
            <a:ext cx="1856100" cy="34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56" name="Google Shape;156;p19"/>
          <p:cNvSpPr txBox="1">
            <a:spLocks noGrp="1"/>
          </p:cNvSpPr>
          <p:nvPr>
            <p:ph type="subTitle" idx="2"/>
          </p:nvPr>
        </p:nvSpPr>
        <p:spPr>
          <a:xfrm>
            <a:off x="3266013" y="1766592"/>
            <a:ext cx="1856100" cy="96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7" name="Google Shape;157;p19"/>
          <p:cNvSpPr txBox="1">
            <a:spLocks noGrp="1"/>
          </p:cNvSpPr>
          <p:nvPr>
            <p:ph type="subTitle" idx="3"/>
          </p:nvPr>
        </p:nvSpPr>
        <p:spPr>
          <a:xfrm>
            <a:off x="5720888" y="1403968"/>
            <a:ext cx="1856100" cy="34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58" name="Google Shape;158;p19"/>
          <p:cNvSpPr txBox="1">
            <a:spLocks noGrp="1"/>
          </p:cNvSpPr>
          <p:nvPr>
            <p:ph type="subTitle" idx="4"/>
          </p:nvPr>
        </p:nvSpPr>
        <p:spPr>
          <a:xfrm>
            <a:off x="5720888" y="1766592"/>
            <a:ext cx="1856100" cy="96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9" name="Google Shape;159;p19"/>
          <p:cNvSpPr txBox="1">
            <a:spLocks noGrp="1"/>
          </p:cNvSpPr>
          <p:nvPr>
            <p:ph type="subTitle" idx="5"/>
          </p:nvPr>
        </p:nvSpPr>
        <p:spPr>
          <a:xfrm>
            <a:off x="3980275" y="3221243"/>
            <a:ext cx="1856100" cy="34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60" name="Google Shape;160;p19"/>
          <p:cNvSpPr txBox="1">
            <a:spLocks noGrp="1"/>
          </p:cNvSpPr>
          <p:nvPr>
            <p:ph type="subTitle" idx="6"/>
          </p:nvPr>
        </p:nvSpPr>
        <p:spPr>
          <a:xfrm>
            <a:off x="3980275" y="3579667"/>
            <a:ext cx="1856100" cy="96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1" name="Google Shape;161;p19"/>
          <p:cNvSpPr txBox="1">
            <a:spLocks noGrp="1"/>
          </p:cNvSpPr>
          <p:nvPr>
            <p:ph type="subTitle" idx="7"/>
          </p:nvPr>
        </p:nvSpPr>
        <p:spPr>
          <a:xfrm>
            <a:off x="6435150" y="3221243"/>
            <a:ext cx="1856100" cy="34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62" name="Google Shape;162;p19"/>
          <p:cNvSpPr txBox="1">
            <a:spLocks noGrp="1"/>
          </p:cNvSpPr>
          <p:nvPr>
            <p:ph type="subTitle" idx="8"/>
          </p:nvPr>
        </p:nvSpPr>
        <p:spPr>
          <a:xfrm>
            <a:off x="6435150" y="3579667"/>
            <a:ext cx="1856100" cy="96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rot="10800000">
            <a:off x="7543794" y="4385848"/>
            <a:ext cx="1600206" cy="776702"/>
          </a:xfrm>
          <a:custGeom>
            <a:avLst/>
            <a:gdLst/>
            <a:ahLst/>
            <a:cxnLst/>
            <a:rect l="l" t="t" r="r" b="b"/>
            <a:pathLst>
              <a:path w="32850" h="14118" extrusionOk="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10800000">
            <a:off x="7" y="5"/>
            <a:ext cx="2478918" cy="800095"/>
          </a:xfrm>
          <a:custGeom>
            <a:avLst/>
            <a:gdLst/>
            <a:ahLst/>
            <a:cxnLst/>
            <a:rect l="l" t="t" r="r" b="b"/>
            <a:pathLst>
              <a:path w="36002" h="11620" extrusionOk="0">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19040" y="-38088"/>
            <a:ext cx="2421765" cy="736563"/>
          </a:xfrm>
          <a:custGeom>
            <a:avLst/>
            <a:gdLst/>
            <a:ahLst/>
            <a:cxnLst/>
            <a:rect l="l" t="t" r="r" b="b"/>
            <a:pathLst>
              <a:path w="36002" h="11620" extrusionOk="0">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4"/>
          <p:cNvSpPr txBox="1">
            <a:spLocks noGrp="1"/>
          </p:cNvSpPr>
          <p:nvPr>
            <p:ph type="body" idx="1"/>
          </p:nvPr>
        </p:nvSpPr>
        <p:spPr>
          <a:xfrm>
            <a:off x="713100" y="1152475"/>
            <a:ext cx="77178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grpSp>
        <p:nvGrpSpPr>
          <p:cNvPr id="19" name="Google Shape;19;p3"/>
          <p:cNvGrpSpPr/>
          <p:nvPr/>
        </p:nvGrpSpPr>
        <p:grpSpPr>
          <a:xfrm>
            <a:off x="-25" y="2473468"/>
            <a:ext cx="9144000" cy="2669671"/>
            <a:chOff x="-25" y="1390650"/>
            <a:chExt cx="9144000" cy="3752700"/>
          </a:xfrm>
        </p:grpSpPr>
        <p:sp>
          <p:nvSpPr>
            <p:cNvPr id="20" name="Google Shape;20;p3"/>
            <p:cNvSpPr/>
            <p:nvPr/>
          </p:nvSpPr>
          <p:spPr>
            <a:xfrm>
              <a:off x="-25" y="1390650"/>
              <a:ext cx="9143955" cy="3152727"/>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25" y="4210050"/>
              <a:ext cx="9144000" cy="93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1885200" y="3258300"/>
            <a:ext cx="5376600" cy="6126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23" name="Google Shape;23;p3"/>
          <p:cNvSpPr txBox="1">
            <a:spLocks noGrp="1"/>
          </p:cNvSpPr>
          <p:nvPr>
            <p:ph type="subTitle" idx="1"/>
          </p:nvPr>
        </p:nvSpPr>
        <p:spPr>
          <a:xfrm>
            <a:off x="1885200" y="3836918"/>
            <a:ext cx="5376600" cy="7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4" name="Google Shape;24;p3"/>
          <p:cNvSpPr txBox="1">
            <a:spLocks noGrp="1"/>
          </p:cNvSpPr>
          <p:nvPr>
            <p:ph type="title" idx="2" hasCustomPrompt="1"/>
          </p:nvPr>
        </p:nvSpPr>
        <p:spPr>
          <a:xfrm>
            <a:off x="1824819" y="533375"/>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grpSp>
        <p:nvGrpSpPr>
          <p:cNvPr id="32" name="Google Shape;32;p5"/>
          <p:cNvGrpSpPr/>
          <p:nvPr/>
        </p:nvGrpSpPr>
        <p:grpSpPr>
          <a:xfrm>
            <a:off x="-25" y="1390650"/>
            <a:ext cx="9144000" cy="3752700"/>
            <a:chOff x="-25" y="1390650"/>
            <a:chExt cx="9144000" cy="3752700"/>
          </a:xfrm>
        </p:grpSpPr>
        <p:sp>
          <p:nvSpPr>
            <p:cNvPr id="33" name="Google Shape;33;p5"/>
            <p:cNvSpPr/>
            <p:nvPr/>
          </p:nvSpPr>
          <p:spPr>
            <a:xfrm>
              <a:off x="-25" y="1390650"/>
              <a:ext cx="9143955" cy="3152727"/>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25" y="4210050"/>
              <a:ext cx="9144000" cy="93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5"/>
          <p:cNvSpPr/>
          <p:nvPr/>
        </p:nvSpPr>
        <p:spPr>
          <a:xfrm rot="-688733">
            <a:off x="5453358" y="4569571"/>
            <a:ext cx="3692609" cy="351392"/>
          </a:xfrm>
          <a:custGeom>
            <a:avLst/>
            <a:gdLst/>
            <a:ahLst/>
            <a:cxnLst/>
            <a:rect l="l" t="t" r="r" b="b"/>
            <a:pathLst>
              <a:path w="17896" h="1703" fill="none" extrusionOk="0">
                <a:moveTo>
                  <a:pt x="17896" y="1465"/>
                </a:moveTo>
                <a:cubicBezTo>
                  <a:pt x="17622" y="762"/>
                  <a:pt x="17229" y="36"/>
                  <a:pt x="16776" y="24"/>
                </a:cubicBezTo>
                <a:cubicBezTo>
                  <a:pt x="16205" y="0"/>
                  <a:pt x="16074" y="1084"/>
                  <a:pt x="15360" y="1274"/>
                </a:cubicBezTo>
                <a:cubicBezTo>
                  <a:pt x="14550" y="1489"/>
                  <a:pt x="14240" y="274"/>
                  <a:pt x="13359" y="453"/>
                </a:cubicBezTo>
                <a:cubicBezTo>
                  <a:pt x="12621" y="596"/>
                  <a:pt x="12574" y="1524"/>
                  <a:pt x="11907" y="1572"/>
                </a:cubicBezTo>
                <a:cubicBezTo>
                  <a:pt x="11145" y="1632"/>
                  <a:pt x="10966" y="465"/>
                  <a:pt x="10157" y="393"/>
                </a:cubicBezTo>
                <a:cubicBezTo>
                  <a:pt x="9323" y="322"/>
                  <a:pt x="9192" y="1465"/>
                  <a:pt x="8275" y="1572"/>
                </a:cubicBezTo>
                <a:cubicBezTo>
                  <a:pt x="7240" y="1703"/>
                  <a:pt x="6978" y="274"/>
                  <a:pt x="5870" y="322"/>
                </a:cubicBezTo>
                <a:cubicBezTo>
                  <a:pt x="4882" y="358"/>
                  <a:pt x="4751" y="1489"/>
                  <a:pt x="3822" y="1429"/>
                </a:cubicBezTo>
                <a:cubicBezTo>
                  <a:pt x="2918" y="1382"/>
                  <a:pt x="2679" y="227"/>
                  <a:pt x="1739" y="131"/>
                </a:cubicBezTo>
                <a:cubicBezTo>
                  <a:pt x="1060" y="48"/>
                  <a:pt x="393" y="691"/>
                  <a:pt x="1" y="1131"/>
                </a:cubicBezTo>
              </a:path>
            </a:pathLst>
          </a:custGeom>
          <a:noFill/>
          <a:ln w="38100" cap="flat" cmpd="sng">
            <a:solidFill>
              <a:schemeClr val="lt1"/>
            </a:solidFill>
            <a:prstDash val="dash"/>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5"/>
          <p:cNvSpPr txBox="1">
            <a:spLocks noGrp="1"/>
          </p:cNvSpPr>
          <p:nvPr>
            <p:ph type="subTitle" idx="1"/>
          </p:nvPr>
        </p:nvSpPr>
        <p:spPr>
          <a:xfrm>
            <a:off x="1049732" y="1833761"/>
            <a:ext cx="2808000" cy="44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38" name="Google Shape;38;p5"/>
          <p:cNvSpPr txBox="1">
            <a:spLocks noGrp="1"/>
          </p:cNvSpPr>
          <p:nvPr>
            <p:ph type="subTitle" idx="2"/>
          </p:nvPr>
        </p:nvSpPr>
        <p:spPr>
          <a:xfrm>
            <a:off x="1050613" y="2184217"/>
            <a:ext cx="2807100" cy="120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9" name="Google Shape;39;p5"/>
          <p:cNvSpPr txBox="1">
            <a:spLocks noGrp="1"/>
          </p:cNvSpPr>
          <p:nvPr>
            <p:ph type="subTitle" idx="3"/>
          </p:nvPr>
        </p:nvSpPr>
        <p:spPr>
          <a:xfrm>
            <a:off x="5286225" y="1833761"/>
            <a:ext cx="2808000" cy="44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40" name="Google Shape;40;p5"/>
          <p:cNvSpPr txBox="1">
            <a:spLocks noGrp="1"/>
          </p:cNvSpPr>
          <p:nvPr>
            <p:ph type="subTitle" idx="4"/>
          </p:nvPr>
        </p:nvSpPr>
        <p:spPr>
          <a:xfrm>
            <a:off x="5287125" y="2184217"/>
            <a:ext cx="2807100" cy="120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p:nvPr/>
        </p:nvSpPr>
        <p:spPr>
          <a:xfrm flipH="1">
            <a:off x="-41" y="4264970"/>
            <a:ext cx="1668641" cy="878525"/>
          </a:xfrm>
          <a:custGeom>
            <a:avLst/>
            <a:gdLst/>
            <a:ahLst/>
            <a:cxnLst/>
            <a:rect l="l" t="t" r="r" b="b"/>
            <a:pathLst>
              <a:path w="38136" h="29948" extrusionOk="0">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flipH="1">
            <a:off x="7226297" y="4"/>
            <a:ext cx="1917691" cy="1194375"/>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p:nvPr/>
        </p:nvSpPr>
        <p:spPr>
          <a:xfrm>
            <a:off x="6981825" y="3445550"/>
            <a:ext cx="2162216" cy="1697977"/>
          </a:xfrm>
          <a:custGeom>
            <a:avLst/>
            <a:gdLst/>
            <a:ahLst/>
            <a:cxnLst/>
            <a:rect l="l" t="t" r="r" b="b"/>
            <a:pathLst>
              <a:path w="38136" h="29948" extrusionOk="0">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flipH="1">
            <a:off x="-44" y="0"/>
            <a:ext cx="1762171" cy="5143530"/>
          </a:xfrm>
          <a:custGeom>
            <a:avLst/>
            <a:gdLst/>
            <a:ahLst/>
            <a:cxnLst/>
            <a:rect l="l" t="t" r="r" b="b"/>
            <a:pathLst>
              <a:path w="17396" h="39911" extrusionOk="0">
                <a:moveTo>
                  <a:pt x="13740" y="1"/>
                </a:moveTo>
                <a:cubicBezTo>
                  <a:pt x="13740" y="1"/>
                  <a:pt x="16574" y="9085"/>
                  <a:pt x="15716" y="13157"/>
                </a:cubicBezTo>
                <a:cubicBezTo>
                  <a:pt x="14835" y="17241"/>
                  <a:pt x="11299" y="15098"/>
                  <a:pt x="8596" y="19039"/>
                </a:cubicBezTo>
                <a:cubicBezTo>
                  <a:pt x="5906" y="22992"/>
                  <a:pt x="10490" y="29874"/>
                  <a:pt x="8596" y="31207"/>
                </a:cubicBezTo>
                <a:cubicBezTo>
                  <a:pt x="8288" y="31428"/>
                  <a:pt x="7901" y="31510"/>
                  <a:pt x="7464" y="31510"/>
                </a:cubicBezTo>
                <a:cubicBezTo>
                  <a:pt x="6179" y="31510"/>
                  <a:pt x="4469" y="30797"/>
                  <a:pt x="3100" y="30797"/>
                </a:cubicBezTo>
                <a:cubicBezTo>
                  <a:pt x="2097" y="30797"/>
                  <a:pt x="1277" y="31179"/>
                  <a:pt x="941" y="32505"/>
                </a:cubicBezTo>
                <a:cubicBezTo>
                  <a:pt x="0" y="36243"/>
                  <a:pt x="2369" y="39911"/>
                  <a:pt x="2369" y="39911"/>
                </a:cubicBezTo>
                <a:lnTo>
                  <a:pt x="17395" y="39911"/>
                </a:lnTo>
                <a:lnTo>
                  <a:pt x="17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txBox="1">
            <a:spLocks noGrp="1"/>
          </p:cNvSpPr>
          <p:nvPr>
            <p:ph type="title"/>
          </p:nvPr>
        </p:nvSpPr>
        <p:spPr>
          <a:xfrm>
            <a:off x="4952288" y="1422475"/>
            <a:ext cx="3026700" cy="5577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Google Shape;49;p7"/>
          <p:cNvSpPr txBox="1">
            <a:spLocks noGrp="1"/>
          </p:cNvSpPr>
          <p:nvPr>
            <p:ph type="subTitle" idx="1"/>
          </p:nvPr>
        </p:nvSpPr>
        <p:spPr>
          <a:xfrm>
            <a:off x="4952288" y="1980125"/>
            <a:ext cx="3026700" cy="1737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p:nvPr/>
        </p:nvSpPr>
        <p:spPr>
          <a:xfrm rot="10800000">
            <a:off x="4212134" y="2071547"/>
            <a:ext cx="4931512" cy="3071470"/>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11" y="-7050"/>
            <a:ext cx="4768588" cy="2356541"/>
          </a:xfrm>
          <a:custGeom>
            <a:avLst/>
            <a:gdLst/>
            <a:ahLst/>
            <a:cxnLst/>
            <a:rect l="l" t="t" r="r" b="b"/>
            <a:pathLst>
              <a:path w="32850" h="14118" extrusionOk="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rot="10800000">
            <a:off x="4345570" y="2181385"/>
            <a:ext cx="4826380" cy="3004040"/>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w="2857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2125950" y="1116275"/>
            <a:ext cx="4892100" cy="247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grpSp>
        <p:nvGrpSpPr>
          <p:cNvPr id="56" name="Google Shape;56;p9"/>
          <p:cNvGrpSpPr/>
          <p:nvPr/>
        </p:nvGrpSpPr>
        <p:grpSpPr>
          <a:xfrm rot="10800000">
            <a:off x="-4" y="-6500"/>
            <a:ext cx="4915193" cy="5156400"/>
            <a:chOff x="4003316" y="-6500"/>
            <a:chExt cx="4826387" cy="5156400"/>
          </a:xfrm>
        </p:grpSpPr>
        <p:sp>
          <p:nvSpPr>
            <p:cNvPr id="57" name="Google Shape;57;p9"/>
            <p:cNvSpPr/>
            <p:nvPr/>
          </p:nvSpPr>
          <p:spPr>
            <a:xfrm rot="-5400000">
              <a:off x="2250685" y="1746286"/>
              <a:ext cx="5156245" cy="1650983"/>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rot="-5400000">
              <a:off x="4662404" y="982600"/>
              <a:ext cx="5156400" cy="317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9"/>
          <p:cNvSpPr txBox="1">
            <a:spLocks noGrp="1"/>
          </p:cNvSpPr>
          <p:nvPr>
            <p:ph type="title"/>
          </p:nvPr>
        </p:nvSpPr>
        <p:spPr>
          <a:xfrm>
            <a:off x="713100" y="1233175"/>
            <a:ext cx="3150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0" name="Google Shape;60;p9"/>
          <p:cNvSpPr txBox="1">
            <a:spLocks noGrp="1"/>
          </p:cNvSpPr>
          <p:nvPr>
            <p:ph type="subTitle" idx="1"/>
          </p:nvPr>
        </p:nvSpPr>
        <p:spPr>
          <a:xfrm>
            <a:off x="713100" y="2803075"/>
            <a:ext cx="31500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1" name="Google Shape;61;p9"/>
          <p:cNvSpPr txBox="1">
            <a:spLocks noGrp="1"/>
          </p:cNvSpPr>
          <p:nvPr>
            <p:ph type="body" idx="2"/>
          </p:nvPr>
        </p:nvSpPr>
        <p:spPr>
          <a:xfrm>
            <a:off x="4939500" y="724075"/>
            <a:ext cx="34914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62" name="Google Shape;62;p9"/>
          <p:cNvSpPr/>
          <p:nvPr/>
        </p:nvSpPr>
        <p:spPr>
          <a:xfrm rot="10800000" flipH="1">
            <a:off x="7836575" y="-6"/>
            <a:ext cx="1307397" cy="688355"/>
          </a:xfrm>
          <a:custGeom>
            <a:avLst/>
            <a:gdLst/>
            <a:ahLst/>
            <a:cxnLst/>
            <a:rect l="l" t="t" r="r" b="b"/>
            <a:pathLst>
              <a:path w="38136" h="29948" extrusionOk="0">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5"/>
        <p:cNvGrpSpPr/>
        <p:nvPr/>
      </p:nvGrpSpPr>
      <p:grpSpPr>
        <a:xfrm>
          <a:off x="0" y="0"/>
          <a:ext cx="0" cy="0"/>
          <a:chOff x="0" y="0"/>
          <a:chExt cx="0" cy="0"/>
        </a:xfrm>
      </p:grpSpPr>
      <p:sp>
        <p:nvSpPr>
          <p:cNvPr id="76" name="Google Shape;76;p13"/>
          <p:cNvSpPr/>
          <p:nvPr/>
        </p:nvSpPr>
        <p:spPr>
          <a:xfrm>
            <a:off x="-83050" y="1228675"/>
            <a:ext cx="9309944" cy="3209964"/>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noFill/>
          <a:ln w="2857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13"/>
          <p:cNvGrpSpPr/>
          <p:nvPr/>
        </p:nvGrpSpPr>
        <p:grpSpPr>
          <a:xfrm>
            <a:off x="-25" y="1390650"/>
            <a:ext cx="9144000" cy="3752700"/>
            <a:chOff x="-25" y="1390650"/>
            <a:chExt cx="9144000" cy="3752700"/>
          </a:xfrm>
        </p:grpSpPr>
        <p:sp>
          <p:nvSpPr>
            <p:cNvPr id="78" name="Google Shape;78;p13"/>
            <p:cNvSpPr/>
            <p:nvPr/>
          </p:nvSpPr>
          <p:spPr>
            <a:xfrm>
              <a:off x="-25" y="1390650"/>
              <a:ext cx="9143955" cy="3152727"/>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25" y="4210050"/>
              <a:ext cx="9144000" cy="9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3"/>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1" name="Google Shape;81;p13"/>
          <p:cNvSpPr txBox="1">
            <a:spLocks noGrp="1"/>
          </p:cNvSpPr>
          <p:nvPr>
            <p:ph type="title" idx="2" hasCustomPrompt="1"/>
          </p:nvPr>
        </p:nvSpPr>
        <p:spPr>
          <a:xfrm>
            <a:off x="1220324" y="1840488"/>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82" name="Google Shape;82;p13"/>
          <p:cNvSpPr txBox="1">
            <a:spLocks noGrp="1"/>
          </p:cNvSpPr>
          <p:nvPr>
            <p:ph type="subTitle" idx="1"/>
          </p:nvPr>
        </p:nvSpPr>
        <p:spPr>
          <a:xfrm>
            <a:off x="713100" y="3043200"/>
            <a:ext cx="1819800" cy="4482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a:spcBef>
                <a:spcPts val="0"/>
              </a:spcBef>
              <a:spcAft>
                <a:spcPts val="0"/>
              </a:spcAft>
              <a:buSzPts val="1800"/>
              <a:buNone/>
              <a:defRPr sz="1800" b="1"/>
            </a:lvl2pPr>
            <a:lvl3pPr lvl="2" algn="ctr">
              <a:spcBef>
                <a:spcPts val="0"/>
              </a:spcBef>
              <a:spcAft>
                <a:spcPts val="0"/>
              </a:spcAft>
              <a:buSzPts val="1800"/>
              <a:buNone/>
              <a:defRPr sz="1800" b="1"/>
            </a:lvl3pPr>
            <a:lvl4pPr lvl="3" algn="ctr">
              <a:spcBef>
                <a:spcPts val="0"/>
              </a:spcBef>
              <a:spcAft>
                <a:spcPts val="0"/>
              </a:spcAft>
              <a:buSzPts val="1800"/>
              <a:buNone/>
              <a:defRPr sz="1800" b="1"/>
            </a:lvl4pPr>
            <a:lvl5pPr lvl="4" algn="ctr">
              <a:spcBef>
                <a:spcPts val="0"/>
              </a:spcBef>
              <a:spcAft>
                <a:spcPts val="0"/>
              </a:spcAft>
              <a:buSzPts val="1800"/>
              <a:buNone/>
              <a:defRPr sz="1800" b="1"/>
            </a:lvl5pPr>
            <a:lvl6pPr lvl="5" algn="ctr">
              <a:spcBef>
                <a:spcPts val="0"/>
              </a:spcBef>
              <a:spcAft>
                <a:spcPts val="0"/>
              </a:spcAft>
              <a:buSzPts val="1800"/>
              <a:buNone/>
              <a:defRPr sz="1800" b="1"/>
            </a:lvl6pPr>
            <a:lvl7pPr lvl="6" algn="ctr">
              <a:spcBef>
                <a:spcPts val="0"/>
              </a:spcBef>
              <a:spcAft>
                <a:spcPts val="0"/>
              </a:spcAft>
              <a:buSzPts val="1800"/>
              <a:buNone/>
              <a:defRPr sz="1800" b="1"/>
            </a:lvl7pPr>
            <a:lvl8pPr lvl="7" algn="ctr">
              <a:spcBef>
                <a:spcPts val="0"/>
              </a:spcBef>
              <a:spcAft>
                <a:spcPts val="0"/>
              </a:spcAft>
              <a:buSzPts val="1800"/>
              <a:buNone/>
              <a:defRPr sz="1800" b="1"/>
            </a:lvl8pPr>
            <a:lvl9pPr lvl="8" algn="ctr">
              <a:spcBef>
                <a:spcPts val="0"/>
              </a:spcBef>
              <a:spcAft>
                <a:spcPts val="0"/>
              </a:spcAft>
              <a:buSzPts val="1800"/>
              <a:buNone/>
              <a:defRPr sz="1800" b="1"/>
            </a:lvl9pPr>
          </a:lstStyle>
          <a:p>
            <a:endParaRPr/>
          </a:p>
        </p:txBody>
      </p:sp>
      <p:sp>
        <p:nvSpPr>
          <p:cNvPr id="83" name="Google Shape;83;p13"/>
          <p:cNvSpPr txBox="1">
            <a:spLocks noGrp="1"/>
          </p:cNvSpPr>
          <p:nvPr>
            <p:ph type="subTitle" idx="3"/>
          </p:nvPr>
        </p:nvSpPr>
        <p:spPr>
          <a:xfrm>
            <a:off x="713100" y="3390942"/>
            <a:ext cx="1819800" cy="98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4" name="Google Shape;84;p13"/>
          <p:cNvSpPr txBox="1">
            <a:spLocks noGrp="1"/>
          </p:cNvSpPr>
          <p:nvPr>
            <p:ph type="title" idx="4" hasCustomPrompt="1"/>
          </p:nvPr>
        </p:nvSpPr>
        <p:spPr>
          <a:xfrm>
            <a:off x="3185736" y="1840488"/>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85" name="Google Shape;85;p13"/>
          <p:cNvSpPr txBox="1">
            <a:spLocks noGrp="1"/>
          </p:cNvSpPr>
          <p:nvPr>
            <p:ph type="subTitle" idx="5"/>
          </p:nvPr>
        </p:nvSpPr>
        <p:spPr>
          <a:xfrm>
            <a:off x="2678513" y="3043200"/>
            <a:ext cx="1819800" cy="44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86" name="Google Shape;86;p13"/>
          <p:cNvSpPr txBox="1">
            <a:spLocks noGrp="1"/>
          </p:cNvSpPr>
          <p:nvPr>
            <p:ph type="subTitle" idx="6"/>
          </p:nvPr>
        </p:nvSpPr>
        <p:spPr>
          <a:xfrm>
            <a:off x="2678513" y="3390942"/>
            <a:ext cx="1819800" cy="98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7" name="Google Shape;87;p13"/>
          <p:cNvSpPr txBox="1">
            <a:spLocks noGrp="1"/>
          </p:cNvSpPr>
          <p:nvPr>
            <p:ph type="title" idx="7" hasCustomPrompt="1"/>
          </p:nvPr>
        </p:nvSpPr>
        <p:spPr>
          <a:xfrm>
            <a:off x="5151149" y="1840488"/>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88" name="Google Shape;88;p13"/>
          <p:cNvSpPr txBox="1">
            <a:spLocks noGrp="1"/>
          </p:cNvSpPr>
          <p:nvPr>
            <p:ph type="subTitle" idx="8"/>
          </p:nvPr>
        </p:nvSpPr>
        <p:spPr>
          <a:xfrm>
            <a:off x="4643925" y="3043200"/>
            <a:ext cx="1819800" cy="44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89" name="Google Shape;89;p13"/>
          <p:cNvSpPr txBox="1">
            <a:spLocks noGrp="1"/>
          </p:cNvSpPr>
          <p:nvPr>
            <p:ph type="subTitle" idx="9"/>
          </p:nvPr>
        </p:nvSpPr>
        <p:spPr>
          <a:xfrm>
            <a:off x="4643925" y="3390942"/>
            <a:ext cx="1819800" cy="98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0" name="Google Shape;90;p13"/>
          <p:cNvSpPr txBox="1">
            <a:spLocks noGrp="1"/>
          </p:cNvSpPr>
          <p:nvPr>
            <p:ph type="title" idx="13" hasCustomPrompt="1"/>
          </p:nvPr>
        </p:nvSpPr>
        <p:spPr>
          <a:xfrm>
            <a:off x="7116549" y="1840488"/>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91" name="Google Shape;91;p13"/>
          <p:cNvSpPr txBox="1">
            <a:spLocks noGrp="1"/>
          </p:cNvSpPr>
          <p:nvPr>
            <p:ph type="subTitle" idx="14"/>
          </p:nvPr>
        </p:nvSpPr>
        <p:spPr>
          <a:xfrm>
            <a:off x="6609325" y="3043200"/>
            <a:ext cx="1819800" cy="44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panose="00000500000000000000"/>
              <a:buNone/>
              <a:defRPr sz="1800" b="1">
                <a:latin typeface="Pangolin" panose="00000500000000000000"/>
                <a:ea typeface="Pangolin" panose="00000500000000000000"/>
                <a:cs typeface="Pangolin" panose="00000500000000000000"/>
                <a:sym typeface="Pangolin" panose="00000500000000000000"/>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92" name="Google Shape;92;p13"/>
          <p:cNvSpPr txBox="1">
            <a:spLocks noGrp="1"/>
          </p:cNvSpPr>
          <p:nvPr>
            <p:ph type="subTitle" idx="15"/>
          </p:nvPr>
        </p:nvSpPr>
        <p:spPr>
          <a:xfrm>
            <a:off x="6609325" y="3390942"/>
            <a:ext cx="1819800" cy="98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ngolin" panose="00000500000000000000"/>
              <a:buNone/>
              <a:defRPr sz="2800" b="1">
                <a:solidFill>
                  <a:schemeClr val="dk1"/>
                </a:solidFill>
                <a:latin typeface="Pangolin" panose="00000500000000000000"/>
                <a:ea typeface="Pangolin" panose="00000500000000000000"/>
                <a:cs typeface="Pangolin" panose="00000500000000000000"/>
                <a:sym typeface="Pangolin" panose="00000500000000000000"/>
              </a:defRPr>
            </a:lvl1pPr>
            <a:lvl2pPr lvl="1">
              <a:spcBef>
                <a:spcPts val="0"/>
              </a:spcBef>
              <a:spcAft>
                <a:spcPts val="0"/>
              </a:spcAft>
              <a:buClr>
                <a:schemeClr val="dk1"/>
              </a:buClr>
              <a:buSzPts val="2800"/>
              <a:buFont typeface="Pangolin" panose="00000500000000000000"/>
              <a:buNone/>
              <a:defRPr sz="2800" b="1">
                <a:solidFill>
                  <a:schemeClr val="dk1"/>
                </a:solidFill>
                <a:latin typeface="Pangolin" panose="00000500000000000000"/>
                <a:ea typeface="Pangolin" panose="00000500000000000000"/>
                <a:cs typeface="Pangolin" panose="00000500000000000000"/>
                <a:sym typeface="Pangolin" panose="00000500000000000000"/>
              </a:defRPr>
            </a:lvl2pPr>
            <a:lvl3pPr lvl="2">
              <a:spcBef>
                <a:spcPts val="0"/>
              </a:spcBef>
              <a:spcAft>
                <a:spcPts val="0"/>
              </a:spcAft>
              <a:buClr>
                <a:schemeClr val="dk1"/>
              </a:buClr>
              <a:buSzPts val="2800"/>
              <a:buFont typeface="Pangolin" panose="00000500000000000000"/>
              <a:buNone/>
              <a:defRPr sz="2800" b="1">
                <a:solidFill>
                  <a:schemeClr val="dk1"/>
                </a:solidFill>
                <a:latin typeface="Pangolin" panose="00000500000000000000"/>
                <a:ea typeface="Pangolin" panose="00000500000000000000"/>
                <a:cs typeface="Pangolin" panose="00000500000000000000"/>
                <a:sym typeface="Pangolin" panose="00000500000000000000"/>
              </a:defRPr>
            </a:lvl3pPr>
            <a:lvl4pPr lvl="3">
              <a:spcBef>
                <a:spcPts val="0"/>
              </a:spcBef>
              <a:spcAft>
                <a:spcPts val="0"/>
              </a:spcAft>
              <a:buClr>
                <a:schemeClr val="dk1"/>
              </a:buClr>
              <a:buSzPts val="2800"/>
              <a:buFont typeface="Pangolin" panose="00000500000000000000"/>
              <a:buNone/>
              <a:defRPr sz="2800" b="1">
                <a:solidFill>
                  <a:schemeClr val="dk1"/>
                </a:solidFill>
                <a:latin typeface="Pangolin" panose="00000500000000000000"/>
                <a:ea typeface="Pangolin" panose="00000500000000000000"/>
                <a:cs typeface="Pangolin" panose="00000500000000000000"/>
                <a:sym typeface="Pangolin" panose="00000500000000000000"/>
              </a:defRPr>
            </a:lvl4pPr>
            <a:lvl5pPr lvl="4">
              <a:spcBef>
                <a:spcPts val="0"/>
              </a:spcBef>
              <a:spcAft>
                <a:spcPts val="0"/>
              </a:spcAft>
              <a:buClr>
                <a:schemeClr val="dk1"/>
              </a:buClr>
              <a:buSzPts val="2800"/>
              <a:buFont typeface="Pangolin" panose="00000500000000000000"/>
              <a:buNone/>
              <a:defRPr sz="2800" b="1">
                <a:solidFill>
                  <a:schemeClr val="dk1"/>
                </a:solidFill>
                <a:latin typeface="Pangolin" panose="00000500000000000000"/>
                <a:ea typeface="Pangolin" panose="00000500000000000000"/>
                <a:cs typeface="Pangolin" panose="00000500000000000000"/>
                <a:sym typeface="Pangolin" panose="00000500000000000000"/>
              </a:defRPr>
            </a:lvl5pPr>
            <a:lvl6pPr lvl="5">
              <a:spcBef>
                <a:spcPts val="0"/>
              </a:spcBef>
              <a:spcAft>
                <a:spcPts val="0"/>
              </a:spcAft>
              <a:buClr>
                <a:schemeClr val="dk1"/>
              </a:buClr>
              <a:buSzPts val="2800"/>
              <a:buFont typeface="Pangolin" panose="00000500000000000000"/>
              <a:buNone/>
              <a:defRPr sz="2800" b="1">
                <a:solidFill>
                  <a:schemeClr val="dk1"/>
                </a:solidFill>
                <a:latin typeface="Pangolin" panose="00000500000000000000"/>
                <a:ea typeface="Pangolin" panose="00000500000000000000"/>
                <a:cs typeface="Pangolin" panose="00000500000000000000"/>
                <a:sym typeface="Pangolin" panose="00000500000000000000"/>
              </a:defRPr>
            </a:lvl6pPr>
            <a:lvl7pPr lvl="6">
              <a:spcBef>
                <a:spcPts val="0"/>
              </a:spcBef>
              <a:spcAft>
                <a:spcPts val="0"/>
              </a:spcAft>
              <a:buClr>
                <a:schemeClr val="dk1"/>
              </a:buClr>
              <a:buSzPts val="2800"/>
              <a:buFont typeface="Pangolin" panose="00000500000000000000"/>
              <a:buNone/>
              <a:defRPr sz="2800" b="1">
                <a:solidFill>
                  <a:schemeClr val="dk1"/>
                </a:solidFill>
                <a:latin typeface="Pangolin" panose="00000500000000000000"/>
                <a:ea typeface="Pangolin" panose="00000500000000000000"/>
                <a:cs typeface="Pangolin" panose="00000500000000000000"/>
                <a:sym typeface="Pangolin" panose="00000500000000000000"/>
              </a:defRPr>
            </a:lvl7pPr>
            <a:lvl8pPr lvl="7">
              <a:spcBef>
                <a:spcPts val="0"/>
              </a:spcBef>
              <a:spcAft>
                <a:spcPts val="0"/>
              </a:spcAft>
              <a:buClr>
                <a:schemeClr val="dk1"/>
              </a:buClr>
              <a:buSzPts val="2800"/>
              <a:buFont typeface="Pangolin" panose="00000500000000000000"/>
              <a:buNone/>
              <a:defRPr sz="2800" b="1">
                <a:solidFill>
                  <a:schemeClr val="dk1"/>
                </a:solidFill>
                <a:latin typeface="Pangolin" panose="00000500000000000000"/>
                <a:ea typeface="Pangolin" panose="00000500000000000000"/>
                <a:cs typeface="Pangolin" panose="00000500000000000000"/>
                <a:sym typeface="Pangolin" panose="00000500000000000000"/>
              </a:defRPr>
            </a:lvl8pPr>
            <a:lvl9pPr lvl="8">
              <a:spcBef>
                <a:spcPts val="0"/>
              </a:spcBef>
              <a:spcAft>
                <a:spcPts val="0"/>
              </a:spcAft>
              <a:buClr>
                <a:schemeClr val="dk1"/>
              </a:buClr>
              <a:buSzPts val="2800"/>
              <a:buFont typeface="Pangolin" panose="00000500000000000000"/>
              <a:buNone/>
              <a:defRPr sz="2800" b="1">
                <a:solidFill>
                  <a:schemeClr val="dk1"/>
                </a:solidFill>
                <a:latin typeface="Pangolin" panose="00000500000000000000"/>
                <a:ea typeface="Pangolin" panose="00000500000000000000"/>
                <a:cs typeface="Pangolin" panose="00000500000000000000"/>
                <a:sym typeface="Pangolin" panose="00000500000000000000"/>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1pPr>
            <a:lvl2pPr marL="914400" lvl="1"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2pPr>
            <a:lvl3pPr marL="1371600" lvl="2"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3pPr>
            <a:lvl4pPr marL="1828800" lvl="3"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4pPr>
            <a:lvl5pPr marL="2286000" lvl="4"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5pPr>
            <a:lvl6pPr marL="2743200" lvl="5"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6pPr>
            <a:lvl7pPr marL="3200400" lvl="6"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7pPr>
            <a:lvl8pPr marL="3657600" lvl="7"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8pPr>
            <a:lvl9pPr marL="4114800" lvl="8"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5" name="Title 4"/>
          <p:cNvSpPr>
            <a:spLocks noGrp="1"/>
          </p:cNvSpPr>
          <p:nvPr>
            <p:ph type="ctrTitle"/>
          </p:nvPr>
        </p:nvSpPr>
        <p:spPr>
          <a:xfrm>
            <a:off x="-45064" y="2359395"/>
            <a:ext cx="4617064" cy="1884771"/>
          </a:xfrm>
        </p:spPr>
        <p:txBody>
          <a:bodyPr/>
          <a:lstStyle/>
          <a:p>
            <a:pPr algn="ctr"/>
            <a:r>
              <a:rPr lang="vi-VN" altLang="en-GB" sz="2000" dirty="0">
                <a:solidFill>
                  <a:srgbClr val="000000"/>
                </a:solidFill>
                <a:latin typeface="+mn-lt"/>
              </a:rPr>
              <a:t>Giải quyết bài toán N Queens bằng phương pháp Hill Climbing và so sánh với thuật toán Backtracking</a:t>
            </a:r>
          </a:p>
        </p:txBody>
      </p:sp>
      <p:pic>
        <p:nvPicPr>
          <p:cNvPr id="85" name="Picture 84"/>
          <p:cNvPicPr>
            <a:picLocks noChangeAspect="1"/>
          </p:cNvPicPr>
          <p:nvPr/>
        </p:nvPicPr>
        <p:blipFill>
          <a:blip r:embed="rId3"/>
          <a:stretch>
            <a:fillRect/>
          </a:stretch>
        </p:blipFill>
        <p:spPr>
          <a:xfrm>
            <a:off x="113184" y="0"/>
            <a:ext cx="3888432" cy="855555"/>
          </a:xfrm>
          <a:prstGeom prst="rect">
            <a:avLst/>
          </a:prstGeom>
        </p:spPr>
      </p:pic>
      <p:sp>
        <p:nvSpPr>
          <p:cNvPr id="87" name="Text Placeholder 9"/>
          <p:cNvSpPr>
            <a:spLocks noGrp="1"/>
          </p:cNvSpPr>
          <p:nvPr/>
        </p:nvSpPr>
        <p:spPr>
          <a:xfrm>
            <a:off x="4490584" y="4534206"/>
            <a:ext cx="4925804" cy="762462"/>
          </a:xfrm>
          <a:prstGeom prst="rect">
            <a:avLst/>
          </a:prstGeom>
        </p:spPr>
        <p:txBody>
          <a:bodyPr lIns="108000" anchor="ctr"/>
          <a:lstStyle>
            <a:lvl1pPr marL="0" indent="0" algn="l" defTabSz="914400" rtl="0" eaLnBrk="1" latinLnBrk="1" hangingPunct="1">
              <a:spcBef>
                <a:spcPct val="20000"/>
              </a:spcBef>
              <a:buFont typeface="Arial" panose="020B0604020202020204" pitchFamily="34" charset="0"/>
              <a:buNone/>
              <a:defRPr sz="1400" kern="1200" baseline="0">
                <a:solidFill>
                  <a:schemeClr val="tx1"/>
                </a:solidFill>
                <a:effectLst/>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vi-VN" altLang="ko-KR" b="1" dirty="0"/>
              <a:t>Giảng viên hướng dẫn: Hoàng Văn Dũng</a:t>
            </a:r>
            <a:br>
              <a:rPr lang="vi-VN" altLang="ko-KR" b="1" dirty="0"/>
            </a:br>
            <a:endParaRPr lang="ko-KR" altLang="en-US" b="1" dirty="0"/>
          </a:p>
        </p:txBody>
      </p:sp>
      <p:sp>
        <p:nvSpPr>
          <p:cNvPr id="88" name="Google Shape;196;p25"/>
          <p:cNvSpPr/>
          <p:nvPr/>
        </p:nvSpPr>
        <p:spPr>
          <a:xfrm>
            <a:off x="5764208" y="1965763"/>
            <a:ext cx="2615728" cy="2349061"/>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0;p25"/>
          <p:cNvSpPr/>
          <p:nvPr/>
        </p:nvSpPr>
        <p:spPr>
          <a:xfrm rot="1722646">
            <a:off x="7607182" y="2338618"/>
            <a:ext cx="356532" cy="307815"/>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221;p25"/>
          <p:cNvGrpSpPr/>
          <p:nvPr/>
        </p:nvGrpSpPr>
        <p:grpSpPr>
          <a:xfrm>
            <a:off x="6367498" y="2882758"/>
            <a:ext cx="1831859" cy="1180409"/>
            <a:chOff x="4582100" y="3095150"/>
            <a:chExt cx="581650" cy="417350"/>
          </a:xfrm>
        </p:grpSpPr>
        <p:sp>
          <p:nvSpPr>
            <p:cNvPr id="91" name="Google Shape;222;p25"/>
            <p:cNvSpPr/>
            <p:nvPr/>
          </p:nvSpPr>
          <p:spPr>
            <a:xfrm>
              <a:off x="4858025" y="3105275"/>
              <a:ext cx="263750" cy="382500"/>
            </a:xfrm>
            <a:custGeom>
              <a:avLst/>
              <a:gdLst/>
              <a:ahLst/>
              <a:cxnLst/>
              <a:rect l="l" t="t" r="r" b="b"/>
              <a:pathLst>
                <a:path w="10550" h="15300" extrusionOk="0">
                  <a:moveTo>
                    <a:pt x="275" y="15300"/>
                  </a:moveTo>
                  <a:cubicBezTo>
                    <a:pt x="25" y="15193"/>
                    <a:pt x="1" y="15002"/>
                    <a:pt x="25" y="14800"/>
                  </a:cubicBezTo>
                  <a:cubicBezTo>
                    <a:pt x="96" y="13407"/>
                    <a:pt x="180" y="12002"/>
                    <a:pt x="227" y="10609"/>
                  </a:cubicBezTo>
                  <a:cubicBezTo>
                    <a:pt x="275" y="9347"/>
                    <a:pt x="239" y="8061"/>
                    <a:pt x="263" y="6799"/>
                  </a:cubicBezTo>
                  <a:cubicBezTo>
                    <a:pt x="263" y="5715"/>
                    <a:pt x="275" y="4608"/>
                    <a:pt x="275" y="3525"/>
                  </a:cubicBezTo>
                  <a:cubicBezTo>
                    <a:pt x="275" y="3203"/>
                    <a:pt x="418" y="2965"/>
                    <a:pt x="656" y="2810"/>
                  </a:cubicBezTo>
                  <a:cubicBezTo>
                    <a:pt x="1227" y="2417"/>
                    <a:pt x="1811" y="2024"/>
                    <a:pt x="2406" y="1691"/>
                  </a:cubicBezTo>
                  <a:cubicBezTo>
                    <a:pt x="3680" y="977"/>
                    <a:pt x="5061" y="500"/>
                    <a:pt x="6502" y="239"/>
                  </a:cubicBezTo>
                  <a:cubicBezTo>
                    <a:pt x="7633" y="24"/>
                    <a:pt x="8764" y="0"/>
                    <a:pt x="9895" y="191"/>
                  </a:cubicBezTo>
                  <a:cubicBezTo>
                    <a:pt x="10347" y="262"/>
                    <a:pt x="10347" y="298"/>
                    <a:pt x="10395" y="727"/>
                  </a:cubicBezTo>
                  <a:cubicBezTo>
                    <a:pt x="10550" y="2286"/>
                    <a:pt x="10419" y="3846"/>
                    <a:pt x="10347" y="5418"/>
                  </a:cubicBezTo>
                  <a:cubicBezTo>
                    <a:pt x="10300" y="6335"/>
                    <a:pt x="10300" y="7275"/>
                    <a:pt x="10276" y="8192"/>
                  </a:cubicBezTo>
                  <a:cubicBezTo>
                    <a:pt x="10252" y="8787"/>
                    <a:pt x="10181" y="9371"/>
                    <a:pt x="10169" y="9966"/>
                  </a:cubicBezTo>
                  <a:cubicBezTo>
                    <a:pt x="10157" y="10454"/>
                    <a:pt x="10157" y="10930"/>
                    <a:pt x="10157" y="11430"/>
                  </a:cubicBezTo>
                  <a:cubicBezTo>
                    <a:pt x="10157" y="11704"/>
                    <a:pt x="10121" y="11990"/>
                    <a:pt x="10097" y="12264"/>
                  </a:cubicBezTo>
                  <a:cubicBezTo>
                    <a:pt x="10038" y="12740"/>
                    <a:pt x="9895" y="12871"/>
                    <a:pt x="9419" y="12919"/>
                  </a:cubicBezTo>
                  <a:cubicBezTo>
                    <a:pt x="8919" y="12954"/>
                    <a:pt x="8431" y="12990"/>
                    <a:pt x="7919" y="13038"/>
                  </a:cubicBezTo>
                  <a:cubicBezTo>
                    <a:pt x="6645" y="13157"/>
                    <a:pt x="5394" y="13419"/>
                    <a:pt x="4144" y="13752"/>
                  </a:cubicBezTo>
                  <a:cubicBezTo>
                    <a:pt x="3287" y="13955"/>
                    <a:pt x="2442" y="14145"/>
                    <a:pt x="1668" y="14550"/>
                  </a:cubicBezTo>
                  <a:cubicBezTo>
                    <a:pt x="1180" y="14776"/>
                    <a:pt x="727" y="15038"/>
                    <a:pt x="275" y="15300"/>
                  </a:cubicBezTo>
                  <a:close/>
                  <a:moveTo>
                    <a:pt x="1775" y="3548"/>
                  </a:moveTo>
                  <a:cubicBezTo>
                    <a:pt x="1906" y="3537"/>
                    <a:pt x="2001" y="3548"/>
                    <a:pt x="2073" y="3513"/>
                  </a:cubicBezTo>
                  <a:cubicBezTo>
                    <a:pt x="3228" y="3001"/>
                    <a:pt x="4418" y="2560"/>
                    <a:pt x="5633" y="2167"/>
                  </a:cubicBezTo>
                  <a:cubicBezTo>
                    <a:pt x="6490" y="1882"/>
                    <a:pt x="7359" y="1679"/>
                    <a:pt x="8276" y="1739"/>
                  </a:cubicBezTo>
                  <a:cubicBezTo>
                    <a:pt x="8431" y="1751"/>
                    <a:pt x="8669" y="1810"/>
                    <a:pt x="8657" y="1572"/>
                  </a:cubicBezTo>
                  <a:cubicBezTo>
                    <a:pt x="8657" y="1370"/>
                    <a:pt x="8419" y="1382"/>
                    <a:pt x="8264" y="1382"/>
                  </a:cubicBezTo>
                  <a:cubicBezTo>
                    <a:pt x="7299" y="1429"/>
                    <a:pt x="6359" y="1524"/>
                    <a:pt x="5454" y="1882"/>
                  </a:cubicBezTo>
                  <a:cubicBezTo>
                    <a:pt x="4347" y="2322"/>
                    <a:pt x="3251" y="2715"/>
                    <a:pt x="2132" y="3120"/>
                  </a:cubicBezTo>
                  <a:cubicBezTo>
                    <a:pt x="1954" y="3191"/>
                    <a:pt x="1811" y="3251"/>
                    <a:pt x="1775" y="3548"/>
                  </a:cubicBezTo>
                  <a:close/>
                  <a:moveTo>
                    <a:pt x="2954" y="8371"/>
                  </a:moveTo>
                  <a:cubicBezTo>
                    <a:pt x="3085" y="8228"/>
                    <a:pt x="3204" y="8109"/>
                    <a:pt x="3299" y="7966"/>
                  </a:cubicBezTo>
                  <a:cubicBezTo>
                    <a:pt x="3561" y="7597"/>
                    <a:pt x="3478" y="7299"/>
                    <a:pt x="3013" y="7180"/>
                  </a:cubicBezTo>
                  <a:cubicBezTo>
                    <a:pt x="2739" y="7108"/>
                    <a:pt x="2454" y="7073"/>
                    <a:pt x="2192" y="7037"/>
                  </a:cubicBezTo>
                  <a:cubicBezTo>
                    <a:pt x="1954" y="7001"/>
                    <a:pt x="1846" y="7073"/>
                    <a:pt x="1894" y="7335"/>
                  </a:cubicBezTo>
                  <a:cubicBezTo>
                    <a:pt x="2001" y="8001"/>
                    <a:pt x="1894" y="8656"/>
                    <a:pt x="1775" y="9299"/>
                  </a:cubicBezTo>
                  <a:cubicBezTo>
                    <a:pt x="1727" y="9537"/>
                    <a:pt x="1834" y="9740"/>
                    <a:pt x="2061" y="9740"/>
                  </a:cubicBezTo>
                  <a:cubicBezTo>
                    <a:pt x="2370" y="9740"/>
                    <a:pt x="2727" y="9764"/>
                    <a:pt x="3013" y="9644"/>
                  </a:cubicBezTo>
                  <a:cubicBezTo>
                    <a:pt x="3430" y="9454"/>
                    <a:pt x="3632" y="9013"/>
                    <a:pt x="3204" y="8561"/>
                  </a:cubicBezTo>
                  <a:cubicBezTo>
                    <a:pt x="3108" y="8525"/>
                    <a:pt x="3061" y="8466"/>
                    <a:pt x="2954" y="8371"/>
                  </a:cubicBezTo>
                  <a:close/>
                  <a:moveTo>
                    <a:pt x="8300" y="10990"/>
                  </a:moveTo>
                  <a:cubicBezTo>
                    <a:pt x="8097" y="10966"/>
                    <a:pt x="7942" y="10907"/>
                    <a:pt x="7776" y="10907"/>
                  </a:cubicBezTo>
                  <a:cubicBezTo>
                    <a:pt x="7002" y="10942"/>
                    <a:pt x="6216" y="10990"/>
                    <a:pt x="5442" y="11073"/>
                  </a:cubicBezTo>
                  <a:cubicBezTo>
                    <a:pt x="4990" y="11109"/>
                    <a:pt x="4525" y="11216"/>
                    <a:pt x="4097" y="11323"/>
                  </a:cubicBezTo>
                  <a:cubicBezTo>
                    <a:pt x="3442" y="11490"/>
                    <a:pt x="2787" y="11692"/>
                    <a:pt x="2132" y="11883"/>
                  </a:cubicBezTo>
                  <a:cubicBezTo>
                    <a:pt x="2025" y="11919"/>
                    <a:pt x="1918" y="11942"/>
                    <a:pt x="1846" y="11990"/>
                  </a:cubicBezTo>
                  <a:cubicBezTo>
                    <a:pt x="1811" y="12002"/>
                    <a:pt x="1775" y="12097"/>
                    <a:pt x="1787" y="12145"/>
                  </a:cubicBezTo>
                  <a:cubicBezTo>
                    <a:pt x="1823" y="12204"/>
                    <a:pt x="1882" y="12264"/>
                    <a:pt x="1942" y="12276"/>
                  </a:cubicBezTo>
                  <a:cubicBezTo>
                    <a:pt x="1977" y="12288"/>
                    <a:pt x="2061" y="12264"/>
                    <a:pt x="2096" y="12240"/>
                  </a:cubicBezTo>
                  <a:cubicBezTo>
                    <a:pt x="2775" y="12050"/>
                    <a:pt x="3430" y="11835"/>
                    <a:pt x="4097" y="11645"/>
                  </a:cubicBezTo>
                  <a:cubicBezTo>
                    <a:pt x="4323" y="11585"/>
                    <a:pt x="4561" y="11526"/>
                    <a:pt x="4775" y="11490"/>
                  </a:cubicBezTo>
                  <a:cubicBezTo>
                    <a:pt x="5823" y="11323"/>
                    <a:pt x="6847" y="11133"/>
                    <a:pt x="7907" y="11276"/>
                  </a:cubicBezTo>
                  <a:cubicBezTo>
                    <a:pt x="8073" y="11335"/>
                    <a:pt x="8240" y="11288"/>
                    <a:pt x="8300" y="10990"/>
                  </a:cubicBezTo>
                  <a:close/>
                  <a:moveTo>
                    <a:pt x="8240" y="9502"/>
                  </a:moveTo>
                  <a:cubicBezTo>
                    <a:pt x="7907" y="9478"/>
                    <a:pt x="7597" y="9418"/>
                    <a:pt x="7264" y="9418"/>
                  </a:cubicBezTo>
                  <a:cubicBezTo>
                    <a:pt x="6430" y="9406"/>
                    <a:pt x="5585" y="9383"/>
                    <a:pt x="4787" y="9680"/>
                  </a:cubicBezTo>
                  <a:cubicBezTo>
                    <a:pt x="4323" y="9847"/>
                    <a:pt x="3859" y="9966"/>
                    <a:pt x="3382" y="10097"/>
                  </a:cubicBezTo>
                  <a:cubicBezTo>
                    <a:pt x="2918" y="10228"/>
                    <a:pt x="2442" y="10347"/>
                    <a:pt x="1977" y="10490"/>
                  </a:cubicBezTo>
                  <a:cubicBezTo>
                    <a:pt x="1894" y="10514"/>
                    <a:pt x="1799" y="10526"/>
                    <a:pt x="1739" y="10597"/>
                  </a:cubicBezTo>
                  <a:cubicBezTo>
                    <a:pt x="1715" y="10621"/>
                    <a:pt x="1668" y="10692"/>
                    <a:pt x="1680" y="10740"/>
                  </a:cubicBezTo>
                  <a:cubicBezTo>
                    <a:pt x="1704" y="10787"/>
                    <a:pt x="1763" y="10835"/>
                    <a:pt x="1799" y="10847"/>
                  </a:cubicBezTo>
                  <a:cubicBezTo>
                    <a:pt x="1882" y="10859"/>
                    <a:pt x="1954" y="10847"/>
                    <a:pt x="2013" y="10811"/>
                  </a:cubicBezTo>
                  <a:cubicBezTo>
                    <a:pt x="2513" y="10645"/>
                    <a:pt x="3025" y="10502"/>
                    <a:pt x="3525" y="10335"/>
                  </a:cubicBezTo>
                  <a:cubicBezTo>
                    <a:pt x="4978" y="9859"/>
                    <a:pt x="6430" y="9549"/>
                    <a:pt x="7954" y="9847"/>
                  </a:cubicBezTo>
                  <a:cubicBezTo>
                    <a:pt x="8204" y="9883"/>
                    <a:pt x="8252" y="9740"/>
                    <a:pt x="8240" y="9502"/>
                  </a:cubicBezTo>
                  <a:close/>
                  <a:moveTo>
                    <a:pt x="2132" y="4525"/>
                  </a:moveTo>
                  <a:cubicBezTo>
                    <a:pt x="2239" y="4537"/>
                    <a:pt x="2346" y="4572"/>
                    <a:pt x="2418" y="4561"/>
                  </a:cubicBezTo>
                  <a:cubicBezTo>
                    <a:pt x="2847" y="4441"/>
                    <a:pt x="3275" y="4358"/>
                    <a:pt x="3692" y="4191"/>
                  </a:cubicBezTo>
                  <a:cubicBezTo>
                    <a:pt x="4990" y="3656"/>
                    <a:pt x="6335" y="3441"/>
                    <a:pt x="7728" y="3537"/>
                  </a:cubicBezTo>
                  <a:lnTo>
                    <a:pt x="8038" y="3537"/>
                  </a:lnTo>
                  <a:cubicBezTo>
                    <a:pt x="8228" y="3525"/>
                    <a:pt x="8276" y="3418"/>
                    <a:pt x="8228" y="3239"/>
                  </a:cubicBezTo>
                  <a:cubicBezTo>
                    <a:pt x="8157" y="3227"/>
                    <a:pt x="8097" y="3191"/>
                    <a:pt x="8038" y="3191"/>
                  </a:cubicBezTo>
                  <a:cubicBezTo>
                    <a:pt x="7180" y="3108"/>
                    <a:pt x="6323" y="3239"/>
                    <a:pt x="5478" y="3358"/>
                  </a:cubicBezTo>
                  <a:cubicBezTo>
                    <a:pt x="4740" y="3465"/>
                    <a:pt x="4061" y="3787"/>
                    <a:pt x="3370" y="3965"/>
                  </a:cubicBezTo>
                  <a:cubicBezTo>
                    <a:pt x="3144" y="4025"/>
                    <a:pt x="2906" y="4060"/>
                    <a:pt x="2680" y="4132"/>
                  </a:cubicBezTo>
                  <a:cubicBezTo>
                    <a:pt x="2477" y="4203"/>
                    <a:pt x="2239" y="4203"/>
                    <a:pt x="2132" y="4525"/>
                  </a:cubicBezTo>
                  <a:close/>
                  <a:moveTo>
                    <a:pt x="1846" y="6013"/>
                  </a:moveTo>
                  <a:cubicBezTo>
                    <a:pt x="1989" y="6013"/>
                    <a:pt x="2085" y="6025"/>
                    <a:pt x="2180" y="6013"/>
                  </a:cubicBezTo>
                  <a:cubicBezTo>
                    <a:pt x="3513" y="5680"/>
                    <a:pt x="4847" y="5358"/>
                    <a:pt x="6228" y="5263"/>
                  </a:cubicBezTo>
                  <a:cubicBezTo>
                    <a:pt x="6430" y="5251"/>
                    <a:pt x="6490" y="5132"/>
                    <a:pt x="6490" y="4894"/>
                  </a:cubicBezTo>
                  <a:cubicBezTo>
                    <a:pt x="6180" y="4918"/>
                    <a:pt x="5883" y="4930"/>
                    <a:pt x="5597" y="5001"/>
                  </a:cubicBezTo>
                  <a:cubicBezTo>
                    <a:pt x="4466" y="5215"/>
                    <a:pt x="3335" y="5453"/>
                    <a:pt x="2215" y="5680"/>
                  </a:cubicBezTo>
                  <a:cubicBezTo>
                    <a:pt x="2073" y="5715"/>
                    <a:pt x="1894" y="5739"/>
                    <a:pt x="1846" y="6013"/>
                  </a:cubicBezTo>
                  <a:close/>
                  <a:moveTo>
                    <a:pt x="7299" y="7632"/>
                  </a:moveTo>
                  <a:cubicBezTo>
                    <a:pt x="7026" y="7668"/>
                    <a:pt x="6764" y="7716"/>
                    <a:pt x="6514" y="7751"/>
                  </a:cubicBezTo>
                  <a:cubicBezTo>
                    <a:pt x="5883" y="7811"/>
                    <a:pt x="5240" y="7859"/>
                    <a:pt x="4621" y="7894"/>
                  </a:cubicBezTo>
                  <a:cubicBezTo>
                    <a:pt x="4490" y="7918"/>
                    <a:pt x="4275" y="7882"/>
                    <a:pt x="4287" y="8085"/>
                  </a:cubicBezTo>
                  <a:cubicBezTo>
                    <a:pt x="4299" y="8299"/>
                    <a:pt x="4501" y="8240"/>
                    <a:pt x="4644" y="8228"/>
                  </a:cubicBezTo>
                  <a:cubicBezTo>
                    <a:pt x="5454" y="8168"/>
                    <a:pt x="6252" y="8109"/>
                    <a:pt x="7073" y="8049"/>
                  </a:cubicBezTo>
                  <a:cubicBezTo>
                    <a:pt x="7323" y="8037"/>
                    <a:pt x="7323" y="7882"/>
                    <a:pt x="7299" y="7632"/>
                  </a:cubicBezTo>
                  <a:close/>
                  <a:moveTo>
                    <a:pt x="2144" y="13109"/>
                  </a:moveTo>
                  <a:cubicBezTo>
                    <a:pt x="2323" y="13097"/>
                    <a:pt x="2489" y="13109"/>
                    <a:pt x="2632" y="13073"/>
                  </a:cubicBezTo>
                  <a:cubicBezTo>
                    <a:pt x="3251" y="12943"/>
                    <a:pt x="3870" y="12800"/>
                    <a:pt x="4490" y="12645"/>
                  </a:cubicBezTo>
                  <a:cubicBezTo>
                    <a:pt x="4597" y="12621"/>
                    <a:pt x="4787" y="12585"/>
                    <a:pt x="4752" y="12407"/>
                  </a:cubicBezTo>
                  <a:cubicBezTo>
                    <a:pt x="4716" y="12228"/>
                    <a:pt x="4561" y="12264"/>
                    <a:pt x="4418" y="12276"/>
                  </a:cubicBezTo>
                  <a:cubicBezTo>
                    <a:pt x="4394" y="12276"/>
                    <a:pt x="4359" y="12288"/>
                    <a:pt x="4335" y="12288"/>
                  </a:cubicBezTo>
                  <a:cubicBezTo>
                    <a:pt x="3704" y="12454"/>
                    <a:pt x="3085" y="12597"/>
                    <a:pt x="2466" y="12764"/>
                  </a:cubicBezTo>
                  <a:cubicBezTo>
                    <a:pt x="2323" y="12812"/>
                    <a:pt x="2144" y="12812"/>
                    <a:pt x="2144" y="13109"/>
                  </a:cubicBezTo>
                  <a:close/>
                  <a:moveTo>
                    <a:pt x="6299" y="12204"/>
                  </a:moveTo>
                  <a:cubicBezTo>
                    <a:pt x="6192" y="12157"/>
                    <a:pt x="6133" y="12097"/>
                    <a:pt x="6085" y="12097"/>
                  </a:cubicBezTo>
                  <a:cubicBezTo>
                    <a:pt x="6025" y="12109"/>
                    <a:pt x="5978" y="12181"/>
                    <a:pt x="5978" y="12228"/>
                  </a:cubicBezTo>
                  <a:cubicBezTo>
                    <a:pt x="5978" y="12276"/>
                    <a:pt x="6061" y="12359"/>
                    <a:pt x="6085" y="12359"/>
                  </a:cubicBezTo>
                  <a:cubicBezTo>
                    <a:pt x="6156" y="12347"/>
                    <a:pt x="6216" y="12276"/>
                    <a:pt x="6299" y="122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3;p25"/>
            <p:cNvSpPr/>
            <p:nvPr/>
          </p:nvSpPr>
          <p:spPr>
            <a:xfrm>
              <a:off x="4624075" y="3114500"/>
              <a:ext cx="234875" cy="359000"/>
            </a:xfrm>
            <a:custGeom>
              <a:avLst/>
              <a:gdLst/>
              <a:ahLst/>
              <a:cxnLst/>
              <a:rect l="l" t="t" r="r" b="b"/>
              <a:pathLst>
                <a:path w="9395" h="14360" extrusionOk="0">
                  <a:moveTo>
                    <a:pt x="9109" y="14359"/>
                  </a:moveTo>
                  <a:cubicBezTo>
                    <a:pt x="8704" y="14157"/>
                    <a:pt x="8335" y="14002"/>
                    <a:pt x="7990" y="13812"/>
                  </a:cubicBezTo>
                  <a:cubicBezTo>
                    <a:pt x="7263" y="13407"/>
                    <a:pt x="6501" y="13181"/>
                    <a:pt x="5692" y="13109"/>
                  </a:cubicBezTo>
                  <a:cubicBezTo>
                    <a:pt x="4704" y="13014"/>
                    <a:pt x="3727" y="12883"/>
                    <a:pt x="2739" y="12824"/>
                  </a:cubicBezTo>
                  <a:cubicBezTo>
                    <a:pt x="2191" y="12800"/>
                    <a:pt x="1620" y="12859"/>
                    <a:pt x="1060" y="12883"/>
                  </a:cubicBezTo>
                  <a:cubicBezTo>
                    <a:pt x="834" y="12907"/>
                    <a:pt x="608" y="12919"/>
                    <a:pt x="346" y="12931"/>
                  </a:cubicBezTo>
                  <a:cubicBezTo>
                    <a:pt x="310" y="12764"/>
                    <a:pt x="286" y="12597"/>
                    <a:pt x="274" y="12454"/>
                  </a:cubicBezTo>
                  <a:cubicBezTo>
                    <a:pt x="227" y="11335"/>
                    <a:pt x="191" y="10204"/>
                    <a:pt x="155" y="9085"/>
                  </a:cubicBezTo>
                  <a:cubicBezTo>
                    <a:pt x="108" y="8121"/>
                    <a:pt x="13" y="7144"/>
                    <a:pt x="13" y="6168"/>
                  </a:cubicBezTo>
                  <a:cubicBezTo>
                    <a:pt x="1" y="5144"/>
                    <a:pt x="72" y="4108"/>
                    <a:pt x="96" y="3072"/>
                  </a:cubicBezTo>
                  <a:cubicBezTo>
                    <a:pt x="96" y="2322"/>
                    <a:pt x="36" y="1572"/>
                    <a:pt x="13" y="810"/>
                  </a:cubicBezTo>
                  <a:lnTo>
                    <a:pt x="13" y="155"/>
                  </a:lnTo>
                  <a:cubicBezTo>
                    <a:pt x="274" y="96"/>
                    <a:pt x="489" y="1"/>
                    <a:pt x="715" y="1"/>
                  </a:cubicBezTo>
                  <a:cubicBezTo>
                    <a:pt x="2382" y="24"/>
                    <a:pt x="4049" y="155"/>
                    <a:pt x="5644" y="715"/>
                  </a:cubicBezTo>
                  <a:cubicBezTo>
                    <a:pt x="5751" y="739"/>
                    <a:pt x="5835" y="774"/>
                    <a:pt x="5942" y="810"/>
                  </a:cubicBezTo>
                  <a:cubicBezTo>
                    <a:pt x="6847" y="1286"/>
                    <a:pt x="7775" y="1763"/>
                    <a:pt x="8680" y="2263"/>
                  </a:cubicBezTo>
                  <a:cubicBezTo>
                    <a:pt x="9157" y="2513"/>
                    <a:pt x="9395" y="2894"/>
                    <a:pt x="9395" y="3477"/>
                  </a:cubicBezTo>
                  <a:cubicBezTo>
                    <a:pt x="9359" y="5751"/>
                    <a:pt x="9383" y="8037"/>
                    <a:pt x="9347" y="10299"/>
                  </a:cubicBezTo>
                  <a:cubicBezTo>
                    <a:pt x="9347" y="10680"/>
                    <a:pt x="9287" y="11050"/>
                    <a:pt x="9276" y="11442"/>
                  </a:cubicBezTo>
                  <a:cubicBezTo>
                    <a:pt x="9240" y="12204"/>
                    <a:pt x="9228" y="12978"/>
                    <a:pt x="9204" y="13728"/>
                  </a:cubicBezTo>
                  <a:cubicBezTo>
                    <a:pt x="9180" y="13931"/>
                    <a:pt x="9145" y="14121"/>
                    <a:pt x="9109" y="14359"/>
                  </a:cubicBezTo>
                  <a:close/>
                  <a:moveTo>
                    <a:pt x="1596" y="4430"/>
                  </a:moveTo>
                  <a:cubicBezTo>
                    <a:pt x="1584" y="4477"/>
                    <a:pt x="1548" y="4525"/>
                    <a:pt x="1537" y="4584"/>
                  </a:cubicBezTo>
                  <a:cubicBezTo>
                    <a:pt x="1608" y="4644"/>
                    <a:pt x="1679" y="4727"/>
                    <a:pt x="1775" y="4763"/>
                  </a:cubicBezTo>
                  <a:cubicBezTo>
                    <a:pt x="1918" y="4799"/>
                    <a:pt x="2084" y="4823"/>
                    <a:pt x="2251" y="4834"/>
                  </a:cubicBezTo>
                  <a:cubicBezTo>
                    <a:pt x="3299" y="4942"/>
                    <a:pt x="4358" y="5013"/>
                    <a:pt x="5382" y="5287"/>
                  </a:cubicBezTo>
                  <a:cubicBezTo>
                    <a:pt x="5823" y="5382"/>
                    <a:pt x="6239" y="5525"/>
                    <a:pt x="6668" y="5644"/>
                  </a:cubicBezTo>
                  <a:cubicBezTo>
                    <a:pt x="6930" y="5716"/>
                    <a:pt x="6930" y="5716"/>
                    <a:pt x="7049" y="5382"/>
                  </a:cubicBezTo>
                  <a:cubicBezTo>
                    <a:pt x="6966" y="5346"/>
                    <a:pt x="6871" y="5275"/>
                    <a:pt x="6787" y="5263"/>
                  </a:cubicBezTo>
                  <a:cubicBezTo>
                    <a:pt x="6323" y="5144"/>
                    <a:pt x="5882" y="5001"/>
                    <a:pt x="5418" y="4930"/>
                  </a:cubicBezTo>
                  <a:cubicBezTo>
                    <a:pt x="4287" y="4751"/>
                    <a:pt x="3144" y="4608"/>
                    <a:pt x="2013" y="4465"/>
                  </a:cubicBezTo>
                  <a:cubicBezTo>
                    <a:pt x="1882" y="4418"/>
                    <a:pt x="1727" y="4430"/>
                    <a:pt x="1596" y="4430"/>
                  </a:cubicBezTo>
                  <a:close/>
                  <a:moveTo>
                    <a:pt x="7502" y="9121"/>
                  </a:moveTo>
                  <a:cubicBezTo>
                    <a:pt x="7609" y="8883"/>
                    <a:pt x="7597" y="8752"/>
                    <a:pt x="7335" y="8704"/>
                  </a:cubicBezTo>
                  <a:cubicBezTo>
                    <a:pt x="6466" y="8561"/>
                    <a:pt x="5573" y="8383"/>
                    <a:pt x="4692" y="8240"/>
                  </a:cubicBezTo>
                  <a:cubicBezTo>
                    <a:pt x="3858" y="8121"/>
                    <a:pt x="3025" y="8037"/>
                    <a:pt x="2191" y="7930"/>
                  </a:cubicBezTo>
                  <a:cubicBezTo>
                    <a:pt x="2060" y="7918"/>
                    <a:pt x="1918" y="7930"/>
                    <a:pt x="1894" y="8109"/>
                  </a:cubicBezTo>
                  <a:cubicBezTo>
                    <a:pt x="1918" y="8144"/>
                    <a:pt x="1941" y="8204"/>
                    <a:pt x="1965" y="8204"/>
                  </a:cubicBezTo>
                  <a:cubicBezTo>
                    <a:pt x="3811" y="8394"/>
                    <a:pt x="5656" y="8633"/>
                    <a:pt x="7502" y="9121"/>
                  </a:cubicBezTo>
                  <a:close/>
                  <a:moveTo>
                    <a:pt x="7311" y="6620"/>
                  </a:moveTo>
                  <a:cubicBezTo>
                    <a:pt x="7073" y="6549"/>
                    <a:pt x="6859" y="6454"/>
                    <a:pt x="6644" y="6394"/>
                  </a:cubicBezTo>
                  <a:cubicBezTo>
                    <a:pt x="5096" y="5989"/>
                    <a:pt x="3501" y="5918"/>
                    <a:pt x="1918" y="5680"/>
                  </a:cubicBezTo>
                  <a:cubicBezTo>
                    <a:pt x="1858" y="5668"/>
                    <a:pt x="1798" y="5704"/>
                    <a:pt x="1739" y="5704"/>
                  </a:cubicBezTo>
                  <a:cubicBezTo>
                    <a:pt x="1727" y="5704"/>
                    <a:pt x="1715" y="5716"/>
                    <a:pt x="1715" y="5727"/>
                  </a:cubicBezTo>
                  <a:cubicBezTo>
                    <a:pt x="1703" y="5739"/>
                    <a:pt x="1703" y="5763"/>
                    <a:pt x="1679" y="5835"/>
                  </a:cubicBezTo>
                  <a:cubicBezTo>
                    <a:pt x="1775" y="5894"/>
                    <a:pt x="1870" y="5977"/>
                    <a:pt x="1977" y="6001"/>
                  </a:cubicBezTo>
                  <a:cubicBezTo>
                    <a:pt x="2394" y="6073"/>
                    <a:pt x="2834" y="6132"/>
                    <a:pt x="3239" y="6180"/>
                  </a:cubicBezTo>
                  <a:cubicBezTo>
                    <a:pt x="4215" y="6275"/>
                    <a:pt x="5180" y="6382"/>
                    <a:pt x="6120" y="6656"/>
                  </a:cubicBezTo>
                  <a:cubicBezTo>
                    <a:pt x="6418" y="6739"/>
                    <a:pt x="6704" y="6859"/>
                    <a:pt x="7001" y="6966"/>
                  </a:cubicBezTo>
                  <a:cubicBezTo>
                    <a:pt x="7061" y="6978"/>
                    <a:pt x="7132" y="6978"/>
                    <a:pt x="7204" y="6978"/>
                  </a:cubicBezTo>
                  <a:cubicBezTo>
                    <a:pt x="7240" y="6859"/>
                    <a:pt x="7263" y="6751"/>
                    <a:pt x="7311" y="6620"/>
                  </a:cubicBezTo>
                  <a:close/>
                  <a:moveTo>
                    <a:pt x="2715" y="3882"/>
                  </a:moveTo>
                  <a:cubicBezTo>
                    <a:pt x="2977" y="3656"/>
                    <a:pt x="2965" y="3477"/>
                    <a:pt x="2906" y="3287"/>
                  </a:cubicBezTo>
                  <a:cubicBezTo>
                    <a:pt x="2834" y="3025"/>
                    <a:pt x="2763" y="2739"/>
                    <a:pt x="2691" y="2465"/>
                  </a:cubicBezTo>
                  <a:cubicBezTo>
                    <a:pt x="2560" y="2025"/>
                    <a:pt x="2429" y="1572"/>
                    <a:pt x="2263" y="1132"/>
                  </a:cubicBezTo>
                  <a:cubicBezTo>
                    <a:pt x="2227" y="1036"/>
                    <a:pt x="2132" y="917"/>
                    <a:pt x="2037" y="905"/>
                  </a:cubicBezTo>
                  <a:cubicBezTo>
                    <a:pt x="1870" y="882"/>
                    <a:pt x="1834" y="1024"/>
                    <a:pt x="1787" y="1155"/>
                  </a:cubicBezTo>
                  <a:cubicBezTo>
                    <a:pt x="1548" y="1917"/>
                    <a:pt x="1322" y="2679"/>
                    <a:pt x="1072" y="3418"/>
                  </a:cubicBezTo>
                  <a:cubicBezTo>
                    <a:pt x="1025" y="3572"/>
                    <a:pt x="1025" y="3680"/>
                    <a:pt x="1215" y="3739"/>
                  </a:cubicBezTo>
                  <a:cubicBezTo>
                    <a:pt x="1251" y="3691"/>
                    <a:pt x="1298" y="3644"/>
                    <a:pt x="1310" y="3596"/>
                  </a:cubicBezTo>
                  <a:cubicBezTo>
                    <a:pt x="1358" y="3406"/>
                    <a:pt x="1394" y="3203"/>
                    <a:pt x="1429" y="2989"/>
                  </a:cubicBezTo>
                  <a:cubicBezTo>
                    <a:pt x="1453" y="2787"/>
                    <a:pt x="1572" y="2679"/>
                    <a:pt x="1787" y="2691"/>
                  </a:cubicBezTo>
                  <a:lnTo>
                    <a:pt x="2394" y="2691"/>
                  </a:lnTo>
                  <a:cubicBezTo>
                    <a:pt x="2501" y="3060"/>
                    <a:pt x="2608" y="3441"/>
                    <a:pt x="2715" y="3882"/>
                  </a:cubicBezTo>
                  <a:close/>
                  <a:moveTo>
                    <a:pt x="7311" y="10085"/>
                  </a:moveTo>
                  <a:cubicBezTo>
                    <a:pt x="6978" y="10002"/>
                    <a:pt x="6668" y="9930"/>
                    <a:pt x="6382" y="9823"/>
                  </a:cubicBezTo>
                  <a:cubicBezTo>
                    <a:pt x="5013" y="9371"/>
                    <a:pt x="3620" y="9418"/>
                    <a:pt x="2215" y="9573"/>
                  </a:cubicBezTo>
                  <a:cubicBezTo>
                    <a:pt x="2144" y="9585"/>
                    <a:pt x="2025" y="9668"/>
                    <a:pt x="2025" y="9752"/>
                  </a:cubicBezTo>
                  <a:cubicBezTo>
                    <a:pt x="2013" y="9907"/>
                    <a:pt x="2156" y="9907"/>
                    <a:pt x="2275" y="9895"/>
                  </a:cubicBezTo>
                  <a:cubicBezTo>
                    <a:pt x="2322" y="9895"/>
                    <a:pt x="2370" y="9883"/>
                    <a:pt x="2418" y="9883"/>
                  </a:cubicBezTo>
                  <a:cubicBezTo>
                    <a:pt x="3811" y="9585"/>
                    <a:pt x="5168" y="9764"/>
                    <a:pt x="6501" y="10228"/>
                  </a:cubicBezTo>
                  <a:lnTo>
                    <a:pt x="7216" y="10442"/>
                  </a:lnTo>
                  <a:cubicBezTo>
                    <a:pt x="7252" y="10383"/>
                    <a:pt x="7275" y="10335"/>
                    <a:pt x="7299" y="10311"/>
                  </a:cubicBezTo>
                  <a:cubicBezTo>
                    <a:pt x="7299" y="10252"/>
                    <a:pt x="7299" y="10192"/>
                    <a:pt x="7311" y="10085"/>
                  </a:cubicBezTo>
                  <a:close/>
                  <a:moveTo>
                    <a:pt x="7406" y="11609"/>
                  </a:moveTo>
                  <a:cubicBezTo>
                    <a:pt x="7371" y="11573"/>
                    <a:pt x="7335" y="11550"/>
                    <a:pt x="7311" y="11550"/>
                  </a:cubicBezTo>
                  <a:cubicBezTo>
                    <a:pt x="5894" y="11192"/>
                    <a:pt x="4454" y="10954"/>
                    <a:pt x="2989" y="10847"/>
                  </a:cubicBezTo>
                  <a:cubicBezTo>
                    <a:pt x="2834" y="10835"/>
                    <a:pt x="2668" y="10823"/>
                    <a:pt x="2501" y="10847"/>
                  </a:cubicBezTo>
                  <a:cubicBezTo>
                    <a:pt x="2441" y="10847"/>
                    <a:pt x="2394" y="10954"/>
                    <a:pt x="2334" y="11014"/>
                  </a:cubicBezTo>
                  <a:cubicBezTo>
                    <a:pt x="2382" y="11061"/>
                    <a:pt x="2441" y="11121"/>
                    <a:pt x="2489" y="11133"/>
                  </a:cubicBezTo>
                  <a:cubicBezTo>
                    <a:pt x="2596" y="11157"/>
                    <a:pt x="2691" y="11133"/>
                    <a:pt x="2799" y="11145"/>
                  </a:cubicBezTo>
                  <a:cubicBezTo>
                    <a:pt x="3442" y="11192"/>
                    <a:pt x="4096" y="11192"/>
                    <a:pt x="4727" y="11311"/>
                  </a:cubicBezTo>
                  <a:cubicBezTo>
                    <a:pt x="5549" y="11454"/>
                    <a:pt x="6359" y="11716"/>
                    <a:pt x="7180" y="11907"/>
                  </a:cubicBezTo>
                  <a:cubicBezTo>
                    <a:pt x="7216" y="11919"/>
                    <a:pt x="7263" y="11907"/>
                    <a:pt x="7323" y="11907"/>
                  </a:cubicBezTo>
                  <a:cubicBezTo>
                    <a:pt x="7382" y="11812"/>
                    <a:pt x="7394" y="11716"/>
                    <a:pt x="7406" y="11609"/>
                  </a:cubicBezTo>
                  <a:close/>
                  <a:moveTo>
                    <a:pt x="3918" y="3037"/>
                  </a:moveTo>
                  <a:cubicBezTo>
                    <a:pt x="3882" y="3060"/>
                    <a:pt x="3775" y="3108"/>
                    <a:pt x="3775" y="3156"/>
                  </a:cubicBezTo>
                  <a:cubicBezTo>
                    <a:pt x="3775" y="3227"/>
                    <a:pt x="3823" y="3334"/>
                    <a:pt x="3870" y="3358"/>
                  </a:cubicBezTo>
                  <a:cubicBezTo>
                    <a:pt x="3977" y="3406"/>
                    <a:pt x="4096" y="3418"/>
                    <a:pt x="4215" y="3430"/>
                  </a:cubicBezTo>
                  <a:cubicBezTo>
                    <a:pt x="5251" y="3656"/>
                    <a:pt x="6311" y="3763"/>
                    <a:pt x="7311" y="4144"/>
                  </a:cubicBezTo>
                  <a:cubicBezTo>
                    <a:pt x="7371" y="4168"/>
                    <a:pt x="7430" y="4203"/>
                    <a:pt x="7466" y="4203"/>
                  </a:cubicBezTo>
                  <a:cubicBezTo>
                    <a:pt x="7561" y="4180"/>
                    <a:pt x="7680" y="4132"/>
                    <a:pt x="7704" y="4072"/>
                  </a:cubicBezTo>
                  <a:cubicBezTo>
                    <a:pt x="7728" y="4001"/>
                    <a:pt x="7668" y="3882"/>
                    <a:pt x="7609" y="3822"/>
                  </a:cubicBezTo>
                  <a:cubicBezTo>
                    <a:pt x="7513" y="3751"/>
                    <a:pt x="7394" y="3727"/>
                    <a:pt x="7275" y="3703"/>
                  </a:cubicBezTo>
                  <a:cubicBezTo>
                    <a:pt x="6311" y="3513"/>
                    <a:pt x="5347" y="3310"/>
                    <a:pt x="4370" y="3132"/>
                  </a:cubicBezTo>
                  <a:cubicBezTo>
                    <a:pt x="4227" y="3096"/>
                    <a:pt x="4096" y="3060"/>
                    <a:pt x="3918" y="30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4;p25"/>
            <p:cNvSpPr/>
            <p:nvPr/>
          </p:nvSpPr>
          <p:spPr>
            <a:xfrm>
              <a:off x="4592525" y="3147550"/>
              <a:ext cx="255700" cy="352725"/>
            </a:xfrm>
            <a:custGeom>
              <a:avLst/>
              <a:gdLst/>
              <a:ahLst/>
              <a:cxnLst/>
              <a:rect l="l" t="t" r="r" b="b"/>
              <a:pathLst>
                <a:path w="10228" h="14109" extrusionOk="0">
                  <a:moveTo>
                    <a:pt x="1001" y="119"/>
                  </a:moveTo>
                  <a:lnTo>
                    <a:pt x="1036" y="750"/>
                  </a:lnTo>
                  <a:cubicBezTo>
                    <a:pt x="1048" y="2453"/>
                    <a:pt x="1036" y="4167"/>
                    <a:pt x="1072" y="5882"/>
                  </a:cubicBezTo>
                  <a:cubicBezTo>
                    <a:pt x="1084" y="6822"/>
                    <a:pt x="1191" y="7775"/>
                    <a:pt x="1215" y="8704"/>
                  </a:cubicBezTo>
                  <a:cubicBezTo>
                    <a:pt x="1251" y="9716"/>
                    <a:pt x="1227" y="10751"/>
                    <a:pt x="1227" y="11763"/>
                  </a:cubicBezTo>
                  <a:cubicBezTo>
                    <a:pt x="1227" y="11954"/>
                    <a:pt x="1322" y="12025"/>
                    <a:pt x="1489" y="12037"/>
                  </a:cubicBezTo>
                  <a:cubicBezTo>
                    <a:pt x="1548" y="12037"/>
                    <a:pt x="1608" y="12037"/>
                    <a:pt x="1667" y="12025"/>
                  </a:cubicBezTo>
                  <a:cubicBezTo>
                    <a:pt x="3096" y="11716"/>
                    <a:pt x="4501" y="11835"/>
                    <a:pt x="5942" y="12014"/>
                  </a:cubicBezTo>
                  <a:cubicBezTo>
                    <a:pt x="6632" y="12097"/>
                    <a:pt x="7335" y="12204"/>
                    <a:pt x="8037" y="12335"/>
                  </a:cubicBezTo>
                  <a:cubicBezTo>
                    <a:pt x="8335" y="12395"/>
                    <a:pt x="8621" y="12549"/>
                    <a:pt x="8895" y="12668"/>
                  </a:cubicBezTo>
                  <a:cubicBezTo>
                    <a:pt x="9156" y="12787"/>
                    <a:pt x="9383" y="12918"/>
                    <a:pt x="9645" y="13049"/>
                  </a:cubicBezTo>
                  <a:cubicBezTo>
                    <a:pt x="9859" y="13168"/>
                    <a:pt x="10121" y="13276"/>
                    <a:pt x="10228" y="13549"/>
                  </a:cubicBezTo>
                  <a:cubicBezTo>
                    <a:pt x="10180" y="13585"/>
                    <a:pt x="10145" y="13621"/>
                    <a:pt x="10133" y="13621"/>
                  </a:cubicBezTo>
                  <a:cubicBezTo>
                    <a:pt x="8752" y="13668"/>
                    <a:pt x="7371" y="13692"/>
                    <a:pt x="5977" y="13752"/>
                  </a:cubicBezTo>
                  <a:cubicBezTo>
                    <a:pt x="5204" y="13788"/>
                    <a:pt x="4418" y="13871"/>
                    <a:pt x="3644" y="13930"/>
                  </a:cubicBezTo>
                  <a:cubicBezTo>
                    <a:pt x="3132" y="13966"/>
                    <a:pt x="2644" y="13990"/>
                    <a:pt x="2144" y="14026"/>
                  </a:cubicBezTo>
                  <a:cubicBezTo>
                    <a:pt x="1727" y="14038"/>
                    <a:pt x="1322" y="14061"/>
                    <a:pt x="905" y="14097"/>
                  </a:cubicBezTo>
                  <a:cubicBezTo>
                    <a:pt x="715" y="14109"/>
                    <a:pt x="536" y="14097"/>
                    <a:pt x="310" y="14097"/>
                  </a:cubicBezTo>
                  <a:cubicBezTo>
                    <a:pt x="286" y="13811"/>
                    <a:pt x="251" y="13573"/>
                    <a:pt x="239" y="13335"/>
                  </a:cubicBezTo>
                  <a:cubicBezTo>
                    <a:pt x="191" y="12430"/>
                    <a:pt x="143" y="11502"/>
                    <a:pt x="132" y="10597"/>
                  </a:cubicBezTo>
                  <a:cubicBezTo>
                    <a:pt x="120" y="9180"/>
                    <a:pt x="132" y="7751"/>
                    <a:pt x="120" y="6346"/>
                  </a:cubicBezTo>
                  <a:cubicBezTo>
                    <a:pt x="84" y="4501"/>
                    <a:pt x="48" y="2655"/>
                    <a:pt x="12" y="810"/>
                  </a:cubicBezTo>
                  <a:cubicBezTo>
                    <a:pt x="1" y="12"/>
                    <a:pt x="12" y="0"/>
                    <a:pt x="798" y="60"/>
                  </a:cubicBezTo>
                  <a:cubicBezTo>
                    <a:pt x="846" y="95"/>
                    <a:pt x="882" y="107"/>
                    <a:pt x="1001" y="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5;p25"/>
            <p:cNvSpPr/>
            <p:nvPr/>
          </p:nvSpPr>
          <p:spPr>
            <a:xfrm>
              <a:off x="4880350" y="3133550"/>
              <a:ext cx="270600" cy="356025"/>
            </a:xfrm>
            <a:custGeom>
              <a:avLst/>
              <a:gdLst/>
              <a:ahLst/>
              <a:cxnLst/>
              <a:rect l="l" t="t" r="r" b="b"/>
              <a:pathLst>
                <a:path w="10824" h="14241" extrusionOk="0">
                  <a:moveTo>
                    <a:pt x="9966" y="1"/>
                  </a:moveTo>
                  <a:cubicBezTo>
                    <a:pt x="10240" y="12"/>
                    <a:pt x="10490" y="24"/>
                    <a:pt x="10776" y="60"/>
                  </a:cubicBezTo>
                  <a:cubicBezTo>
                    <a:pt x="10788" y="203"/>
                    <a:pt x="10824" y="322"/>
                    <a:pt x="10824" y="441"/>
                  </a:cubicBezTo>
                  <a:cubicBezTo>
                    <a:pt x="10812" y="1310"/>
                    <a:pt x="10776" y="2179"/>
                    <a:pt x="10752" y="3049"/>
                  </a:cubicBezTo>
                  <a:cubicBezTo>
                    <a:pt x="10705" y="4120"/>
                    <a:pt x="10633" y="5204"/>
                    <a:pt x="10586" y="6275"/>
                  </a:cubicBezTo>
                  <a:cubicBezTo>
                    <a:pt x="10574" y="6549"/>
                    <a:pt x="10621" y="6811"/>
                    <a:pt x="10621" y="7061"/>
                  </a:cubicBezTo>
                  <a:cubicBezTo>
                    <a:pt x="10597" y="9359"/>
                    <a:pt x="10574" y="11645"/>
                    <a:pt x="10562" y="13931"/>
                  </a:cubicBezTo>
                  <a:cubicBezTo>
                    <a:pt x="10562" y="14002"/>
                    <a:pt x="10538" y="14062"/>
                    <a:pt x="10526" y="14169"/>
                  </a:cubicBezTo>
                  <a:cubicBezTo>
                    <a:pt x="10419" y="14181"/>
                    <a:pt x="10336" y="14193"/>
                    <a:pt x="10264" y="14181"/>
                  </a:cubicBezTo>
                  <a:cubicBezTo>
                    <a:pt x="8216" y="14050"/>
                    <a:pt x="6192" y="14002"/>
                    <a:pt x="4156" y="14074"/>
                  </a:cubicBezTo>
                  <a:cubicBezTo>
                    <a:pt x="3978" y="14074"/>
                    <a:pt x="3799" y="14133"/>
                    <a:pt x="3632" y="14133"/>
                  </a:cubicBezTo>
                  <a:cubicBezTo>
                    <a:pt x="2513" y="14181"/>
                    <a:pt x="1394" y="14205"/>
                    <a:pt x="275" y="14240"/>
                  </a:cubicBezTo>
                  <a:cubicBezTo>
                    <a:pt x="203" y="14240"/>
                    <a:pt x="132" y="14228"/>
                    <a:pt x="1" y="14193"/>
                  </a:cubicBezTo>
                  <a:cubicBezTo>
                    <a:pt x="299" y="13931"/>
                    <a:pt x="596" y="13788"/>
                    <a:pt x="894" y="13657"/>
                  </a:cubicBezTo>
                  <a:cubicBezTo>
                    <a:pt x="2144" y="13109"/>
                    <a:pt x="3489" y="12835"/>
                    <a:pt x="4811" y="12538"/>
                  </a:cubicBezTo>
                  <a:cubicBezTo>
                    <a:pt x="6037" y="12276"/>
                    <a:pt x="7276" y="12121"/>
                    <a:pt x="8550" y="12109"/>
                  </a:cubicBezTo>
                  <a:cubicBezTo>
                    <a:pt x="8788" y="12109"/>
                    <a:pt x="9038" y="12002"/>
                    <a:pt x="9276" y="11931"/>
                  </a:cubicBezTo>
                  <a:cubicBezTo>
                    <a:pt x="9454" y="11871"/>
                    <a:pt x="9502" y="11704"/>
                    <a:pt x="9514" y="11550"/>
                  </a:cubicBezTo>
                  <a:cubicBezTo>
                    <a:pt x="9562" y="10919"/>
                    <a:pt x="9597" y="10311"/>
                    <a:pt x="9633" y="9680"/>
                  </a:cubicBezTo>
                  <a:cubicBezTo>
                    <a:pt x="9669" y="9049"/>
                    <a:pt x="9669" y="8394"/>
                    <a:pt x="9693" y="7740"/>
                  </a:cubicBezTo>
                  <a:cubicBezTo>
                    <a:pt x="9728" y="6799"/>
                    <a:pt x="9752" y="5846"/>
                    <a:pt x="9800" y="4906"/>
                  </a:cubicBezTo>
                  <a:cubicBezTo>
                    <a:pt x="9812" y="4322"/>
                    <a:pt x="9859" y="3763"/>
                    <a:pt x="9871" y="3179"/>
                  </a:cubicBezTo>
                  <a:cubicBezTo>
                    <a:pt x="9907" y="2275"/>
                    <a:pt x="9919" y="1346"/>
                    <a:pt x="9943" y="441"/>
                  </a:cubicBezTo>
                  <a:cubicBezTo>
                    <a:pt x="9919" y="310"/>
                    <a:pt x="9943" y="191"/>
                    <a:pt x="9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6;p25"/>
            <p:cNvSpPr/>
            <p:nvPr/>
          </p:nvSpPr>
          <p:spPr>
            <a:xfrm>
              <a:off x="5007450" y="3407700"/>
              <a:ext cx="8075" cy="7150"/>
            </a:xfrm>
            <a:custGeom>
              <a:avLst/>
              <a:gdLst/>
              <a:ahLst/>
              <a:cxnLst/>
              <a:rect l="l" t="t" r="r" b="b"/>
              <a:pathLst>
                <a:path w="323" h="286" extrusionOk="0">
                  <a:moveTo>
                    <a:pt x="322" y="107"/>
                  </a:moveTo>
                  <a:cubicBezTo>
                    <a:pt x="239" y="179"/>
                    <a:pt x="179" y="250"/>
                    <a:pt x="108" y="262"/>
                  </a:cubicBezTo>
                  <a:cubicBezTo>
                    <a:pt x="84" y="286"/>
                    <a:pt x="1" y="179"/>
                    <a:pt x="1" y="131"/>
                  </a:cubicBezTo>
                  <a:cubicBezTo>
                    <a:pt x="1" y="84"/>
                    <a:pt x="72" y="12"/>
                    <a:pt x="108" y="0"/>
                  </a:cubicBezTo>
                  <a:cubicBezTo>
                    <a:pt x="156" y="0"/>
                    <a:pt x="239" y="60"/>
                    <a:pt x="322" y="1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7;p25"/>
            <p:cNvSpPr/>
            <p:nvPr/>
          </p:nvSpPr>
          <p:spPr>
            <a:xfrm>
              <a:off x="4906550" y="3321675"/>
              <a:ext cx="30975" cy="23825"/>
            </a:xfrm>
            <a:custGeom>
              <a:avLst/>
              <a:gdLst/>
              <a:ahLst/>
              <a:cxnLst/>
              <a:rect l="l" t="t" r="r" b="b"/>
              <a:pathLst>
                <a:path w="1239" h="953" extrusionOk="0">
                  <a:moveTo>
                    <a:pt x="251" y="0"/>
                  </a:moveTo>
                  <a:cubicBezTo>
                    <a:pt x="489" y="60"/>
                    <a:pt x="763" y="72"/>
                    <a:pt x="965" y="167"/>
                  </a:cubicBezTo>
                  <a:cubicBezTo>
                    <a:pt x="1239" y="286"/>
                    <a:pt x="1215" y="548"/>
                    <a:pt x="965" y="703"/>
                  </a:cubicBezTo>
                  <a:cubicBezTo>
                    <a:pt x="917" y="715"/>
                    <a:pt x="894" y="750"/>
                    <a:pt x="846" y="750"/>
                  </a:cubicBezTo>
                  <a:cubicBezTo>
                    <a:pt x="608" y="810"/>
                    <a:pt x="322" y="953"/>
                    <a:pt x="144" y="727"/>
                  </a:cubicBezTo>
                  <a:cubicBezTo>
                    <a:pt x="1" y="536"/>
                    <a:pt x="120" y="274"/>
                    <a:pt x="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8;p25"/>
            <p:cNvSpPr/>
            <p:nvPr/>
          </p:nvSpPr>
          <p:spPr>
            <a:xfrm>
              <a:off x="4910725" y="3290125"/>
              <a:ext cx="26800" cy="23825"/>
            </a:xfrm>
            <a:custGeom>
              <a:avLst/>
              <a:gdLst/>
              <a:ahLst/>
              <a:cxnLst/>
              <a:rect l="l" t="t" r="r" b="b"/>
              <a:pathLst>
                <a:path w="1072" h="953" extrusionOk="0">
                  <a:moveTo>
                    <a:pt x="0" y="60"/>
                  </a:moveTo>
                  <a:cubicBezTo>
                    <a:pt x="405" y="0"/>
                    <a:pt x="739" y="12"/>
                    <a:pt x="1072" y="262"/>
                  </a:cubicBezTo>
                  <a:cubicBezTo>
                    <a:pt x="917" y="726"/>
                    <a:pt x="512" y="786"/>
                    <a:pt x="96" y="953"/>
                  </a:cubicBezTo>
                  <a:cubicBezTo>
                    <a:pt x="72" y="619"/>
                    <a:pt x="36" y="357"/>
                    <a:pt x="0" y="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9;p25"/>
            <p:cNvSpPr/>
            <p:nvPr/>
          </p:nvSpPr>
          <p:spPr>
            <a:xfrm>
              <a:off x="4667525" y="3153500"/>
              <a:ext cx="13425" cy="19075"/>
            </a:xfrm>
            <a:custGeom>
              <a:avLst/>
              <a:gdLst/>
              <a:ahLst/>
              <a:cxnLst/>
              <a:rect l="l" t="t" r="r" b="b"/>
              <a:pathLst>
                <a:path w="537" h="763" extrusionOk="0">
                  <a:moveTo>
                    <a:pt x="60" y="762"/>
                  </a:moveTo>
                  <a:cubicBezTo>
                    <a:pt x="1" y="429"/>
                    <a:pt x="49" y="215"/>
                    <a:pt x="275" y="0"/>
                  </a:cubicBezTo>
                  <a:cubicBezTo>
                    <a:pt x="453" y="167"/>
                    <a:pt x="537" y="369"/>
                    <a:pt x="537" y="667"/>
                  </a:cubicBezTo>
                  <a:cubicBezTo>
                    <a:pt x="394" y="703"/>
                    <a:pt x="239" y="715"/>
                    <a:pt x="60" y="7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0;p25"/>
            <p:cNvSpPr/>
            <p:nvPr/>
          </p:nvSpPr>
          <p:spPr>
            <a:xfrm>
              <a:off x="4582100" y="3095150"/>
              <a:ext cx="581650" cy="417350"/>
            </a:xfrm>
            <a:custGeom>
              <a:avLst/>
              <a:gdLst/>
              <a:ahLst/>
              <a:cxnLst/>
              <a:rect l="l" t="t" r="r" b="b"/>
              <a:pathLst>
                <a:path w="23266" h="16694" extrusionOk="0">
                  <a:moveTo>
                    <a:pt x="22742" y="1060"/>
                  </a:moveTo>
                  <a:cubicBezTo>
                    <a:pt x="22551" y="1025"/>
                    <a:pt x="22373" y="1013"/>
                    <a:pt x="22158" y="1001"/>
                  </a:cubicBezTo>
                  <a:cubicBezTo>
                    <a:pt x="22099" y="1001"/>
                    <a:pt x="22027" y="977"/>
                    <a:pt x="21968" y="977"/>
                  </a:cubicBezTo>
                  <a:cubicBezTo>
                    <a:pt x="21956" y="953"/>
                    <a:pt x="21956" y="917"/>
                    <a:pt x="21932" y="905"/>
                  </a:cubicBezTo>
                  <a:lnTo>
                    <a:pt x="21932" y="739"/>
                  </a:lnTo>
                  <a:cubicBezTo>
                    <a:pt x="21932" y="572"/>
                    <a:pt x="21932" y="417"/>
                    <a:pt x="21825" y="310"/>
                  </a:cubicBezTo>
                  <a:cubicBezTo>
                    <a:pt x="21718" y="191"/>
                    <a:pt x="21515" y="167"/>
                    <a:pt x="21349" y="143"/>
                  </a:cubicBezTo>
                  <a:cubicBezTo>
                    <a:pt x="21313" y="143"/>
                    <a:pt x="21265" y="132"/>
                    <a:pt x="21218" y="132"/>
                  </a:cubicBezTo>
                  <a:cubicBezTo>
                    <a:pt x="20730" y="36"/>
                    <a:pt x="20194" y="1"/>
                    <a:pt x="19610" y="1"/>
                  </a:cubicBezTo>
                  <a:cubicBezTo>
                    <a:pt x="18753" y="1"/>
                    <a:pt x="17884" y="84"/>
                    <a:pt x="17051" y="179"/>
                  </a:cubicBezTo>
                  <a:lnTo>
                    <a:pt x="16860" y="191"/>
                  </a:lnTo>
                  <a:cubicBezTo>
                    <a:pt x="16693" y="203"/>
                    <a:pt x="16551" y="286"/>
                    <a:pt x="16408" y="358"/>
                  </a:cubicBezTo>
                  <a:cubicBezTo>
                    <a:pt x="16324" y="405"/>
                    <a:pt x="16229" y="441"/>
                    <a:pt x="16158" y="465"/>
                  </a:cubicBezTo>
                  <a:cubicBezTo>
                    <a:pt x="15038" y="798"/>
                    <a:pt x="13967" y="1156"/>
                    <a:pt x="12991" y="1775"/>
                  </a:cubicBezTo>
                  <a:cubicBezTo>
                    <a:pt x="12538" y="2037"/>
                    <a:pt x="12109" y="2334"/>
                    <a:pt x="11681" y="2608"/>
                  </a:cubicBezTo>
                  <a:lnTo>
                    <a:pt x="11193" y="2918"/>
                  </a:lnTo>
                  <a:cubicBezTo>
                    <a:pt x="11086" y="2858"/>
                    <a:pt x="10990" y="2799"/>
                    <a:pt x="10895" y="2739"/>
                  </a:cubicBezTo>
                  <a:cubicBezTo>
                    <a:pt x="10609" y="2572"/>
                    <a:pt x="10312" y="2394"/>
                    <a:pt x="10014" y="2251"/>
                  </a:cubicBezTo>
                  <a:cubicBezTo>
                    <a:pt x="9776" y="2132"/>
                    <a:pt x="9526" y="2025"/>
                    <a:pt x="9288" y="1918"/>
                  </a:cubicBezTo>
                  <a:cubicBezTo>
                    <a:pt x="8907" y="1751"/>
                    <a:pt x="8526" y="1608"/>
                    <a:pt x="8180" y="1394"/>
                  </a:cubicBezTo>
                  <a:cubicBezTo>
                    <a:pt x="7347" y="905"/>
                    <a:pt x="6454" y="739"/>
                    <a:pt x="5609" y="608"/>
                  </a:cubicBezTo>
                  <a:cubicBezTo>
                    <a:pt x="4287" y="417"/>
                    <a:pt x="3251" y="310"/>
                    <a:pt x="2287" y="298"/>
                  </a:cubicBezTo>
                  <a:lnTo>
                    <a:pt x="2239" y="298"/>
                  </a:lnTo>
                  <a:cubicBezTo>
                    <a:pt x="1930" y="298"/>
                    <a:pt x="1668" y="370"/>
                    <a:pt x="1465" y="429"/>
                  </a:cubicBezTo>
                  <a:cubicBezTo>
                    <a:pt x="1311" y="477"/>
                    <a:pt x="1108" y="608"/>
                    <a:pt x="1168" y="941"/>
                  </a:cubicBezTo>
                  <a:cubicBezTo>
                    <a:pt x="1203" y="1096"/>
                    <a:pt x="1227" y="1275"/>
                    <a:pt x="1251" y="1441"/>
                  </a:cubicBezTo>
                  <a:cubicBezTo>
                    <a:pt x="1263" y="1656"/>
                    <a:pt x="1263" y="1656"/>
                    <a:pt x="1084" y="1667"/>
                  </a:cubicBezTo>
                  <a:cubicBezTo>
                    <a:pt x="1013" y="1679"/>
                    <a:pt x="930" y="1679"/>
                    <a:pt x="834" y="1679"/>
                  </a:cubicBezTo>
                  <a:lnTo>
                    <a:pt x="691" y="1679"/>
                  </a:lnTo>
                  <a:lnTo>
                    <a:pt x="560" y="1679"/>
                  </a:lnTo>
                  <a:cubicBezTo>
                    <a:pt x="275" y="1679"/>
                    <a:pt x="84" y="1751"/>
                    <a:pt x="25" y="2108"/>
                  </a:cubicBezTo>
                  <a:cubicBezTo>
                    <a:pt x="1" y="2287"/>
                    <a:pt x="1" y="2465"/>
                    <a:pt x="13" y="2584"/>
                  </a:cubicBezTo>
                  <a:cubicBezTo>
                    <a:pt x="25" y="2787"/>
                    <a:pt x="37" y="2965"/>
                    <a:pt x="60" y="3156"/>
                  </a:cubicBezTo>
                  <a:cubicBezTo>
                    <a:pt x="84" y="3453"/>
                    <a:pt x="96" y="3751"/>
                    <a:pt x="96" y="4049"/>
                  </a:cubicBezTo>
                  <a:cubicBezTo>
                    <a:pt x="120" y="5013"/>
                    <a:pt x="132" y="5966"/>
                    <a:pt x="144" y="6930"/>
                  </a:cubicBezTo>
                  <a:cubicBezTo>
                    <a:pt x="156" y="7609"/>
                    <a:pt x="156" y="8264"/>
                    <a:pt x="179" y="8930"/>
                  </a:cubicBezTo>
                  <a:cubicBezTo>
                    <a:pt x="191" y="10323"/>
                    <a:pt x="215" y="11716"/>
                    <a:pt x="251" y="13109"/>
                  </a:cubicBezTo>
                  <a:lnTo>
                    <a:pt x="263" y="14133"/>
                  </a:lnTo>
                  <a:cubicBezTo>
                    <a:pt x="275" y="14812"/>
                    <a:pt x="298" y="15503"/>
                    <a:pt x="310" y="16205"/>
                  </a:cubicBezTo>
                  <a:cubicBezTo>
                    <a:pt x="322" y="16562"/>
                    <a:pt x="429" y="16669"/>
                    <a:pt x="787" y="16693"/>
                  </a:cubicBezTo>
                  <a:lnTo>
                    <a:pt x="870" y="16693"/>
                  </a:lnTo>
                  <a:cubicBezTo>
                    <a:pt x="930" y="16693"/>
                    <a:pt x="1013" y="16693"/>
                    <a:pt x="1072" y="16681"/>
                  </a:cubicBezTo>
                  <a:cubicBezTo>
                    <a:pt x="1525" y="16646"/>
                    <a:pt x="1977" y="16622"/>
                    <a:pt x="2442" y="16586"/>
                  </a:cubicBezTo>
                  <a:cubicBezTo>
                    <a:pt x="3394" y="16515"/>
                    <a:pt x="4382" y="16455"/>
                    <a:pt x="5359" y="16395"/>
                  </a:cubicBezTo>
                  <a:cubicBezTo>
                    <a:pt x="6573" y="16336"/>
                    <a:pt x="7954" y="16265"/>
                    <a:pt x="9300" y="16265"/>
                  </a:cubicBezTo>
                  <a:cubicBezTo>
                    <a:pt x="9919" y="16265"/>
                    <a:pt x="10490" y="16276"/>
                    <a:pt x="11038" y="16312"/>
                  </a:cubicBezTo>
                  <a:lnTo>
                    <a:pt x="11050" y="16312"/>
                  </a:lnTo>
                  <a:cubicBezTo>
                    <a:pt x="11097" y="16312"/>
                    <a:pt x="11157" y="16288"/>
                    <a:pt x="11193" y="16288"/>
                  </a:cubicBezTo>
                  <a:cubicBezTo>
                    <a:pt x="11217" y="16288"/>
                    <a:pt x="11228" y="16276"/>
                    <a:pt x="11264" y="16276"/>
                  </a:cubicBezTo>
                  <a:lnTo>
                    <a:pt x="11740" y="16253"/>
                  </a:lnTo>
                  <a:cubicBezTo>
                    <a:pt x="12240" y="16217"/>
                    <a:pt x="12776" y="16205"/>
                    <a:pt x="13288" y="16193"/>
                  </a:cubicBezTo>
                  <a:lnTo>
                    <a:pt x="13395" y="16193"/>
                  </a:lnTo>
                  <a:cubicBezTo>
                    <a:pt x="13526" y="16193"/>
                    <a:pt x="13657" y="16193"/>
                    <a:pt x="13788" y="16205"/>
                  </a:cubicBezTo>
                  <a:cubicBezTo>
                    <a:pt x="13931" y="16205"/>
                    <a:pt x="14074" y="16217"/>
                    <a:pt x="14205" y="16217"/>
                  </a:cubicBezTo>
                  <a:lnTo>
                    <a:pt x="14431" y="16217"/>
                  </a:lnTo>
                  <a:cubicBezTo>
                    <a:pt x="14907" y="16193"/>
                    <a:pt x="15396" y="16157"/>
                    <a:pt x="15872" y="16110"/>
                  </a:cubicBezTo>
                  <a:cubicBezTo>
                    <a:pt x="16634" y="16050"/>
                    <a:pt x="17408" y="15991"/>
                    <a:pt x="18182" y="15979"/>
                  </a:cubicBezTo>
                  <a:lnTo>
                    <a:pt x="18717" y="15979"/>
                  </a:lnTo>
                  <a:cubicBezTo>
                    <a:pt x="20122" y="15979"/>
                    <a:pt x="21527" y="16134"/>
                    <a:pt x="22754" y="16265"/>
                  </a:cubicBezTo>
                  <a:lnTo>
                    <a:pt x="22897" y="16276"/>
                  </a:lnTo>
                  <a:lnTo>
                    <a:pt x="22920" y="16110"/>
                  </a:lnTo>
                  <a:cubicBezTo>
                    <a:pt x="22920" y="16074"/>
                    <a:pt x="22920" y="16015"/>
                    <a:pt x="22932" y="15967"/>
                  </a:cubicBezTo>
                  <a:cubicBezTo>
                    <a:pt x="22944" y="15860"/>
                    <a:pt x="22944" y="15741"/>
                    <a:pt x="22944" y="15634"/>
                  </a:cubicBezTo>
                  <a:cubicBezTo>
                    <a:pt x="22944" y="15372"/>
                    <a:pt x="22932" y="15086"/>
                    <a:pt x="22932" y="14824"/>
                  </a:cubicBezTo>
                  <a:cubicBezTo>
                    <a:pt x="22920" y="14360"/>
                    <a:pt x="22920" y="13895"/>
                    <a:pt x="22920" y="13419"/>
                  </a:cubicBezTo>
                  <a:cubicBezTo>
                    <a:pt x="22932" y="12050"/>
                    <a:pt x="22944" y="10621"/>
                    <a:pt x="22992" y="9073"/>
                  </a:cubicBezTo>
                  <a:cubicBezTo>
                    <a:pt x="23016" y="7585"/>
                    <a:pt x="23063" y="6216"/>
                    <a:pt x="23111" y="4918"/>
                  </a:cubicBezTo>
                  <a:cubicBezTo>
                    <a:pt x="23135" y="4287"/>
                    <a:pt x="23170" y="3644"/>
                    <a:pt x="23194" y="3013"/>
                  </a:cubicBezTo>
                  <a:cubicBezTo>
                    <a:pt x="23230" y="2560"/>
                    <a:pt x="23242" y="2108"/>
                    <a:pt x="23254" y="1644"/>
                  </a:cubicBezTo>
                  <a:cubicBezTo>
                    <a:pt x="23266" y="1215"/>
                    <a:pt x="23182" y="1132"/>
                    <a:pt x="22742" y="1060"/>
                  </a:cubicBezTo>
                  <a:close/>
                  <a:moveTo>
                    <a:pt x="3049" y="15955"/>
                  </a:moveTo>
                  <a:cubicBezTo>
                    <a:pt x="2882" y="15967"/>
                    <a:pt x="2727" y="15967"/>
                    <a:pt x="2561" y="15979"/>
                  </a:cubicBezTo>
                  <a:cubicBezTo>
                    <a:pt x="2430" y="16003"/>
                    <a:pt x="2275" y="16003"/>
                    <a:pt x="2144" y="16015"/>
                  </a:cubicBezTo>
                  <a:cubicBezTo>
                    <a:pt x="1870" y="16026"/>
                    <a:pt x="1608" y="16038"/>
                    <a:pt x="1322" y="16062"/>
                  </a:cubicBezTo>
                  <a:lnTo>
                    <a:pt x="1120" y="16062"/>
                  </a:lnTo>
                  <a:lnTo>
                    <a:pt x="882" y="16062"/>
                  </a:lnTo>
                  <a:cubicBezTo>
                    <a:pt x="882" y="16015"/>
                    <a:pt x="858" y="15967"/>
                    <a:pt x="858" y="15919"/>
                  </a:cubicBezTo>
                  <a:cubicBezTo>
                    <a:pt x="846" y="15741"/>
                    <a:pt x="822" y="15598"/>
                    <a:pt x="822" y="15443"/>
                  </a:cubicBezTo>
                  <a:lnTo>
                    <a:pt x="787" y="14872"/>
                  </a:lnTo>
                  <a:cubicBezTo>
                    <a:pt x="763" y="14157"/>
                    <a:pt x="727" y="13419"/>
                    <a:pt x="715" y="12705"/>
                  </a:cubicBezTo>
                  <a:cubicBezTo>
                    <a:pt x="703" y="11990"/>
                    <a:pt x="703" y="11264"/>
                    <a:pt x="703" y="10561"/>
                  </a:cubicBezTo>
                  <a:lnTo>
                    <a:pt x="703" y="8454"/>
                  </a:lnTo>
                  <a:cubicBezTo>
                    <a:pt x="679" y="7287"/>
                    <a:pt x="656" y="6097"/>
                    <a:pt x="644" y="4954"/>
                  </a:cubicBezTo>
                  <a:cubicBezTo>
                    <a:pt x="620" y="4275"/>
                    <a:pt x="608" y="3596"/>
                    <a:pt x="596" y="2918"/>
                  </a:cubicBezTo>
                  <a:cubicBezTo>
                    <a:pt x="596" y="2656"/>
                    <a:pt x="584" y="2394"/>
                    <a:pt x="644" y="2334"/>
                  </a:cubicBezTo>
                  <a:cubicBezTo>
                    <a:pt x="668" y="2299"/>
                    <a:pt x="727" y="2299"/>
                    <a:pt x="846" y="2299"/>
                  </a:cubicBezTo>
                  <a:cubicBezTo>
                    <a:pt x="941" y="2299"/>
                    <a:pt x="1072" y="2322"/>
                    <a:pt x="1215" y="2322"/>
                  </a:cubicBezTo>
                  <a:cubicBezTo>
                    <a:pt x="1239" y="2322"/>
                    <a:pt x="1263" y="2322"/>
                    <a:pt x="1299" y="2334"/>
                  </a:cubicBezTo>
                  <a:cubicBezTo>
                    <a:pt x="1299" y="2370"/>
                    <a:pt x="1299" y="2394"/>
                    <a:pt x="1311" y="2429"/>
                  </a:cubicBezTo>
                  <a:cubicBezTo>
                    <a:pt x="1322" y="2560"/>
                    <a:pt x="1322" y="2691"/>
                    <a:pt x="1322" y="2822"/>
                  </a:cubicBezTo>
                  <a:lnTo>
                    <a:pt x="1322" y="4549"/>
                  </a:lnTo>
                  <a:cubicBezTo>
                    <a:pt x="1322" y="5668"/>
                    <a:pt x="1322" y="6835"/>
                    <a:pt x="1334" y="7978"/>
                  </a:cubicBezTo>
                  <a:cubicBezTo>
                    <a:pt x="1346" y="8478"/>
                    <a:pt x="1382" y="9002"/>
                    <a:pt x="1418" y="9490"/>
                  </a:cubicBezTo>
                  <a:cubicBezTo>
                    <a:pt x="1441" y="9930"/>
                    <a:pt x="1477" y="10371"/>
                    <a:pt x="1489" y="10800"/>
                  </a:cubicBezTo>
                  <a:cubicBezTo>
                    <a:pt x="1513" y="11633"/>
                    <a:pt x="1501" y="12490"/>
                    <a:pt x="1501" y="13300"/>
                  </a:cubicBezTo>
                  <a:lnTo>
                    <a:pt x="1501" y="13859"/>
                  </a:lnTo>
                  <a:cubicBezTo>
                    <a:pt x="1501" y="14121"/>
                    <a:pt x="1632" y="14276"/>
                    <a:pt x="1906" y="14288"/>
                  </a:cubicBezTo>
                  <a:lnTo>
                    <a:pt x="1942" y="14288"/>
                  </a:lnTo>
                  <a:cubicBezTo>
                    <a:pt x="2013" y="14288"/>
                    <a:pt x="2061" y="14288"/>
                    <a:pt x="2132" y="14276"/>
                  </a:cubicBezTo>
                  <a:cubicBezTo>
                    <a:pt x="2704" y="14133"/>
                    <a:pt x="3335" y="14074"/>
                    <a:pt x="4013" y="14074"/>
                  </a:cubicBezTo>
                  <a:cubicBezTo>
                    <a:pt x="4835" y="14074"/>
                    <a:pt x="5656" y="14169"/>
                    <a:pt x="6335" y="14252"/>
                  </a:cubicBezTo>
                  <a:cubicBezTo>
                    <a:pt x="7121" y="14360"/>
                    <a:pt x="7799" y="14467"/>
                    <a:pt x="8419" y="14586"/>
                  </a:cubicBezTo>
                  <a:cubicBezTo>
                    <a:pt x="8657" y="14633"/>
                    <a:pt x="8895" y="14752"/>
                    <a:pt x="9133" y="14848"/>
                  </a:cubicBezTo>
                  <a:lnTo>
                    <a:pt x="9252" y="14907"/>
                  </a:lnTo>
                  <a:cubicBezTo>
                    <a:pt x="9466" y="15002"/>
                    <a:pt x="9669" y="15122"/>
                    <a:pt x="9859" y="15241"/>
                  </a:cubicBezTo>
                  <a:lnTo>
                    <a:pt x="9978" y="15300"/>
                  </a:lnTo>
                  <a:lnTo>
                    <a:pt x="10074" y="15348"/>
                  </a:lnTo>
                  <a:cubicBezTo>
                    <a:pt x="10204" y="15419"/>
                    <a:pt x="10324" y="15479"/>
                    <a:pt x="10419" y="15586"/>
                  </a:cubicBezTo>
                  <a:cubicBezTo>
                    <a:pt x="10002" y="15598"/>
                    <a:pt x="9562" y="15610"/>
                    <a:pt x="9145" y="15610"/>
                  </a:cubicBezTo>
                  <a:cubicBezTo>
                    <a:pt x="8240" y="15645"/>
                    <a:pt x="7299" y="15657"/>
                    <a:pt x="6394" y="15705"/>
                  </a:cubicBezTo>
                  <a:cubicBezTo>
                    <a:pt x="5906" y="15717"/>
                    <a:pt x="5418" y="15764"/>
                    <a:pt x="4942" y="15800"/>
                  </a:cubicBezTo>
                  <a:cubicBezTo>
                    <a:pt x="4644" y="15836"/>
                    <a:pt x="4347" y="15860"/>
                    <a:pt x="4061" y="15884"/>
                  </a:cubicBezTo>
                  <a:cubicBezTo>
                    <a:pt x="3716" y="15919"/>
                    <a:pt x="3382" y="15943"/>
                    <a:pt x="3049" y="15955"/>
                  </a:cubicBezTo>
                  <a:close/>
                  <a:moveTo>
                    <a:pt x="7526" y="1703"/>
                  </a:moveTo>
                  <a:lnTo>
                    <a:pt x="7645" y="1763"/>
                  </a:lnTo>
                  <a:cubicBezTo>
                    <a:pt x="8514" y="2215"/>
                    <a:pt x="9383" y="2680"/>
                    <a:pt x="10264" y="3144"/>
                  </a:cubicBezTo>
                  <a:cubicBezTo>
                    <a:pt x="10716" y="3382"/>
                    <a:pt x="10907" y="3703"/>
                    <a:pt x="10895" y="4227"/>
                  </a:cubicBezTo>
                  <a:cubicBezTo>
                    <a:pt x="10871" y="5608"/>
                    <a:pt x="10871" y="7025"/>
                    <a:pt x="10859" y="8395"/>
                  </a:cubicBezTo>
                  <a:cubicBezTo>
                    <a:pt x="10859" y="9264"/>
                    <a:pt x="10859" y="10157"/>
                    <a:pt x="10847" y="11038"/>
                  </a:cubicBezTo>
                  <a:cubicBezTo>
                    <a:pt x="10847" y="11252"/>
                    <a:pt x="10836" y="11466"/>
                    <a:pt x="10800" y="11681"/>
                  </a:cubicBezTo>
                  <a:cubicBezTo>
                    <a:pt x="10788" y="11847"/>
                    <a:pt x="10776" y="12026"/>
                    <a:pt x="10776" y="12181"/>
                  </a:cubicBezTo>
                  <a:lnTo>
                    <a:pt x="10728" y="13395"/>
                  </a:lnTo>
                  <a:cubicBezTo>
                    <a:pt x="10716" y="13752"/>
                    <a:pt x="10693" y="14121"/>
                    <a:pt x="10693" y="14479"/>
                  </a:cubicBezTo>
                  <a:cubicBezTo>
                    <a:pt x="10693" y="14610"/>
                    <a:pt x="10669" y="14729"/>
                    <a:pt x="10657" y="14883"/>
                  </a:cubicBezTo>
                  <a:lnTo>
                    <a:pt x="10657" y="14895"/>
                  </a:lnTo>
                  <a:cubicBezTo>
                    <a:pt x="10597" y="14860"/>
                    <a:pt x="10514" y="14836"/>
                    <a:pt x="10466" y="14800"/>
                  </a:cubicBezTo>
                  <a:cubicBezTo>
                    <a:pt x="10204" y="14681"/>
                    <a:pt x="9966" y="14562"/>
                    <a:pt x="9728" y="14431"/>
                  </a:cubicBezTo>
                  <a:cubicBezTo>
                    <a:pt x="9014" y="14026"/>
                    <a:pt x="8216" y="13788"/>
                    <a:pt x="7359" y="13717"/>
                  </a:cubicBezTo>
                  <a:cubicBezTo>
                    <a:pt x="7026" y="13693"/>
                    <a:pt x="6680" y="13645"/>
                    <a:pt x="6335" y="13609"/>
                  </a:cubicBezTo>
                  <a:cubicBezTo>
                    <a:pt x="5692" y="13538"/>
                    <a:pt x="5061" y="13478"/>
                    <a:pt x="4406" y="13431"/>
                  </a:cubicBezTo>
                  <a:cubicBezTo>
                    <a:pt x="4299" y="13431"/>
                    <a:pt x="4192" y="13419"/>
                    <a:pt x="4073" y="13419"/>
                  </a:cubicBezTo>
                  <a:cubicBezTo>
                    <a:pt x="3787" y="13419"/>
                    <a:pt x="3489" y="13431"/>
                    <a:pt x="3216" y="13467"/>
                  </a:cubicBezTo>
                  <a:cubicBezTo>
                    <a:pt x="3049" y="13478"/>
                    <a:pt x="2882" y="13490"/>
                    <a:pt x="2704" y="13490"/>
                  </a:cubicBezTo>
                  <a:cubicBezTo>
                    <a:pt x="2561" y="13490"/>
                    <a:pt x="2418" y="13514"/>
                    <a:pt x="2263" y="13526"/>
                  </a:cubicBezTo>
                  <a:lnTo>
                    <a:pt x="2120" y="13538"/>
                  </a:lnTo>
                  <a:lnTo>
                    <a:pt x="2120" y="13514"/>
                  </a:lnTo>
                  <a:cubicBezTo>
                    <a:pt x="2108" y="13407"/>
                    <a:pt x="2096" y="13312"/>
                    <a:pt x="2084" y="13217"/>
                  </a:cubicBezTo>
                  <a:cubicBezTo>
                    <a:pt x="2061" y="12716"/>
                    <a:pt x="2049" y="12228"/>
                    <a:pt x="2025" y="11740"/>
                  </a:cubicBezTo>
                  <a:cubicBezTo>
                    <a:pt x="2001" y="11109"/>
                    <a:pt x="1977" y="10490"/>
                    <a:pt x="1942" y="9847"/>
                  </a:cubicBezTo>
                  <a:cubicBezTo>
                    <a:pt x="1930" y="9490"/>
                    <a:pt x="1918" y="9121"/>
                    <a:pt x="1882" y="8764"/>
                  </a:cubicBezTo>
                  <a:cubicBezTo>
                    <a:pt x="1858" y="8168"/>
                    <a:pt x="1811" y="7537"/>
                    <a:pt x="1811" y="6942"/>
                  </a:cubicBezTo>
                  <a:cubicBezTo>
                    <a:pt x="1811" y="6394"/>
                    <a:pt x="1822" y="5835"/>
                    <a:pt x="1846" y="5275"/>
                  </a:cubicBezTo>
                  <a:cubicBezTo>
                    <a:pt x="1858" y="4823"/>
                    <a:pt x="1870" y="4323"/>
                    <a:pt x="1870" y="3846"/>
                  </a:cubicBezTo>
                  <a:cubicBezTo>
                    <a:pt x="1870" y="3346"/>
                    <a:pt x="1846" y="2834"/>
                    <a:pt x="1822" y="2346"/>
                  </a:cubicBezTo>
                  <a:cubicBezTo>
                    <a:pt x="1811" y="2096"/>
                    <a:pt x="1799" y="1846"/>
                    <a:pt x="1799" y="1584"/>
                  </a:cubicBezTo>
                  <a:lnTo>
                    <a:pt x="1799" y="1167"/>
                  </a:lnTo>
                  <a:lnTo>
                    <a:pt x="1799" y="1048"/>
                  </a:lnTo>
                  <a:lnTo>
                    <a:pt x="1930" y="1013"/>
                  </a:lnTo>
                  <a:cubicBezTo>
                    <a:pt x="2084" y="965"/>
                    <a:pt x="2215" y="917"/>
                    <a:pt x="2346" y="917"/>
                  </a:cubicBezTo>
                  <a:lnTo>
                    <a:pt x="2346" y="917"/>
                  </a:lnTo>
                  <a:cubicBezTo>
                    <a:pt x="3811" y="929"/>
                    <a:pt x="5537" y="1036"/>
                    <a:pt x="7228" y="1620"/>
                  </a:cubicBezTo>
                  <a:cubicBezTo>
                    <a:pt x="7264" y="1632"/>
                    <a:pt x="7287" y="1632"/>
                    <a:pt x="7323" y="1644"/>
                  </a:cubicBezTo>
                  <a:cubicBezTo>
                    <a:pt x="7430" y="1656"/>
                    <a:pt x="7490" y="1679"/>
                    <a:pt x="7526" y="1703"/>
                  </a:cubicBezTo>
                  <a:close/>
                  <a:moveTo>
                    <a:pt x="15789" y="15503"/>
                  </a:moveTo>
                  <a:cubicBezTo>
                    <a:pt x="15705" y="15526"/>
                    <a:pt x="15622" y="15538"/>
                    <a:pt x="15550" y="15538"/>
                  </a:cubicBezTo>
                  <a:cubicBezTo>
                    <a:pt x="14431" y="15586"/>
                    <a:pt x="13288" y="15610"/>
                    <a:pt x="12312" y="15622"/>
                  </a:cubicBezTo>
                  <a:cubicBezTo>
                    <a:pt x="12502" y="15491"/>
                    <a:pt x="12693" y="15419"/>
                    <a:pt x="12883" y="15324"/>
                  </a:cubicBezTo>
                  <a:cubicBezTo>
                    <a:pt x="14014" y="14836"/>
                    <a:pt x="15241" y="14550"/>
                    <a:pt x="16431" y="14288"/>
                  </a:cubicBezTo>
                  <a:lnTo>
                    <a:pt x="16777" y="14217"/>
                  </a:lnTo>
                  <a:cubicBezTo>
                    <a:pt x="17944" y="13943"/>
                    <a:pt x="19194" y="13800"/>
                    <a:pt x="20480" y="13776"/>
                  </a:cubicBezTo>
                  <a:cubicBezTo>
                    <a:pt x="20706" y="13776"/>
                    <a:pt x="20920" y="13705"/>
                    <a:pt x="21134" y="13633"/>
                  </a:cubicBezTo>
                  <a:lnTo>
                    <a:pt x="21253" y="13586"/>
                  </a:lnTo>
                  <a:cubicBezTo>
                    <a:pt x="21456" y="13526"/>
                    <a:pt x="21575" y="13348"/>
                    <a:pt x="21599" y="13062"/>
                  </a:cubicBezTo>
                  <a:cubicBezTo>
                    <a:pt x="21611" y="12883"/>
                    <a:pt x="21623" y="12705"/>
                    <a:pt x="21623" y="12526"/>
                  </a:cubicBezTo>
                  <a:cubicBezTo>
                    <a:pt x="21658" y="12097"/>
                    <a:pt x="21682" y="11657"/>
                    <a:pt x="21718" y="11204"/>
                  </a:cubicBezTo>
                  <a:cubicBezTo>
                    <a:pt x="21730" y="10823"/>
                    <a:pt x="21742" y="10442"/>
                    <a:pt x="21742" y="10061"/>
                  </a:cubicBezTo>
                  <a:cubicBezTo>
                    <a:pt x="21742" y="9788"/>
                    <a:pt x="21754" y="9526"/>
                    <a:pt x="21754" y="9252"/>
                  </a:cubicBezTo>
                  <a:cubicBezTo>
                    <a:pt x="21789" y="8323"/>
                    <a:pt x="21813" y="7371"/>
                    <a:pt x="21861" y="6430"/>
                  </a:cubicBezTo>
                  <a:cubicBezTo>
                    <a:pt x="21873" y="6192"/>
                    <a:pt x="21873" y="5954"/>
                    <a:pt x="21896" y="5716"/>
                  </a:cubicBezTo>
                  <a:cubicBezTo>
                    <a:pt x="21908" y="5370"/>
                    <a:pt x="21920" y="5049"/>
                    <a:pt x="21932" y="4704"/>
                  </a:cubicBezTo>
                  <a:lnTo>
                    <a:pt x="21980" y="3180"/>
                  </a:lnTo>
                  <a:cubicBezTo>
                    <a:pt x="21992" y="2763"/>
                    <a:pt x="21992" y="2370"/>
                    <a:pt x="22015" y="1953"/>
                  </a:cubicBezTo>
                  <a:cubicBezTo>
                    <a:pt x="22015" y="1870"/>
                    <a:pt x="22027" y="1798"/>
                    <a:pt x="22039" y="1691"/>
                  </a:cubicBezTo>
                  <a:lnTo>
                    <a:pt x="22039" y="1667"/>
                  </a:lnTo>
                  <a:lnTo>
                    <a:pt x="22611" y="1691"/>
                  </a:lnTo>
                  <a:lnTo>
                    <a:pt x="22611" y="1727"/>
                  </a:lnTo>
                  <a:cubicBezTo>
                    <a:pt x="22623" y="1810"/>
                    <a:pt x="22635" y="1870"/>
                    <a:pt x="22635" y="1929"/>
                  </a:cubicBezTo>
                  <a:lnTo>
                    <a:pt x="22623" y="2287"/>
                  </a:lnTo>
                  <a:cubicBezTo>
                    <a:pt x="22611" y="3025"/>
                    <a:pt x="22575" y="3799"/>
                    <a:pt x="22551" y="4537"/>
                  </a:cubicBezTo>
                  <a:cubicBezTo>
                    <a:pt x="22516" y="5085"/>
                    <a:pt x="22492" y="5620"/>
                    <a:pt x="22468" y="6180"/>
                  </a:cubicBezTo>
                  <a:cubicBezTo>
                    <a:pt x="22444" y="6716"/>
                    <a:pt x="22408" y="7252"/>
                    <a:pt x="22396" y="7763"/>
                  </a:cubicBezTo>
                  <a:cubicBezTo>
                    <a:pt x="22396" y="7918"/>
                    <a:pt x="22396" y="8085"/>
                    <a:pt x="22408" y="8216"/>
                  </a:cubicBezTo>
                  <a:cubicBezTo>
                    <a:pt x="22432" y="8335"/>
                    <a:pt x="22432" y="8454"/>
                    <a:pt x="22432" y="8561"/>
                  </a:cubicBezTo>
                  <a:cubicBezTo>
                    <a:pt x="22408" y="10847"/>
                    <a:pt x="22385" y="13145"/>
                    <a:pt x="22373" y="15419"/>
                  </a:cubicBezTo>
                  <a:cubicBezTo>
                    <a:pt x="22373" y="15443"/>
                    <a:pt x="22373" y="15479"/>
                    <a:pt x="22349" y="15526"/>
                  </a:cubicBezTo>
                  <a:cubicBezTo>
                    <a:pt x="22313" y="15526"/>
                    <a:pt x="22277" y="15538"/>
                    <a:pt x="22254" y="15538"/>
                  </a:cubicBezTo>
                  <a:lnTo>
                    <a:pt x="22218" y="15538"/>
                  </a:lnTo>
                  <a:cubicBezTo>
                    <a:pt x="20849" y="15443"/>
                    <a:pt x="19479" y="15407"/>
                    <a:pt x="18158" y="15407"/>
                  </a:cubicBezTo>
                  <a:cubicBezTo>
                    <a:pt x="17467" y="15407"/>
                    <a:pt x="16777" y="15419"/>
                    <a:pt x="16098" y="15443"/>
                  </a:cubicBezTo>
                  <a:cubicBezTo>
                    <a:pt x="15967" y="15479"/>
                    <a:pt x="15884" y="15491"/>
                    <a:pt x="15789" y="15503"/>
                  </a:cubicBezTo>
                  <a:close/>
                  <a:moveTo>
                    <a:pt x="11395" y="11014"/>
                  </a:moveTo>
                  <a:cubicBezTo>
                    <a:pt x="11431" y="10133"/>
                    <a:pt x="11431" y="9240"/>
                    <a:pt x="11431" y="8371"/>
                  </a:cubicBezTo>
                  <a:lnTo>
                    <a:pt x="11431" y="7180"/>
                  </a:lnTo>
                  <a:lnTo>
                    <a:pt x="11431" y="6109"/>
                  </a:lnTo>
                  <a:cubicBezTo>
                    <a:pt x="11431" y="5382"/>
                    <a:pt x="11443" y="4644"/>
                    <a:pt x="11443" y="3906"/>
                  </a:cubicBezTo>
                  <a:cubicBezTo>
                    <a:pt x="11443" y="3596"/>
                    <a:pt x="11621" y="3418"/>
                    <a:pt x="11752" y="3311"/>
                  </a:cubicBezTo>
                  <a:cubicBezTo>
                    <a:pt x="12276" y="2953"/>
                    <a:pt x="12883" y="2537"/>
                    <a:pt x="13491" y="2203"/>
                  </a:cubicBezTo>
                  <a:cubicBezTo>
                    <a:pt x="14729" y="1513"/>
                    <a:pt x="16098" y="1025"/>
                    <a:pt x="17563" y="751"/>
                  </a:cubicBezTo>
                  <a:cubicBezTo>
                    <a:pt x="18182" y="632"/>
                    <a:pt x="18789" y="572"/>
                    <a:pt x="19408" y="572"/>
                  </a:cubicBezTo>
                  <a:cubicBezTo>
                    <a:pt x="19908" y="572"/>
                    <a:pt x="20420" y="620"/>
                    <a:pt x="20908" y="691"/>
                  </a:cubicBezTo>
                  <a:cubicBezTo>
                    <a:pt x="21230" y="751"/>
                    <a:pt x="21230" y="751"/>
                    <a:pt x="21277" y="1096"/>
                  </a:cubicBezTo>
                  <a:cubicBezTo>
                    <a:pt x="21420" y="2382"/>
                    <a:pt x="21337" y="3668"/>
                    <a:pt x="21265" y="4942"/>
                  </a:cubicBezTo>
                  <a:cubicBezTo>
                    <a:pt x="21253" y="5216"/>
                    <a:pt x="21230" y="5489"/>
                    <a:pt x="21218" y="5775"/>
                  </a:cubicBezTo>
                  <a:cubicBezTo>
                    <a:pt x="21194" y="6287"/>
                    <a:pt x="21194" y="6811"/>
                    <a:pt x="21182" y="7335"/>
                  </a:cubicBezTo>
                  <a:cubicBezTo>
                    <a:pt x="21158" y="7740"/>
                    <a:pt x="21158" y="8156"/>
                    <a:pt x="21146" y="8573"/>
                  </a:cubicBezTo>
                  <a:cubicBezTo>
                    <a:pt x="21134" y="8871"/>
                    <a:pt x="21111" y="9180"/>
                    <a:pt x="21087" y="9478"/>
                  </a:cubicBezTo>
                  <a:cubicBezTo>
                    <a:pt x="21075" y="9764"/>
                    <a:pt x="21039" y="10038"/>
                    <a:pt x="21027" y="10335"/>
                  </a:cubicBezTo>
                  <a:cubicBezTo>
                    <a:pt x="21015" y="10621"/>
                    <a:pt x="21015" y="10907"/>
                    <a:pt x="21015" y="11169"/>
                  </a:cubicBezTo>
                  <a:lnTo>
                    <a:pt x="21015" y="11800"/>
                  </a:lnTo>
                  <a:cubicBezTo>
                    <a:pt x="20992" y="12109"/>
                    <a:pt x="20980" y="12383"/>
                    <a:pt x="20956" y="12621"/>
                  </a:cubicBezTo>
                  <a:cubicBezTo>
                    <a:pt x="20908" y="13038"/>
                    <a:pt x="20837" y="13097"/>
                    <a:pt x="20420" y="13133"/>
                  </a:cubicBezTo>
                  <a:cubicBezTo>
                    <a:pt x="20206" y="13157"/>
                    <a:pt x="19980" y="13169"/>
                    <a:pt x="19777" y="13193"/>
                  </a:cubicBezTo>
                  <a:cubicBezTo>
                    <a:pt x="19491" y="13217"/>
                    <a:pt x="19206" y="13240"/>
                    <a:pt x="18908" y="13276"/>
                  </a:cubicBezTo>
                  <a:cubicBezTo>
                    <a:pt x="17801" y="13371"/>
                    <a:pt x="16622" y="13598"/>
                    <a:pt x="15110" y="13990"/>
                  </a:cubicBezTo>
                  <a:lnTo>
                    <a:pt x="14812" y="14062"/>
                  </a:lnTo>
                  <a:cubicBezTo>
                    <a:pt x="14062" y="14240"/>
                    <a:pt x="13300" y="14431"/>
                    <a:pt x="12610" y="14800"/>
                  </a:cubicBezTo>
                  <a:cubicBezTo>
                    <a:pt x="12276" y="14967"/>
                    <a:pt x="11979" y="15145"/>
                    <a:pt x="11657" y="15324"/>
                  </a:cubicBezTo>
                  <a:cubicBezTo>
                    <a:pt x="11538" y="15383"/>
                    <a:pt x="11431" y="15455"/>
                    <a:pt x="11312" y="15514"/>
                  </a:cubicBezTo>
                  <a:cubicBezTo>
                    <a:pt x="11205" y="15455"/>
                    <a:pt x="11193" y="15360"/>
                    <a:pt x="11205" y="15205"/>
                  </a:cubicBezTo>
                  <a:cubicBezTo>
                    <a:pt x="11217" y="14776"/>
                    <a:pt x="11252" y="14348"/>
                    <a:pt x="11276" y="13895"/>
                  </a:cubicBezTo>
                  <a:cubicBezTo>
                    <a:pt x="11324" y="12967"/>
                    <a:pt x="11371" y="11978"/>
                    <a:pt x="11395" y="110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1;p25"/>
            <p:cNvSpPr/>
            <p:nvPr/>
          </p:nvSpPr>
          <p:spPr>
            <a:xfrm>
              <a:off x="4900900" y="3280600"/>
              <a:ext cx="47950" cy="69075"/>
            </a:xfrm>
            <a:custGeom>
              <a:avLst/>
              <a:gdLst/>
              <a:ahLst/>
              <a:cxnLst/>
              <a:rect l="l" t="t" r="r" b="b"/>
              <a:pathLst>
                <a:path w="1918" h="2763" extrusionOk="0">
                  <a:moveTo>
                    <a:pt x="1239" y="1358"/>
                  </a:moveTo>
                  <a:cubicBezTo>
                    <a:pt x="1346" y="1453"/>
                    <a:pt x="1393" y="1512"/>
                    <a:pt x="1477" y="1572"/>
                  </a:cubicBezTo>
                  <a:cubicBezTo>
                    <a:pt x="1917" y="2012"/>
                    <a:pt x="1715" y="2465"/>
                    <a:pt x="1286" y="2643"/>
                  </a:cubicBezTo>
                  <a:cubicBezTo>
                    <a:pt x="1001" y="2762"/>
                    <a:pt x="655" y="2762"/>
                    <a:pt x="322" y="2751"/>
                  </a:cubicBezTo>
                  <a:cubicBezTo>
                    <a:pt x="108" y="2751"/>
                    <a:pt x="0" y="2536"/>
                    <a:pt x="48" y="2298"/>
                  </a:cubicBezTo>
                  <a:cubicBezTo>
                    <a:pt x="179" y="1643"/>
                    <a:pt x="262" y="1000"/>
                    <a:pt x="167" y="334"/>
                  </a:cubicBezTo>
                  <a:cubicBezTo>
                    <a:pt x="119" y="84"/>
                    <a:pt x="227" y="0"/>
                    <a:pt x="465" y="36"/>
                  </a:cubicBezTo>
                  <a:cubicBezTo>
                    <a:pt x="739" y="72"/>
                    <a:pt x="1012" y="107"/>
                    <a:pt x="1274" y="191"/>
                  </a:cubicBezTo>
                  <a:cubicBezTo>
                    <a:pt x="1727" y="310"/>
                    <a:pt x="1834" y="607"/>
                    <a:pt x="1560" y="977"/>
                  </a:cubicBezTo>
                  <a:cubicBezTo>
                    <a:pt x="1477" y="1096"/>
                    <a:pt x="1370" y="1203"/>
                    <a:pt x="1239" y="1358"/>
                  </a:cubicBezTo>
                  <a:close/>
                  <a:moveTo>
                    <a:pt x="477" y="1643"/>
                  </a:moveTo>
                  <a:cubicBezTo>
                    <a:pt x="334" y="1917"/>
                    <a:pt x="227" y="2179"/>
                    <a:pt x="370" y="2393"/>
                  </a:cubicBezTo>
                  <a:cubicBezTo>
                    <a:pt x="548" y="2608"/>
                    <a:pt x="834" y="2465"/>
                    <a:pt x="1072" y="2405"/>
                  </a:cubicBezTo>
                  <a:cubicBezTo>
                    <a:pt x="1120" y="2393"/>
                    <a:pt x="1167" y="2370"/>
                    <a:pt x="1191" y="2358"/>
                  </a:cubicBezTo>
                  <a:cubicBezTo>
                    <a:pt x="1441" y="2215"/>
                    <a:pt x="1465" y="1941"/>
                    <a:pt x="1191" y="1822"/>
                  </a:cubicBezTo>
                  <a:cubicBezTo>
                    <a:pt x="989" y="1715"/>
                    <a:pt x="727" y="1691"/>
                    <a:pt x="477" y="1643"/>
                  </a:cubicBezTo>
                  <a:close/>
                  <a:moveTo>
                    <a:pt x="393" y="441"/>
                  </a:moveTo>
                  <a:cubicBezTo>
                    <a:pt x="417" y="738"/>
                    <a:pt x="453" y="1024"/>
                    <a:pt x="489" y="1334"/>
                  </a:cubicBezTo>
                  <a:cubicBezTo>
                    <a:pt x="905" y="1167"/>
                    <a:pt x="1322" y="1107"/>
                    <a:pt x="1465" y="643"/>
                  </a:cubicBezTo>
                  <a:cubicBezTo>
                    <a:pt x="1132" y="393"/>
                    <a:pt x="798" y="369"/>
                    <a:pt x="393" y="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2;p25"/>
            <p:cNvSpPr/>
            <p:nvPr/>
          </p:nvSpPr>
          <p:spPr>
            <a:xfrm>
              <a:off x="4649675" y="3136525"/>
              <a:ext cx="48850" cy="75025"/>
            </a:xfrm>
            <a:custGeom>
              <a:avLst/>
              <a:gdLst/>
              <a:ahLst/>
              <a:cxnLst/>
              <a:rect l="l" t="t" r="r" b="b"/>
              <a:pathLst>
                <a:path w="1954" h="3001" extrusionOk="0">
                  <a:moveTo>
                    <a:pt x="1691" y="3001"/>
                  </a:moveTo>
                  <a:cubicBezTo>
                    <a:pt x="1572" y="2560"/>
                    <a:pt x="1477" y="2179"/>
                    <a:pt x="1370" y="1810"/>
                  </a:cubicBezTo>
                  <a:lnTo>
                    <a:pt x="763" y="1810"/>
                  </a:lnTo>
                  <a:cubicBezTo>
                    <a:pt x="560" y="1810"/>
                    <a:pt x="441" y="1917"/>
                    <a:pt x="405" y="2108"/>
                  </a:cubicBezTo>
                  <a:cubicBezTo>
                    <a:pt x="382" y="2322"/>
                    <a:pt x="334" y="2513"/>
                    <a:pt x="286" y="2715"/>
                  </a:cubicBezTo>
                  <a:cubicBezTo>
                    <a:pt x="274" y="2763"/>
                    <a:pt x="227" y="2810"/>
                    <a:pt x="203" y="2858"/>
                  </a:cubicBezTo>
                  <a:cubicBezTo>
                    <a:pt x="1" y="2799"/>
                    <a:pt x="1" y="2691"/>
                    <a:pt x="48" y="2537"/>
                  </a:cubicBezTo>
                  <a:cubicBezTo>
                    <a:pt x="286" y="1787"/>
                    <a:pt x="524" y="1036"/>
                    <a:pt x="763" y="274"/>
                  </a:cubicBezTo>
                  <a:cubicBezTo>
                    <a:pt x="810" y="143"/>
                    <a:pt x="858" y="1"/>
                    <a:pt x="1013" y="24"/>
                  </a:cubicBezTo>
                  <a:cubicBezTo>
                    <a:pt x="1108" y="36"/>
                    <a:pt x="1191" y="155"/>
                    <a:pt x="1239" y="251"/>
                  </a:cubicBezTo>
                  <a:cubicBezTo>
                    <a:pt x="1394" y="691"/>
                    <a:pt x="1536" y="1144"/>
                    <a:pt x="1667" y="1584"/>
                  </a:cubicBezTo>
                  <a:cubicBezTo>
                    <a:pt x="1751" y="1858"/>
                    <a:pt x="1810" y="2120"/>
                    <a:pt x="1882" y="2406"/>
                  </a:cubicBezTo>
                  <a:cubicBezTo>
                    <a:pt x="1941" y="2596"/>
                    <a:pt x="1953" y="2775"/>
                    <a:pt x="1691" y="3001"/>
                  </a:cubicBezTo>
                  <a:close/>
                  <a:moveTo>
                    <a:pt x="774" y="1441"/>
                  </a:moveTo>
                  <a:cubicBezTo>
                    <a:pt x="953" y="1406"/>
                    <a:pt x="1108" y="1382"/>
                    <a:pt x="1251" y="1346"/>
                  </a:cubicBezTo>
                  <a:cubicBezTo>
                    <a:pt x="1251" y="1048"/>
                    <a:pt x="1179" y="858"/>
                    <a:pt x="989" y="679"/>
                  </a:cubicBezTo>
                  <a:cubicBezTo>
                    <a:pt x="763" y="870"/>
                    <a:pt x="715" y="1108"/>
                    <a:pt x="774" y="1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3;p25"/>
            <p:cNvSpPr/>
            <p:nvPr/>
          </p:nvSpPr>
          <p:spPr>
            <a:xfrm>
              <a:off x="4897925" y="3135925"/>
              <a:ext cx="180100" cy="62250"/>
            </a:xfrm>
            <a:custGeom>
              <a:avLst/>
              <a:gdLst/>
              <a:ahLst/>
              <a:cxnLst/>
              <a:rect l="l" t="t" r="r" b="b"/>
              <a:pathLst>
                <a:path w="7204" h="2490" extrusionOk="0">
                  <a:moveTo>
                    <a:pt x="6763" y="1"/>
                  </a:moveTo>
                  <a:lnTo>
                    <a:pt x="6656" y="1"/>
                  </a:lnTo>
                  <a:cubicBezTo>
                    <a:pt x="5787" y="36"/>
                    <a:pt x="4775" y="120"/>
                    <a:pt x="3787" y="525"/>
                  </a:cubicBezTo>
                  <a:cubicBezTo>
                    <a:pt x="2989" y="834"/>
                    <a:pt x="2191" y="1132"/>
                    <a:pt x="1405" y="1418"/>
                  </a:cubicBezTo>
                  <a:cubicBezTo>
                    <a:pt x="1084" y="1537"/>
                    <a:pt x="774" y="1644"/>
                    <a:pt x="465" y="1763"/>
                  </a:cubicBezTo>
                  <a:cubicBezTo>
                    <a:pt x="298" y="1822"/>
                    <a:pt x="48" y="1918"/>
                    <a:pt x="12" y="2311"/>
                  </a:cubicBezTo>
                  <a:lnTo>
                    <a:pt x="0" y="2489"/>
                  </a:lnTo>
                  <a:lnTo>
                    <a:pt x="179" y="2477"/>
                  </a:lnTo>
                  <a:cubicBezTo>
                    <a:pt x="227" y="2477"/>
                    <a:pt x="250" y="2477"/>
                    <a:pt x="298" y="2453"/>
                  </a:cubicBezTo>
                  <a:cubicBezTo>
                    <a:pt x="369" y="2453"/>
                    <a:pt x="453" y="2442"/>
                    <a:pt x="524" y="2418"/>
                  </a:cubicBezTo>
                  <a:cubicBezTo>
                    <a:pt x="1584" y="1953"/>
                    <a:pt x="2739" y="1513"/>
                    <a:pt x="4060" y="1072"/>
                  </a:cubicBezTo>
                  <a:cubicBezTo>
                    <a:pt x="4715" y="870"/>
                    <a:pt x="5513" y="644"/>
                    <a:pt x="6346" y="644"/>
                  </a:cubicBezTo>
                  <a:cubicBezTo>
                    <a:pt x="6442" y="644"/>
                    <a:pt x="6561" y="644"/>
                    <a:pt x="6668" y="656"/>
                  </a:cubicBezTo>
                  <a:lnTo>
                    <a:pt x="6727" y="656"/>
                  </a:lnTo>
                  <a:cubicBezTo>
                    <a:pt x="6775" y="656"/>
                    <a:pt x="6823" y="679"/>
                    <a:pt x="6858" y="679"/>
                  </a:cubicBezTo>
                  <a:cubicBezTo>
                    <a:pt x="6906" y="679"/>
                    <a:pt x="7025" y="679"/>
                    <a:pt x="7120" y="584"/>
                  </a:cubicBezTo>
                  <a:cubicBezTo>
                    <a:pt x="7180" y="525"/>
                    <a:pt x="7204" y="441"/>
                    <a:pt x="7204" y="334"/>
                  </a:cubicBezTo>
                  <a:cubicBezTo>
                    <a:pt x="7204" y="215"/>
                    <a:pt x="7144" y="1"/>
                    <a:pt x="6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4;p25"/>
            <p:cNvSpPr/>
            <p:nvPr/>
          </p:nvSpPr>
          <p:spPr>
            <a:xfrm>
              <a:off x="4897925" y="3374050"/>
              <a:ext cx="171475" cy="42300"/>
            </a:xfrm>
            <a:custGeom>
              <a:avLst/>
              <a:gdLst/>
              <a:ahLst/>
              <a:cxnLst/>
              <a:rect l="l" t="t" r="r" b="b"/>
              <a:pathLst>
                <a:path w="6859" h="1692" extrusionOk="0">
                  <a:moveTo>
                    <a:pt x="6561" y="60"/>
                  </a:moveTo>
                  <a:cubicBezTo>
                    <a:pt x="6442" y="36"/>
                    <a:pt x="6346" y="1"/>
                    <a:pt x="6227" y="1"/>
                  </a:cubicBezTo>
                  <a:lnTo>
                    <a:pt x="6180" y="1"/>
                  </a:lnTo>
                  <a:cubicBezTo>
                    <a:pt x="5346" y="48"/>
                    <a:pt x="4584" y="96"/>
                    <a:pt x="3822" y="167"/>
                  </a:cubicBezTo>
                  <a:cubicBezTo>
                    <a:pt x="3406" y="215"/>
                    <a:pt x="2977" y="287"/>
                    <a:pt x="2453" y="441"/>
                  </a:cubicBezTo>
                  <a:cubicBezTo>
                    <a:pt x="1977" y="560"/>
                    <a:pt x="1501" y="703"/>
                    <a:pt x="1048" y="834"/>
                  </a:cubicBezTo>
                  <a:cubicBezTo>
                    <a:pt x="870" y="894"/>
                    <a:pt x="667" y="941"/>
                    <a:pt x="489" y="1001"/>
                  </a:cubicBezTo>
                  <a:lnTo>
                    <a:pt x="453" y="1013"/>
                  </a:lnTo>
                  <a:cubicBezTo>
                    <a:pt x="358" y="1049"/>
                    <a:pt x="274" y="1072"/>
                    <a:pt x="179" y="1120"/>
                  </a:cubicBezTo>
                  <a:cubicBezTo>
                    <a:pt x="72" y="1179"/>
                    <a:pt x="0" y="1346"/>
                    <a:pt x="48" y="1453"/>
                  </a:cubicBezTo>
                  <a:cubicBezTo>
                    <a:pt x="96" y="1537"/>
                    <a:pt x="179" y="1632"/>
                    <a:pt x="274" y="1668"/>
                  </a:cubicBezTo>
                  <a:cubicBezTo>
                    <a:pt x="298" y="1691"/>
                    <a:pt x="334" y="1691"/>
                    <a:pt x="358" y="1691"/>
                  </a:cubicBezTo>
                  <a:cubicBezTo>
                    <a:pt x="417" y="1691"/>
                    <a:pt x="465" y="1668"/>
                    <a:pt x="512" y="1656"/>
                  </a:cubicBezTo>
                  <a:lnTo>
                    <a:pt x="536" y="1644"/>
                  </a:lnTo>
                  <a:cubicBezTo>
                    <a:pt x="774" y="1572"/>
                    <a:pt x="1012" y="1513"/>
                    <a:pt x="1251" y="1430"/>
                  </a:cubicBezTo>
                  <a:cubicBezTo>
                    <a:pt x="1679" y="1299"/>
                    <a:pt x="2096" y="1179"/>
                    <a:pt x="2524" y="1060"/>
                  </a:cubicBezTo>
                  <a:cubicBezTo>
                    <a:pt x="2739" y="1001"/>
                    <a:pt x="2977" y="941"/>
                    <a:pt x="3203" y="894"/>
                  </a:cubicBezTo>
                  <a:lnTo>
                    <a:pt x="3489" y="858"/>
                  </a:lnTo>
                  <a:cubicBezTo>
                    <a:pt x="4156" y="751"/>
                    <a:pt x="4834" y="644"/>
                    <a:pt x="5501" y="644"/>
                  </a:cubicBezTo>
                  <a:cubicBezTo>
                    <a:pt x="5775" y="644"/>
                    <a:pt x="6025" y="656"/>
                    <a:pt x="6275" y="691"/>
                  </a:cubicBezTo>
                  <a:lnTo>
                    <a:pt x="6370" y="691"/>
                  </a:lnTo>
                  <a:cubicBezTo>
                    <a:pt x="6537" y="691"/>
                    <a:pt x="6751" y="620"/>
                    <a:pt x="6835" y="263"/>
                  </a:cubicBezTo>
                  <a:lnTo>
                    <a:pt x="6858" y="108"/>
                  </a:lnTo>
                  <a:lnTo>
                    <a:pt x="6715" y="84"/>
                  </a:lnTo>
                  <a:cubicBezTo>
                    <a:pt x="6668" y="96"/>
                    <a:pt x="6608" y="84"/>
                    <a:pt x="6561" y="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5;p25"/>
            <p:cNvSpPr/>
            <p:nvPr/>
          </p:nvSpPr>
          <p:spPr>
            <a:xfrm>
              <a:off x="4896125" y="3336850"/>
              <a:ext cx="171775" cy="43175"/>
            </a:xfrm>
            <a:custGeom>
              <a:avLst/>
              <a:gdLst/>
              <a:ahLst/>
              <a:cxnLst/>
              <a:rect l="l" t="t" r="r" b="b"/>
              <a:pathLst>
                <a:path w="6871" h="1727" extrusionOk="0">
                  <a:moveTo>
                    <a:pt x="322" y="1715"/>
                  </a:moveTo>
                  <a:cubicBezTo>
                    <a:pt x="382" y="1715"/>
                    <a:pt x="465" y="1703"/>
                    <a:pt x="537" y="1679"/>
                  </a:cubicBezTo>
                  <a:lnTo>
                    <a:pt x="787" y="1608"/>
                  </a:lnTo>
                  <a:cubicBezTo>
                    <a:pt x="1203" y="1477"/>
                    <a:pt x="1632" y="1346"/>
                    <a:pt x="2049" y="1203"/>
                  </a:cubicBezTo>
                  <a:cubicBezTo>
                    <a:pt x="3323" y="786"/>
                    <a:pt x="4287" y="596"/>
                    <a:pt x="5204" y="596"/>
                  </a:cubicBezTo>
                  <a:cubicBezTo>
                    <a:pt x="5609" y="596"/>
                    <a:pt x="6014" y="643"/>
                    <a:pt x="6395" y="715"/>
                  </a:cubicBezTo>
                  <a:cubicBezTo>
                    <a:pt x="6442" y="727"/>
                    <a:pt x="6490" y="727"/>
                    <a:pt x="6537" y="727"/>
                  </a:cubicBezTo>
                  <a:cubicBezTo>
                    <a:pt x="6633" y="727"/>
                    <a:pt x="6728" y="703"/>
                    <a:pt x="6787" y="632"/>
                  </a:cubicBezTo>
                  <a:cubicBezTo>
                    <a:pt x="6871" y="524"/>
                    <a:pt x="6871" y="358"/>
                    <a:pt x="6871" y="227"/>
                  </a:cubicBezTo>
                  <a:lnTo>
                    <a:pt x="6859" y="108"/>
                  </a:lnTo>
                  <a:lnTo>
                    <a:pt x="6740" y="96"/>
                  </a:lnTo>
                  <a:cubicBezTo>
                    <a:pt x="6633" y="72"/>
                    <a:pt x="6537" y="72"/>
                    <a:pt x="6442" y="60"/>
                  </a:cubicBezTo>
                  <a:cubicBezTo>
                    <a:pt x="6216" y="36"/>
                    <a:pt x="6002" y="0"/>
                    <a:pt x="5764" y="0"/>
                  </a:cubicBezTo>
                  <a:lnTo>
                    <a:pt x="5252" y="0"/>
                  </a:lnTo>
                  <a:cubicBezTo>
                    <a:pt x="4597" y="0"/>
                    <a:pt x="3918" y="36"/>
                    <a:pt x="3216" y="286"/>
                  </a:cubicBezTo>
                  <a:cubicBezTo>
                    <a:pt x="2882" y="405"/>
                    <a:pt x="2525" y="512"/>
                    <a:pt x="2192" y="596"/>
                  </a:cubicBezTo>
                  <a:cubicBezTo>
                    <a:pt x="2073" y="632"/>
                    <a:pt x="1954" y="655"/>
                    <a:pt x="1834" y="703"/>
                  </a:cubicBezTo>
                  <a:cubicBezTo>
                    <a:pt x="1573" y="774"/>
                    <a:pt x="1323" y="834"/>
                    <a:pt x="1072" y="905"/>
                  </a:cubicBezTo>
                  <a:cubicBezTo>
                    <a:pt x="858" y="965"/>
                    <a:pt x="644" y="1024"/>
                    <a:pt x="430" y="1084"/>
                  </a:cubicBezTo>
                  <a:cubicBezTo>
                    <a:pt x="346" y="1120"/>
                    <a:pt x="239" y="1143"/>
                    <a:pt x="144" y="1203"/>
                  </a:cubicBezTo>
                  <a:cubicBezTo>
                    <a:pt x="60" y="1263"/>
                    <a:pt x="1" y="1417"/>
                    <a:pt x="25" y="1524"/>
                  </a:cubicBezTo>
                  <a:cubicBezTo>
                    <a:pt x="60" y="1620"/>
                    <a:pt x="168" y="1715"/>
                    <a:pt x="263" y="1727"/>
                  </a:cubicBezTo>
                  <a:cubicBezTo>
                    <a:pt x="263" y="1715"/>
                    <a:pt x="299" y="1715"/>
                    <a:pt x="322" y="17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6;p25"/>
            <p:cNvSpPr/>
            <p:nvPr/>
          </p:nvSpPr>
          <p:spPr>
            <a:xfrm>
              <a:off x="4906550" y="3180575"/>
              <a:ext cx="162250" cy="42300"/>
            </a:xfrm>
            <a:custGeom>
              <a:avLst/>
              <a:gdLst/>
              <a:ahLst/>
              <a:cxnLst/>
              <a:rect l="l" t="t" r="r" b="b"/>
              <a:pathLst>
                <a:path w="6490" h="1692" extrusionOk="0">
                  <a:moveTo>
                    <a:pt x="5954" y="667"/>
                  </a:moveTo>
                  <a:lnTo>
                    <a:pt x="6097" y="667"/>
                  </a:lnTo>
                  <a:cubicBezTo>
                    <a:pt x="6240" y="667"/>
                    <a:pt x="6323" y="632"/>
                    <a:pt x="6382" y="536"/>
                  </a:cubicBezTo>
                  <a:cubicBezTo>
                    <a:pt x="6490" y="417"/>
                    <a:pt x="6442" y="239"/>
                    <a:pt x="6430" y="179"/>
                  </a:cubicBezTo>
                  <a:lnTo>
                    <a:pt x="6418" y="96"/>
                  </a:lnTo>
                  <a:lnTo>
                    <a:pt x="6323" y="72"/>
                  </a:lnTo>
                  <a:cubicBezTo>
                    <a:pt x="6299" y="72"/>
                    <a:pt x="6275" y="60"/>
                    <a:pt x="6263" y="60"/>
                  </a:cubicBezTo>
                  <a:cubicBezTo>
                    <a:pt x="6216" y="48"/>
                    <a:pt x="6180" y="36"/>
                    <a:pt x="6132" y="36"/>
                  </a:cubicBezTo>
                  <a:cubicBezTo>
                    <a:pt x="5942" y="13"/>
                    <a:pt x="5763" y="1"/>
                    <a:pt x="5549" y="1"/>
                  </a:cubicBezTo>
                  <a:cubicBezTo>
                    <a:pt x="4966" y="1"/>
                    <a:pt x="4370" y="72"/>
                    <a:pt x="3811" y="155"/>
                  </a:cubicBezTo>
                  <a:lnTo>
                    <a:pt x="3537" y="179"/>
                  </a:lnTo>
                  <a:cubicBezTo>
                    <a:pt x="3084" y="239"/>
                    <a:pt x="2644" y="394"/>
                    <a:pt x="2227" y="536"/>
                  </a:cubicBezTo>
                  <a:cubicBezTo>
                    <a:pt x="1965" y="632"/>
                    <a:pt x="1679" y="727"/>
                    <a:pt x="1417" y="787"/>
                  </a:cubicBezTo>
                  <a:cubicBezTo>
                    <a:pt x="1334" y="810"/>
                    <a:pt x="1263" y="822"/>
                    <a:pt x="1179" y="846"/>
                  </a:cubicBezTo>
                  <a:cubicBezTo>
                    <a:pt x="1025" y="882"/>
                    <a:pt x="858" y="929"/>
                    <a:pt x="715" y="965"/>
                  </a:cubicBezTo>
                  <a:cubicBezTo>
                    <a:pt x="679" y="989"/>
                    <a:pt x="655" y="989"/>
                    <a:pt x="608" y="1001"/>
                  </a:cubicBezTo>
                  <a:cubicBezTo>
                    <a:pt x="429" y="1048"/>
                    <a:pt x="179" y="1120"/>
                    <a:pt x="60" y="1441"/>
                  </a:cubicBezTo>
                  <a:lnTo>
                    <a:pt x="1" y="1608"/>
                  </a:lnTo>
                  <a:lnTo>
                    <a:pt x="179" y="1644"/>
                  </a:lnTo>
                  <a:cubicBezTo>
                    <a:pt x="203" y="1644"/>
                    <a:pt x="239" y="1656"/>
                    <a:pt x="263" y="1656"/>
                  </a:cubicBezTo>
                  <a:cubicBezTo>
                    <a:pt x="322" y="1668"/>
                    <a:pt x="382" y="1691"/>
                    <a:pt x="441" y="1691"/>
                  </a:cubicBezTo>
                  <a:cubicBezTo>
                    <a:pt x="477" y="1691"/>
                    <a:pt x="501" y="1691"/>
                    <a:pt x="525" y="1668"/>
                  </a:cubicBezTo>
                  <a:cubicBezTo>
                    <a:pt x="608" y="1644"/>
                    <a:pt x="703" y="1632"/>
                    <a:pt x="798" y="1596"/>
                  </a:cubicBezTo>
                  <a:cubicBezTo>
                    <a:pt x="1144" y="1513"/>
                    <a:pt x="1489" y="1418"/>
                    <a:pt x="1810" y="1287"/>
                  </a:cubicBezTo>
                  <a:cubicBezTo>
                    <a:pt x="2882" y="834"/>
                    <a:pt x="4013" y="620"/>
                    <a:pt x="5180" y="620"/>
                  </a:cubicBezTo>
                  <a:cubicBezTo>
                    <a:pt x="5370" y="620"/>
                    <a:pt x="5585" y="620"/>
                    <a:pt x="5787" y="632"/>
                  </a:cubicBezTo>
                  <a:cubicBezTo>
                    <a:pt x="5835" y="667"/>
                    <a:pt x="5894" y="667"/>
                    <a:pt x="5954" y="6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7;p25"/>
            <p:cNvSpPr/>
            <p:nvPr/>
          </p:nvSpPr>
          <p:spPr>
            <a:xfrm>
              <a:off x="4900300" y="3223150"/>
              <a:ext cx="124150" cy="36025"/>
            </a:xfrm>
            <a:custGeom>
              <a:avLst/>
              <a:gdLst/>
              <a:ahLst/>
              <a:cxnLst/>
              <a:rect l="l" t="t" r="r" b="b"/>
              <a:pathLst>
                <a:path w="4966" h="1441" extrusionOk="0">
                  <a:moveTo>
                    <a:pt x="24" y="1274"/>
                  </a:moveTo>
                  <a:lnTo>
                    <a:pt x="1" y="1441"/>
                  </a:lnTo>
                  <a:lnTo>
                    <a:pt x="179" y="1441"/>
                  </a:lnTo>
                  <a:lnTo>
                    <a:pt x="298" y="1441"/>
                  </a:lnTo>
                  <a:lnTo>
                    <a:pt x="394" y="1441"/>
                  </a:lnTo>
                  <a:cubicBezTo>
                    <a:pt x="453" y="1441"/>
                    <a:pt x="501" y="1441"/>
                    <a:pt x="548" y="1429"/>
                  </a:cubicBezTo>
                  <a:cubicBezTo>
                    <a:pt x="1965" y="1072"/>
                    <a:pt x="3227" y="774"/>
                    <a:pt x="4561" y="679"/>
                  </a:cubicBezTo>
                  <a:cubicBezTo>
                    <a:pt x="4966" y="655"/>
                    <a:pt x="4966" y="298"/>
                    <a:pt x="4966" y="155"/>
                  </a:cubicBezTo>
                  <a:lnTo>
                    <a:pt x="4966" y="0"/>
                  </a:lnTo>
                  <a:lnTo>
                    <a:pt x="4799" y="12"/>
                  </a:lnTo>
                  <a:cubicBezTo>
                    <a:pt x="4704" y="24"/>
                    <a:pt x="4608" y="24"/>
                    <a:pt x="4525" y="48"/>
                  </a:cubicBezTo>
                  <a:cubicBezTo>
                    <a:pt x="4311" y="60"/>
                    <a:pt x="4108" y="72"/>
                    <a:pt x="3906" y="119"/>
                  </a:cubicBezTo>
                  <a:cubicBezTo>
                    <a:pt x="2775" y="346"/>
                    <a:pt x="1667" y="560"/>
                    <a:pt x="513" y="822"/>
                  </a:cubicBezTo>
                  <a:cubicBezTo>
                    <a:pt x="334" y="846"/>
                    <a:pt x="72" y="905"/>
                    <a:pt x="24" y="12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8;p25"/>
            <p:cNvSpPr/>
            <p:nvPr/>
          </p:nvSpPr>
          <p:spPr>
            <a:xfrm>
              <a:off x="4960725" y="3291600"/>
              <a:ext cx="83375" cy="23250"/>
            </a:xfrm>
            <a:custGeom>
              <a:avLst/>
              <a:gdLst/>
              <a:ahLst/>
              <a:cxnLst/>
              <a:rect l="l" t="t" r="r" b="b"/>
              <a:pathLst>
                <a:path w="3335" h="930" extrusionOk="0">
                  <a:moveTo>
                    <a:pt x="3156" y="25"/>
                  </a:moveTo>
                  <a:lnTo>
                    <a:pt x="2894" y="72"/>
                  </a:lnTo>
                  <a:cubicBezTo>
                    <a:pt x="2715" y="108"/>
                    <a:pt x="2549" y="132"/>
                    <a:pt x="2370" y="144"/>
                  </a:cubicBezTo>
                  <a:cubicBezTo>
                    <a:pt x="2001" y="179"/>
                    <a:pt x="1632" y="203"/>
                    <a:pt x="1275" y="239"/>
                  </a:cubicBezTo>
                  <a:cubicBezTo>
                    <a:pt x="1001" y="251"/>
                    <a:pt x="751" y="275"/>
                    <a:pt x="477" y="298"/>
                  </a:cubicBezTo>
                  <a:lnTo>
                    <a:pt x="417" y="298"/>
                  </a:lnTo>
                  <a:cubicBezTo>
                    <a:pt x="310" y="298"/>
                    <a:pt x="179" y="310"/>
                    <a:pt x="84" y="417"/>
                  </a:cubicBezTo>
                  <a:cubicBezTo>
                    <a:pt x="12" y="477"/>
                    <a:pt x="1" y="560"/>
                    <a:pt x="1" y="656"/>
                  </a:cubicBezTo>
                  <a:cubicBezTo>
                    <a:pt x="12" y="834"/>
                    <a:pt x="143" y="929"/>
                    <a:pt x="310" y="929"/>
                  </a:cubicBezTo>
                  <a:cubicBezTo>
                    <a:pt x="358" y="929"/>
                    <a:pt x="405" y="929"/>
                    <a:pt x="453" y="918"/>
                  </a:cubicBezTo>
                  <a:cubicBezTo>
                    <a:pt x="465" y="918"/>
                    <a:pt x="489" y="918"/>
                    <a:pt x="513" y="906"/>
                  </a:cubicBezTo>
                  <a:lnTo>
                    <a:pt x="1298" y="846"/>
                  </a:lnTo>
                  <a:cubicBezTo>
                    <a:pt x="1846" y="798"/>
                    <a:pt x="2382" y="751"/>
                    <a:pt x="2941" y="727"/>
                  </a:cubicBezTo>
                  <a:cubicBezTo>
                    <a:pt x="3072" y="715"/>
                    <a:pt x="3168" y="667"/>
                    <a:pt x="3239" y="596"/>
                  </a:cubicBezTo>
                  <a:cubicBezTo>
                    <a:pt x="3334" y="477"/>
                    <a:pt x="3322" y="310"/>
                    <a:pt x="3299" y="144"/>
                  </a:cubicBezTo>
                  <a:lnTo>
                    <a:pt x="32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9;p25"/>
            <p:cNvSpPr/>
            <p:nvPr/>
          </p:nvSpPr>
          <p:spPr>
            <a:xfrm>
              <a:off x="4907750" y="3408000"/>
              <a:ext cx="73550" cy="28600"/>
            </a:xfrm>
            <a:custGeom>
              <a:avLst/>
              <a:gdLst/>
              <a:ahLst/>
              <a:cxnLst/>
              <a:rect l="l" t="t" r="r" b="b"/>
              <a:pathLst>
                <a:path w="2942" h="1144" extrusionOk="0">
                  <a:moveTo>
                    <a:pt x="2572" y="0"/>
                  </a:moveTo>
                  <a:cubicBezTo>
                    <a:pt x="2524" y="0"/>
                    <a:pt x="2477" y="0"/>
                    <a:pt x="2429" y="12"/>
                  </a:cubicBezTo>
                  <a:lnTo>
                    <a:pt x="2417" y="12"/>
                  </a:lnTo>
                  <a:cubicBezTo>
                    <a:pt x="2393" y="12"/>
                    <a:pt x="2358" y="36"/>
                    <a:pt x="2334" y="36"/>
                  </a:cubicBezTo>
                  <a:lnTo>
                    <a:pt x="1786" y="167"/>
                  </a:lnTo>
                  <a:cubicBezTo>
                    <a:pt x="1334" y="286"/>
                    <a:pt x="869" y="393"/>
                    <a:pt x="429" y="512"/>
                  </a:cubicBezTo>
                  <a:lnTo>
                    <a:pt x="381" y="524"/>
                  </a:lnTo>
                  <a:cubicBezTo>
                    <a:pt x="262" y="548"/>
                    <a:pt x="0" y="607"/>
                    <a:pt x="12" y="1000"/>
                  </a:cubicBezTo>
                  <a:lnTo>
                    <a:pt x="12" y="1143"/>
                  </a:lnTo>
                  <a:lnTo>
                    <a:pt x="155" y="1131"/>
                  </a:lnTo>
                  <a:lnTo>
                    <a:pt x="322" y="1131"/>
                  </a:lnTo>
                  <a:cubicBezTo>
                    <a:pt x="441" y="1131"/>
                    <a:pt x="560" y="1131"/>
                    <a:pt x="667" y="1107"/>
                  </a:cubicBezTo>
                  <a:cubicBezTo>
                    <a:pt x="1274" y="964"/>
                    <a:pt x="1881" y="822"/>
                    <a:pt x="2512" y="667"/>
                  </a:cubicBezTo>
                  <a:lnTo>
                    <a:pt x="2536" y="667"/>
                  </a:lnTo>
                  <a:cubicBezTo>
                    <a:pt x="2643" y="643"/>
                    <a:pt x="2941" y="583"/>
                    <a:pt x="2882" y="274"/>
                  </a:cubicBezTo>
                  <a:cubicBezTo>
                    <a:pt x="2893" y="191"/>
                    <a:pt x="2822" y="0"/>
                    <a:pt x="2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40;p25"/>
            <p:cNvSpPr/>
            <p:nvPr/>
          </p:nvSpPr>
          <p:spPr>
            <a:xfrm>
              <a:off x="4657425" y="3220475"/>
              <a:ext cx="147950" cy="39000"/>
            </a:xfrm>
            <a:custGeom>
              <a:avLst/>
              <a:gdLst/>
              <a:ahLst/>
              <a:cxnLst/>
              <a:rect l="l" t="t" r="r" b="b"/>
              <a:pathLst>
                <a:path w="5918" h="1560" extrusionOk="0">
                  <a:moveTo>
                    <a:pt x="405" y="667"/>
                  </a:moveTo>
                  <a:cubicBezTo>
                    <a:pt x="548" y="715"/>
                    <a:pt x="691" y="726"/>
                    <a:pt x="822" y="726"/>
                  </a:cubicBezTo>
                  <a:lnTo>
                    <a:pt x="917" y="750"/>
                  </a:lnTo>
                  <a:cubicBezTo>
                    <a:pt x="1072" y="762"/>
                    <a:pt x="1250" y="774"/>
                    <a:pt x="1417" y="786"/>
                  </a:cubicBezTo>
                  <a:cubicBezTo>
                    <a:pt x="2286" y="881"/>
                    <a:pt x="3179" y="965"/>
                    <a:pt x="4036" y="1179"/>
                  </a:cubicBezTo>
                  <a:cubicBezTo>
                    <a:pt x="4310" y="1250"/>
                    <a:pt x="4584" y="1322"/>
                    <a:pt x="4858" y="1405"/>
                  </a:cubicBezTo>
                  <a:cubicBezTo>
                    <a:pt x="5001" y="1441"/>
                    <a:pt x="5156" y="1488"/>
                    <a:pt x="5298" y="1512"/>
                  </a:cubicBezTo>
                  <a:cubicBezTo>
                    <a:pt x="5394" y="1548"/>
                    <a:pt x="5465" y="1560"/>
                    <a:pt x="5525" y="1560"/>
                  </a:cubicBezTo>
                  <a:cubicBezTo>
                    <a:pt x="5715" y="1560"/>
                    <a:pt x="5775" y="1417"/>
                    <a:pt x="5870" y="1179"/>
                  </a:cubicBezTo>
                  <a:lnTo>
                    <a:pt x="5918" y="1036"/>
                  </a:lnTo>
                  <a:lnTo>
                    <a:pt x="5798" y="976"/>
                  </a:lnTo>
                  <a:cubicBezTo>
                    <a:pt x="5763" y="965"/>
                    <a:pt x="5751" y="953"/>
                    <a:pt x="5715" y="941"/>
                  </a:cubicBezTo>
                  <a:cubicBezTo>
                    <a:pt x="5656" y="905"/>
                    <a:pt x="5584" y="857"/>
                    <a:pt x="5501" y="845"/>
                  </a:cubicBezTo>
                  <a:cubicBezTo>
                    <a:pt x="5382" y="822"/>
                    <a:pt x="5263" y="786"/>
                    <a:pt x="5144" y="738"/>
                  </a:cubicBezTo>
                  <a:cubicBezTo>
                    <a:pt x="4798" y="655"/>
                    <a:pt x="4453" y="548"/>
                    <a:pt x="4108" y="488"/>
                  </a:cubicBezTo>
                  <a:cubicBezTo>
                    <a:pt x="3191" y="345"/>
                    <a:pt x="2250" y="226"/>
                    <a:pt x="1334" y="107"/>
                  </a:cubicBezTo>
                  <a:lnTo>
                    <a:pt x="691" y="12"/>
                  </a:lnTo>
                  <a:cubicBezTo>
                    <a:pt x="631" y="12"/>
                    <a:pt x="584" y="0"/>
                    <a:pt x="512" y="0"/>
                  </a:cubicBezTo>
                  <a:lnTo>
                    <a:pt x="381" y="0"/>
                  </a:lnTo>
                  <a:lnTo>
                    <a:pt x="238" y="0"/>
                  </a:lnTo>
                  <a:lnTo>
                    <a:pt x="143" y="0"/>
                  </a:lnTo>
                  <a:lnTo>
                    <a:pt x="0" y="345"/>
                  </a:lnTo>
                  <a:lnTo>
                    <a:pt x="95" y="417"/>
                  </a:lnTo>
                  <a:cubicBezTo>
                    <a:pt x="107" y="429"/>
                    <a:pt x="143" y="441"/>
                    <a:pt x="155" y="476"/>
                  </a:cubicBezTo>
                  <a:cubicBezTo>
                    <a:pt x="226" y="560"/>
                    <a:pt x="310" y="643"/>
                    <a:pt x="405" y="6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1;p25"/>
            <p:cNvSpPr/>
            <p:nvPr/>
          </p:nvSpPr>
          <p:spPr>
            <a:xfrm>
              <a:off x="4667250" y="3309475"/>
              <a:ext cx="150025" cy="37525"/>
            </a:xfrm>
            <a:custGeom>
              <a:avLst/>
              <a:gdLst/>
              <a:ahLst/>
              <a:cxnLst/>
              <a:rect l="l" t="t" r="r" b="b"/>
              <a:pathLst>
                <a:path w="6001" h="1501" extrusionOk="0">
                  <a:moveTo>
                    <a:pt x="5632" y="762"/>
                  </a:moveTo>
                  <a:cubicBezTo>
                    <a:pt x="5251" y="703"/>
                    <a:pt x="4893" y="619"/>
                    <a:pt x="4536" y="560"/>
                  </a:cubicBezTo>
                  <a:cubicBezTo>
                    <a:pt x="4036" y="476"/>
                    <a:pt x="3500" y="369"/>
                    <a:pt x="2977" y="298"/>
                  </a:cubicBezTo>
                  <a:cubicBezTo>
                    <a:pt x="2381" y="203"/>
                    <a:pt x="1774" y="131"/>
                    <a:pt x="1191" y="72"/>
                  </a:cubicBezTo>
                  <a:cubicBezTo>
                    <a:pt x="953" y="48"/>
                    <a:pt x="714" y="12"/>
                    <a:pt x="476" y="0"/>
                  </a:cubicBezTo>
                  <a:lnTo>
                    <a:pt x="393" y="0"/>
                  </a:lnTo>
                  <a:cubicBezTo>
                    <a:pt x="119" y="0"/>
                    <a:pt x="48" y="191"/>
                    <a:pt x="12" y="310"/>
                  </a:cubicBezTo>
                  <a:lnTo>
                    <a:pt x="0" y="369"/>
                  </a:lnTo>
                  <a:lnTo>
                    <a:pt x="36" y="417"/>
                  </a:lnTo>
                  <a:lnTo>
                    <a:pt x="48" y="429"/>
                  </a:lnTo>
                  <a:cubicBezTo>
                    <a:pt x="71" y="476"/>
                    <a:pt x="119" y="560"/>
                    <a:pt x="214" y="560"/>
                  </a:cubicBezTo>
                  <a:cubicBezTo>
                    <a:pt x="1845" y="726"/>
                    <a:pt x="3786" y="953"/>
                    <a:pt x="5727" y="1476"/>
                  </a:cubicBezTo>
                  <a:lnTo>
                    <a:pt x="5846" y="1500"/>
                  </a:lnTo>
                  <a:lnTo>
                    <a:pt x="5894" y="1381"/>
                  </a:lnTo>
                  <a:cubicBezTo>
                    <a:pt x="5953" y="1250"/>
                    <a:pt x="6001" y="1084"/>
                    <a:pt x="5929" y="941"/>
                  </a:cubicBezTo>
                  <a:cubicBezTo>
                    <a:pt x="5870" y="798"/>
                    <a:pt x="5679" y="762"/>
                    <a:pt x="5632" y="7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2;p25"/>
            <p:cNvSpPr/>
            <p:nvPr/>
          </p:nvSpPr>
          <p:spPr>
            <a:xfrm>
              <a:off x="4661275" y="3253500"/>
              <a:ext cx="149750" cy="39925"/>
            </a:xfrm>
            <a:custGeom>
              <a:avLst/>
              <a:gdLst/>
              <a:ahLst/>
              <a:cxnLst/>
              <a:rect l="l" t="t" r="r" b="b"/>
              <a:pathLst>
                <a:path w="5990" h="1597" extrusionOk="0">
                  <a:moveTo>
                    <a:pt x="1739" y="763"/>
                  </a:moveTo>
                  <a:lnTo>
                    <a:pt x="1882" y="775"/>
                  </a:lnTo>
                  <a:cubicBezTo>
                    <a:pt x="2787" y="882"/>
                    <a:pt x="3704" y="989"/>
                    <a:pt x="4597" y="1239"/>
                  </a:cubicBezTo>
                  <a:cubicBezTo>
                    <a:pt x="4763" y="1287"/>
                    <a:pt x="4942" y="1358"/>
                    <a:pt x="5109" y="1418"/>
                  </a:cubicBezTo>
                  <a:lnTo>
                    <a:pt x="5466" y="1549"/>
                  </a:lnTo>
                  <a:cubicBezTo>
                    <a:pt x="5525" y="1572"/>
                    <a:pt x="5585" y="1584"/>
                    <a:pt x="5633" y="1584"/>
                  </a:cubicBezTo>
                  <a:lnTo>
                    <a:pt x="5644" y="1584"/>
                  </a:lnTo>
                  <a:lnTo>
                    <a:pt x="5704" y="1584"/>
                  </a:lnTo>
                  <a:lnTo>
                    <a:pt x="5823" y="1596"/>
                  </a:lnTo>
                  <a:lnTo>
                    <a:pt x="5990" y="989"/>
                  </a:lnTo>
                  <a:lnTo>
                    <a:pt x="5847" y="941"/>
                  </a:lnTo>
                  <a:cubicBezTo>
                    <a:pt x="5775" y="918"/>
                    <a:pt x="5704" y="882"/>
                    <a:pt x="5621" y="870"/>
                  </a:cubicBezTo>
                  <a:cubicBezTo>
                    <a:pt x="5478" y="810"/>
                    <a:pt x="5323" y="763"/>
                    <a:pt x="5180" y="739"/>
                  </a:cubicBezTo>
                  <a:cubicBezTo>
                    <a:pt x="4156" y="465"/>
                    <a:pt x="3085" y="334"/>
                    <a:pt x="2049" y="215"/>
                  </a:cubicBezTo>
                  <a:cubicBezTo>
                    <a:pt x="1537" y="156"/>
                    <a:pt x="977" y="96"/>
                    <a:pt x="453" y="1"/>
                  </a:cubicBezTo>
                  <a:lnTo>
                    <a:pt x="382" y="1"/>
                  </a:lnTo>
                  <a:cubicBezTo>
                    <a:pt x="346" y="1"/>
                    <a:pt x="299" y="1"/>
                    <a:pt x="263" y="25"/>
                  </a:cubicBezTo>
                  <a:lnTo>
                    <a:pt x="239" y="25"/>
                  </a:lnTo>
                  <a:cubicBezTo>
                    <a:pt x="179" y="25"/>
                    <a:pt x="132" y="48"/>
                    <a:pt x="108" y="96"/>
                  </a:cubicBezTo>
                  <a:lnTo>
                    <a:pt x="60" y="179"/>
                  </a:lnTo>
                  <a:cubicBezTo>
                    <a:pt x="60" y="203"/>
                    <a:pt x="49" y="215"/>
                    <a:pt x="49" y="239"/>
                  </a:cubicBezTo>
                  <a:lnTo>
                    <a:pt x="1" y="358"/>
                  </a:lnTo>
                  <a:lnTo>
                    <a:pt x="108" y="417"/>
                  </a:lnTo>
                  <a:cubicBezTo>
                    <a:pt x="132" y="441"/>
                    <a:pt x="156" y="453"/>
                    <a:pt x="179" y="465"/>
                  </a:cubicBezTo>
                  <a:cubicBezTo>
                    <a:pt x="251" y="513"/>
                    <a:pt x="346" y="584"/>
                    <a:pt x="453" y="596"/>
                  </a:cubicBezTo>
                  <a:cubicBezTo>
                    <a:pt x="894" y="656"/>
                    <a:pt x="1322" y="715"/>
                    <a:pt x="1739" y="7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3;p25"/>
            <p:cNvSpPr/>
            <p:nvPr/>
          </p:nvSpPr>
          <p:spPr>
            <a:xfrm>
              <a:off x="4671100" y="3347275"/>
              <a:ext cx="140225" cy="32450"/>
            </a:xfrm>
            <a:custGeom>
              <a:avLst/>
              <a:gdLst/>
              <a:ahLst/>
              <a:cxnLst/>
              <a:rect l="l" t="t" r="r" b="b"/>
              <a:pathLst>
                <a:path w="5609" h="1298" extrusionOk="0">
                  <a:moveTo>
                    <a:pt x="394" y="750"/>
                  </a:moveTo>
                  <a:cubicBezTo>
                    <a:pt x="453" y="750"/>
                    <a:pt x="501" y="738"/>
                    <a:pt x="548" y="715"/>
                  </a:cubicBezTo>
                  <a:cubicBezTo>
                    <a:pt x="989" y="631"/>
                    <a:pt x="1453" y="572"/>
                    <a:pt x="1930" y="572"/>
                  </a:cubicBezTo>
                  <a:cubicBezTo>
                    <a:pt x="2775" y="572"/>
                    <a:pt x="3644" y="715"/>
                    <a:pt x="4561" y="1048"/>
                  </a:cubicBezTo>
                  <a:cubicBezTo>
                    <a:pt x="4728" y="1107"/>
                    <a:pt x="4894" y="1155"/>
                    <a:pt x="5037" y="1191"/>
                  </a:cubicBezTo>
                  <a:cubicBezTo>
                    <a:pt x="5120" y="1227"/>
                    <a:pt x="5192" y="1238"/>
                    <a:pt x="5275" y="1274"/>
                  </a:cubicBezTo>
                  <a:lnTo>
                    <a:pt x="5394" y="1298"/>
                  </a:lnTo>
                  <a:lnTo>
                    <a:pt x="5454" y="1191"/>
                  </a:lnTo>
                  <a:cubicBezTo>
                    <a:pt x="5466" y="1179"/>
                    <a:pt x="5466" y="1167"/>
                    <a:pt x="5490" y="1155"/>
                  </a:cubicBezTo>
                  <a:cubicBezTo>
                    <a:pt x="5513" y="1107"/>
                    <a:pt x="5525" y="1072"/>
                    <a:pt x="5549" y="1036"/>
                  </a:cubicBezTo>
                  <a:cubicBezTo>
                    <a:pt x="5561" y="988"/>
                    <a:pt x="5561" y="941"/>
                    <a:pt x="5573" y="881"/>
                  </a:cubicBezTo>
                  <a:cubicBezTo>
                    <a:pt x="5573" y="857"/>
                    <a:pt x="5573" y="822"/>
                    <a:pt x="5597" y="798"/>
                  </a:cubicBezTo>
                  <a:lnTo>
                    <a:pt x="5609" y="655"/>
                  </a:lnTo>
                  <a:lnTo>
                    <a:pt x="5490" y="631"/>
                  </a:lnTo>
                  <a:lnTo>
                    <a:pt x="5180" y="536"/>
                  </a:lnTo>
                  <a:cubicBezTo>
                    <a:pt x="4966" y="476"/>
                    <a:pt x="4763" y="441"/>
                    <a:pt x="4561" y="357"/>
                  </a:cubicBezTo>
                  <a:cubicBezTo>
                    <a:pt x="3823" y="119"/>
                    <a:pt x="3013" y="0"/>
                    <a:pt x="2096" y="0"/>
                  </a:cubicBezTo>
                  <a:cubicBezTo>
                    <a:pt x="1584" y="0"/>
                    <a:pt x="1049" y="36"/>
                    <a:pt x="334" y="107"/>
                  </a:cubicBezTo>
                  <a:cubicBezTo>
                    <a:pt x="203" y="119"/>
                    <a:pt x="25" y="274"/>
                    <a:pt x="13" y="417"/>
                  </a:cubicBezTo>
                  <a:cubicBezTo>
                    <a:pt x="1" y="536"/>
                    <a:pt x="37" y="619"/>
                    <a:pt x="72" y="643"/>
                  </a:cubicBezTo>
                  <a:cubicBezTo>
                    <a:pt x="144" y="738"/>
                    <a:pt x="263" y="738"/>
                    <a:pt x="334" y="738"/>
                  </a:cubicBezTo>
                  <a:cubicBezTo>
                    <a:pt x="334" y="762"/>
                    <a:pt x="370" y="762"/>
                    <a:pt x="394" y="7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4;p25"/>
            <p:cNvSpPr/>
            <p:nvPr/>
          </p:nvSpPr>
          <p:spPr>
            <a:xfrm>
              <a:off x="4677950" y="3381500"/>
              <a:ext cx="134875" cy="34850"/>
            </a:xfrm>
            <a:custGeom>
              <a:avLst/>
              <a:gdLst/>
              <a:ahLst/>
              <a:cxnLst/>
              <a:rect l="l" t="t" r="r" b="b"/>
              <a:pathLst>
                <a:path w="5395" h="1394" extrusionOk="0">
                  <a:moveTo>
                    <a:pt x="5299" y="774"/>
                  </a:moveTo>
                  <a:cubicBezTo>
                    <a:pt x="5275" y="762"/>
                    <a:pt x="5239" y="739"/>
                    <a:pt x="5204" y="715"/>
                  </a:cubicBezTo>
                  <a:cubicBezTo>
                    <a:pt x="3799" y="358"/>
                    <a:pt x="2346" y="119"/>
                    <a:pt x="870" y="24"/>
                  </a:cubicBezTo>
                  <a:lnTo>
                    <a:pt x="834" y="24"/>
                  </a:lnTo>
                  <a:cubicBezTo>
                    <a:pt x="751" y="24"/>
                    <a:pt x="644" y="0"/>
                    <a:pt x="536" y="0"/>
                  </a:cubicBezTo>
                  <a:cubicBezTo>
                    <a:pt x="465" y="0"/>
                    <a:pt x="405" y="0"/>
                    <a:pt x="346" y="24"/>
                  </a:cubicBezTo>
                  <a:cubicBezTo>
                    <a:pt x="239" y="36"/>
                    <a:pt x="179" y="119"/>
                    <a:pt x="144" y="179"/>
                  </a:cubicBezTo>
                  <a:cubicBezTo>
                    <a:pt x="120" y="203"/>
                    <a:pt x="108" y="215"/>
                    <a:pt x="108" y="227"/>
                  </a:cubicBezTo>
                  <a:lnTo>
                    <a:pt x="1" y="346"/>
                  </a:lnTo>
                  <a:lnTo>
                    <a:pt x="120" y="453"/>
                  </a:lnTo>
                  <a:lnTo>
                    <a:pt x="155" y="477"/>
                  </a:lnTo>
                  <a:cubicBezTo>
                    <a:pt x="191" y="524"/>
                    <a:pt x="263" y="584"/>
                    <a:pt x="334" y="596"/>
                  </a:cubicBezTo>
                  <a:cubicBezTo>
                    <a:pt x="394" y="620"/>
                    <a:pt x="465" y="620"/>
                    <a:pt x="513" y="620"/>
                  </a:cubicBezTo>
                  <a:lnTo>
                    <a:pt x="584" y="620"/>
                  </a:lnTo>
                  <a:lnTo>
                    <a:pt x="655" y="620"/>
                  </a:lnTo>
                  <a:cubicBezTo>
                    <a:pt x="858" y="631"/>
                    <a:pt x="1048" y="643"/>
                    <a:pt x="1239" y="643"/>
                  </a:cubicBezTo>
                  <a:cubicBezTo>
                    <a:pt x="1691" y="679"/>
                    <a:pt x="2132" y="691"/>
                    <a:pt x="2560" y="774"/>
                  </a:cubicBezTo>
                  <a:cubicBezTo>
                    <a:pt x="3132" y="881"/>
                    <a:pt x="3692" y="1036"/>
                    <a:pt x="4227" y="1179"/>
                  </a:cubicBezTo>
                  <a:cubicBezTo>
                    <a:pt x="4489" y="1251"/>
                    <a:pt x="4739" y="1310"/>
                    <a:pt x="4989" y="1370"/>
                  </a:cubicBezTo>
                  <a:cubicBezTo>
                    <a:pt x="5025" y="1370"/>
                    <a:pt x="5037" y="1393"/>
                    <a:pt x="5061" y="1393"/>
                  </a:cubicBezTo>
                  <a:lnTo>
                    <a:pt x="5108" y="1393"/>
                  </a:lnTo>
                  <a:lnTo>
                    <a:pt x="5168" y="1393"/>
                  </a:lnTo>
                  <a:lnTo>
                    <a:pt x="5287" y="1393"/>
                  </a:lnTo>
                  <a:lnTo>
                    <a:pt x="5394" y="858"/>
                  </a:lnTo>
                  <a:lnTo>
                    <a:pt x="5299" y="798"/>
                  </a:lnTo>
                  <a:cubicBezTo>
                    <a:pt x="5335" y="798"/>
                    <a:pt x="5323" y="774"/>
                    <a:pt x="5299" y="7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5;p25"/>
            <p:cNvSpPr/>
            <p:nvPr/>
          </p:nvSpPr>
          <p:spPr>
            <a:xfrm>
              <a:off x="4714575" y="3186225"/>
              <a:ext cx="107175" cy="36350"/>
            </a:xfrm>
            <a:custGeom>
              <a:avLst/>
              <a:gdLst/>
              <a:ahLst/>
              <a:cxnLst/>
              <a:rect l="l" t="t" r="r" b="b"/>
              <a:pathLst>
                <a:path w="4287" h="1454" extrusionOk="0">
                  <a:moveTo>
                    <a:pt x="4072" y="822"/>
                  </a:moveTo>
                  <a:cubicBezTo>
                    <a:pt x="3953" y="727"/>
                    <a:pt x="3810" y="703"/>
                    <a:pt x="3691" y="668"/>
                  </a:cubicBezTo>
                  <a:cubicBezTo>
                    <a:pt x="2989" y="537"/>
                    <a:pt x="2274" y="394"/>
                    <a:pt x="1560" y="251"/>
                  </a:cubicBezTo>
                  <a:lnTo>
                    <a:pt x="774" y="108"/>
                  </a:lnTo>
                  <a:cubicBezTo>
                    <a:pt x="667" y="96"/>
                    <a:pt x="560" y="60"/>
                    <a:pt x="464" y="49"/>
                  </a:cubicBezTo>
                  <a:lnTo>
                    <a:pt x="310" y="13"/>
                  </a:lnTo>
                  <a:lnTo>
                    <a:pt x="238" y="1"/>
                  </a:lnTo>
                  <a:lnTo>
                    <a:pt x="179" y="49"/>
                  </a:lnTo>
                  <a:cubicBezTo>
                    <a:pt x="179" y="49"/>
                    <a:pt x="167" y="60"/>
                    <a:pt x="143" y="60"/>
                  </a:cubicBezTo>
                  <a:cubicBezTo>
                    <a:pt x="83" y="108"/>
                    <a:pt x="0" y="168"/>
                    <a:pt x="0" y="263"/>
                  </a:cubicBezTo>
                  <a:cubicBezTo>
                    <a:pt x="0" y="370"/>
                    <a:pt x="48" y="549"/>
                    <a:pt x="179" y="608"/>
                  </a:cubicBezTo>
                  <a:cubicBezTo>
                    <a:pt x="262" y="656"/>
                    <a:pt x="369" y="668"/>
                    <a:pt x="464" y="680"/>
                  </a:cubicBezTo>
                  <a:cubicBezTo>
                    <a:pt x="488" y="680"/>
                    <a:pt x="536" y="703"/>
                    <a:pt x="560" y="703"/>
                  </a:cubicBezTo>
                  <a:cubicBezTo>
                    <a:pt x="857" y="763"/>
                    <a:pt x="1179" y="822"/>
                    <a:pt x="1476" y="858"/>
                  </a:cubicBezTo>
                  <a:cubicBezTo>
                    <a:pt x="2203" y="1001"/>
                    <a:pt x="2941" y="1132"/>
                    <a:pt x="3643" y="1394"/>
                  </a:cubicBezTo>
                  <a:cubicBezTo>
                    <a:pt x="3655" y="1394"/>
                    <a:pt x="3679" y="1418"/>
                    <a:pt x="3679" y="1418"/>
                  </a:cubicBezTo>
                  <a:cubicBezTo>
                    <a:pt x="3715" y="1430"/>
                    <a:pt x="3774" y="1453"/>
                    <a:pt x="3834" y="1453"/>
                  </a:cubicBezTo>
                  <a:cubicBezTo>
                    <a:pt x="3858" y="1453"/>
                    <a:pt x="3882" y="1453"/>
                    <a:pt x="3893" y="1442"/>
                  </a:cubicBezTo>
                  <a:cubicBezTo>
                    <a:pt x="4036" y="1394"/>
                    <a:pt x="4191" y="1334"/>
                    <a:pt x="4227" y="1203"/>
                  </a:cubicBezTo>
                  <a:cubicBezTo>
                    <a:pt x="4286" y="1108"/>
                    <a:pt x="4191" y="906"/>
                    <a:pt x="4072" y="8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246;p25"/>
          <p:cNvGrpSpPr/>
          <p:nvPr/>
        </p:nvGrpSpPr>
        <p:grpSpPr>
          <a:xfrm>
            <a:off x="6404661" y="2224263"/>
            <a:ext cx="424547" cy="351676"/>
            <a:chOff x="712875" y="2205450"/>
            <a:chExt cx="233675" cy="215550"/>
          </a:xfrm>
        </p:grpSpPr>
        <p:sp>
          <p:nvSpPr>
            <p:cNvPr id="116" name="Google Shape;247;p25"/>
            <p:cNvSpPr/>
            <p:nvPr/>
          </p:nvSpPr>
          <p:spPr>
            <a:xfrm>
              <a:off x="727450" y="2222125"/>
              <a:ext cx="203325" cy="183675"/>
            </a:xfrm>
            <a:custGeom>
              <a:avLst/>
              <a:gdLst/>
              <a:ahLst/>
              <a:cxnLst/>
              <a:rect l="l" t="t" r="r" b="b"/>
              <a:pathLst>
                <a:path w="8133" h="7347" extrusionOk="0">
                  <a:moveTo>
                    <a:pt x="3013" y="1"/>
                  </a:moveTo>
                  <a:cubicBezTo>
                    <a:pt x="2894" y="1"/>
                    <a:pt x="2775" y="1"/>
                    <a:pt x="2680" y="48"/>
                  </a:cubicBezTo>
                  <a:cubicBezTo>
                    <a:pt x="2454" y="120"/>
                    <a:pt x="2227" y="120"/>
                    <a:pt x="1989" y="120"/>
                  </a:cubicBezTo>
                  <a:cubicBezTo>
                    <a:pt x="1823" y="120"/>
                    <a:pt x="1668" y="120"/>
                    <a:pt x="1501" y="144"/>
                  </a:cubicBezTo>
                  <a:cubicBezTo>
                    <a:pt x="1037" y="203"/>
                    <a:pt x="691" y="513"/>
                    <a:pt x="334" y="763"/>
                  </a:cubicBezTo>
                  <a:cubicBezTo>
                    <a:pt x="322" y="775"/>
                    <a:pt x="310" y="798"/>
                    <a:pt x="299" y="822"/>
                  </a:cubicBezTo>
                  <a:cubicBezTo>
                    <a:pt x="144" y="1108"/>
                    <a:pt x="1" y="1394"/>
                    <a:pt x="13" y="1715"/>
                  </a:cubicBezTo>
                  <a:cubicBezTo>
                    <a:pt x="25" y="2168"/>
                    <a:pt x="13" y="2608"/>
                    <a:pt x="25" y="3061"/>
                  </a:cubicBezTo>
                  <a:cubicBezTo>
                    <a:pt x="37" y="3418"/>
                    <a:pt x="72" y="3775"/>
                    <a:pt x="120" y="4132"/>
                  </a:cubicBezTo>
                  <a:cubicBezTo>
                    <a:pt x="156" y="4525"/>
                    <a:pt x="310" y="4882"/>
                    <a:pt x="489" y="5239"/>
                  </a:cubicBezTo>
                  <a:cubicBezTo>
                    <a:pt x="537" y="5323"/>
                    <a:pt x="572" y="5406"/>
                    <a:pt x="632" y="5466"/>
                  </a:cubicBezTo>
                  <a:cubicBezTo>
                    <a:pt x="680" y="5513"/>
                    <a:pt x="739" y="5561"/>
                    <a:pt x="799" y="5561"/>
                  </a:cubicBezTo>
                  <a:cubicBezTo>
                    <a:pt x="1016" y="5608"/>
                    <a:pt x="1225" y="5670"/>
                    <a:pt x="1445" y="5670"/>
                  </a:cubicBezTo>
                  <a:cubicBezTo>
                    <a:pt x="1503" y="5670"/>
                    <a:pt x="1561" y="5666"/>
                    <a:pt x="1620" y="5656"/>
                  </a:cubicBezTo>
                  <a:cubicBezTo>
                    <a:pt x="1648" y="5652"/>
                    <a:pt x="1677" y="5651"/>
                    <a:pt x="1707" y="5651"/>
                  </a:cubicBezTo>
                  <a:cubicBezTo>
                    <a:pt x="1766" y="5651"/>
                    <a:pt x="1827" y="5656"/>
                    <a:pt x="1882" y="5656"/>
                  </a:cubicBezTo>
                  <a:cubicBezTo>
                    <a:pt x="2096" y="5680"/>
                    <a:pt x="2180" y="5775"/>
                    <a:pt x="2180" y="5989"/>
                  </a:cubicBezTo>
                  <a:cubicBezTo>
                    <a:pt x="2180" y="6049"/>
                    <a:pt x="2180" y="6120"/>
                    <a:pt x="2168" y="6180"/>
                  </a:cubicBezTo>
                  <a:cubicBezTo>
                    <a:pt x="2084" y="6490"/>
                    <a:pt x="2049" y="6835"/>
                    <a:pt x="1882" y="7121"/>
                  </a:cubicBezTo>
                  <a:cubicBezTo>
                    <a:pt x="1858" y="7168"/>
                    <a:pt x="1858" y="7204"/>
                    <a:pt x="1811" y="7347"/>
                  </a:cubicBezTo>
                  <a:cubicBezTo>
                    <a:pt x="2049" y="7228"/>
                    <a:pt x="2215" y="7132"/>
                    <a:pt x="2358" y="7013"/>
                  </a:cubicBezTo>
                  <a:cubicBezTo>
                    <a:pt x="2573" y="6847"/>
                    <a:pt x="2775" y="6692"/>
                    <a:pt x="3037" y="6597"/>
                  </a:cubicBezTo>
                  <a:cubicBezTo>
                    <a:pt x="3168" y="6537"/>
                    <a:pt x="3275" y="6466"/>
                    <a:pt x="3347" y="6335"/>
                  </a:cubicBezTo>
                  <a:cubicBezTo>
                    <a:pt x="3394" y="6240"/>
                    <a:pt x="3454" y="6156"/>
                    <a:pt x="3513" y="6073"/>
                  </a:cubicBezTo>
                  <a:cubicBezTo>
                    <a:pt x="3608" y="5918"/>
                    <a:pt x="3763" y="5835"/>
                    <a:pt x="3954" y="5823"/>
                  </a:cubicBezTo>
                  <a:lnTo>
                    <a:pt x="4418" y="5823"/>
                  </a:lnTo>
                  <a:cubicBezTo>
                    <a:pt x="4484" y="5820"/>
                    <a:pt x="4549" y="5819"/>
                    <a:pt x="4615" y="5819"/>
                  </a:cubicBezTo>
                  <a:cubicBezTo>
                    <a:pt x="4878" y="5819"/>
                    <a:pt x="5142" y="5835"/>
                    <a:pt x="5406" y="5835"/>
                  </a:cubicBezTo>
                  <a:cubicBezTo>
                    <a:pt x="5737" y="5835"/>
                    <a:pt x="6067" y="5811"/>
                    <a:pt x="6395" y="5704"/>
                  </a:cubicBezTo>
                  <a:cubicBezTo>
                    <a:pt x="6692" y="5704"/>
                    <a:pt x="6966" y="5597"/>
                    <a:pt x="7240" y="5513"/>
                  </a:cubicBezTo>
                  <a:cubicBezTo>
                    <a:pt x="7633" y="5382"/>
                    <a:pt x="7871" y="5120"/>
                    <a:pt x="7978" y="4739"/>
                  </a:cubicBezTo>
                  <a:cubicBezTo>
                    <a:pt x="8061" y="4382"/>
                    <a:pt x="8133" y="4025"/>
                    <a:pt x="8121" y="3656"/>
                  </a:cubicBezTo>
                  <a:cubicBezTo>
                    <a:pt x="8050" y="3323"/>
                    <a:pt x="8050" y="2965"/>
                    <a:pt x="8085" y="2620"/>
                  </a:cubicBezTo>
                  <a:cubicBezTo>
                    <a:pt x="8097" y="2287"/>
                    <a:pt x="7919" y="1989"/>
                    <a:pt x="7942" y="1644"/>
                  </a:cubicBezTo>
                  <a:cubicBezTo>
                    <a:pt x="7942" y="1608"/>
                    <a:pt x="7919" y="1572"/>
                    <a:pt x="7907" y="1537"/>
                  </a:cubicBezTo>
                  <a:cubicBezTo>
                    <a:pt x="7811" y="1358"/>
                    <a:pt x="7740" y="1167"/>
                    <a:pt x="7633" y="989"/>
                  </a:cubicBezTo>
                  <a:cubicBezTo>
                    <a:pt x="7526" y="822"/>
                    <a:pt x="7454" y="632"/>
                    <a:pt x="7288" y="536"/>
                  </a:cubicBezTo>
                  <a:cubicBezTo>
                    <a:pt x="6966" y="358"/>
                    <a:pt x="6633" y="203"/>
                    <a:pt x="6252" y="203"/>
                  </a:cubicBezTo>
                  <a:cubicBezTo>
                    <a:pt x="6192" y="203"/>
                    <a:pt x="6109" y="203"/>
                    <a:pt x="6049" y="179"/>
                  </a:cubicBezTo>
                  <a:cubicBezTo>
                    <a:pt x="5897" y="126"/>
                    <a:pt x="5732" y="119"/>
                    <a:pt x="5574" y="119"/>
                  </a:cubicBezTo>
                  <a:cubicBezTo>
                    <a:pt x="5521" y="119"/>
                    <a:pt x="5469" y="120"/>
                    <a:pt x="5418" y="120"/>
                  </a:cubicBezTo>
                  <a:cubicBezTo>
                    <a:pt x="5337" y="120"/>
                    <a:pt x="5255" y="128"/>
                    <a:pt x="5176" y="128"/>
                  </a:cubicBezTo>
                  <a:cubicBezTo>
                    <a:pt x="5116" y="128"/>
                    <a:pt x="5058" y="123"/>
                    <a:pt x="5002" y="108"/>
                  </a:cubicBezTo>
                  <a:cubicBezTo>
                    <a:pt x="4347" y="1"/>
                    <a:pt x="3668" y="1"/>
                    <a:pt x="3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8;p25"/>
            <p:cNvSpPr/>
            <p:nvPr/>
          </p:nvSpPr>
          <p:spPr>
            <a:xfrm>
              <a:off x="712875" y="2205450"/>
              <a:ext cx="233675" cy="215550"/>
            </a:xfrm>
            <a:custGeom>
              <a:avLst/>
              <a:gdLst/>
              <a:ahLst/>
              <a:cxnLst/>
              <a:rect l="l" t="t" r="r" b="b"/>
              <a:pathLst>
                <a:path w="9347" h="8622" extrusionOk="0">
                  <a:moveTo>
                    <a:pt x="4394" y="7192"/>
                  </a:moveTo>
                  <a:cubicBezTo>
                    <a:pt x="4239" y="7549"/>
                    <a:pt x="3918" y="7716"/>
                    <a:pt x="3620" y="7895"/>
                  </a:cubicBezTo>
                  <a:cubicBezTo>
                    <a:pt x="3346" y="8050"/>
                    <a:pt x="3072" y="8216"/>
                    <a:pt x="2798" y="8395"/>
                  </a:cubicBezTo>
                  <a:cubicBezTo>
                    <a:pt x="2548" y="8573"/>
                    <a:pt x="2263" y="8621"/>
                    <a:pt x="1965" y="8585"/>
                  </a:cubicBezTo>
                  <a:cubicBezTo>
                    <a:pt x="1846" y="8573"/>
                    <a:pt x="1739" y="8526"/>
                    <a:pt x="1667" y="8442"/>
                  </a:cubicBezTo>
                  <a:cubicBezTo>
                    <a:pt x="1548" y="8323"/>
                    <a:pt x="1536" y="8192"/>
                    <a:pt x="1644" y="8073"/>
                  </a:cubicBezTo>
                  <a:cubicBezTo>
                    <a:pt x="1846" y="7823"/>
                    <a:pt x="1977" y="7561"/>
                    <a:pt x="2084" y="7264"/>
                  </a:cubicBezTo>
                  <a:cubicBezTo>
                    <a:pt x="2096" y="7204"/>
                    <a:pt x="2132" y="7145"/>
                    <a:pt x="2144" y="7085"/>
                  </a:cubicBezTo>
                  <a:cubicBezTo>
                    <a:pt x="2156" y="7026"/>
                    <a:pt x="2144" y="6966"/>
                    <a:pt x="2144" y="6895"/>
                  </a:cubicBezTo>
                  <a:cubicBezTo>
                    <a:pt x="1894" y="6859"/>
                    <a:pt x="1655" y="6799"/>
                    <a:pt x="1417" y="6823"/>
                  </a:cubicBezTo>
                  <a:cubicBezTo>
                    <a:pt x="1048" y="6835"/>
                    <a:pt x="810" y="6645"/>
                    <a:pt x="632" y="6359"/>
                  </a:cubicBezTo>
                  <a:cubicBezTo>
                    <a:pt x="358" y="5930"/>
                    <a:pt x="191" y="5430"/>
                    <a:pt x="108" y="4930"/>
                  </a:cubicBezTo>
                  <a:cubicBezTo>
                    <a:pt x="12" y="4418"/>
                    <a:pt x="12" y="3918"/>
                    <a:pt x="12" y="3394"/>
                  </a:cubicBezTo>
                  <a:cubicBezTo>
                    <a:pt x="12" y="3049"/>
                    <a:pt x="36" y="2704"/>
                    <a:pt x="12" y="2346"/>
                  </a:cubicBezTo>
                  <a:cubicBezTo>
                    <a:pt x="0" y="1870"/>
                    <a:pt x="215" y="1489"/>
                    <a:pt x="429" y="1108"/>
                  </a:cubicBezTo>
                  <a:cubicBezTo>
                    <a:pt x="465" y="1049"/>
                    <a:pt x="512" y="1001"/>
                    <a:pt x="572" y="965"/>
                  </a:cubicBezTo>
                  <a:cubicBezTo>
                    <a:pt x="751" y="822"/>
                    <a:pt x="929" y="691"/>
                    <a:pt x="1120" y="549"/>
                  </a:cubicBezTo>
                  <a:cubicBezTo>
                    <a:pt x="1489" y="287"/>
                    <a:pt x="1905" y="168"/>
                    <a:pt x="2370" y="156"/>
                  </a:cubicBezTo>
                  <a:cubicBezTo>
                    <a:pt x="2667" y="156"/>
                    <a:pt x="2965" y="168"/>
                    <a:pt x="3251" y="60"/>
                  </a:cubicBezTo>
                  <a:cubicBezTo>
                    <a:pt x="3275" y="49"/>
                    <a:pt x="3322" y="49"/>
                    <a:pt x="3370" y="49"/>
                  </a:cubicBezTo>
                  <a:cubicBezTo>
                    <a:pt x="4215" y="49"/>
                    <a:pt x="5073" y="1"/>
                    <a:pt x="5930" y="180"/>
                  </a:cubicBezTo>
                  <a:cubicBezTo>
                    <a:pt x="6025" y="191"/>
                    <a:pt x="6132" y="203"/>
                    <a:pt x="6227" y="203"/>
                  </a:cubicBezTo>
                  <a:cubicBezTo>
                    <a:pt x="6418" y="203"/>
                    <a:pt x="6608" y="191"/>
                    <a:pt x="6787" y="299"/>
                  </a:cubicBezTo>
                  <a:cubicBezTo>
                    <a:pt x="6823" y="310"/>
                    <a:pt x="6858" y="322"/>
                    <a:pt x="6906" y="310"/>
                  </a:cubicBezTo>
                  <a:cubicBezTo>
                    <a:pt x="7299" y="263"/>
                    <a:pt x="7632" y="441"/>
                    <a:pt x="7978" y="561"/>
                  </a:cubicBezTo>
                  <a:cubicBezTo>
                    <a:pt x="8228" y="656"/>
                    <a:pt x="8502" y="787"/>
                    <a:pt x="8621" y="1072"/>
                  </a:cubicBezTo>
                  <a:cubicBezTo>
                    <a:pt x="8918" y="1358"/>
                    <a:pt x="8966" y="1775"/>
                    <a:pt x="9156" y="2108"/>
                  </a:cubicBezTo>
                  <a:cubicBezTo>
                    <a:pt x="9180" y="2168"/>
                    <a:pt x="9180" y="2263"/>
                    <a:pt x="9180" y="2335"/>
                  </a:cubicBezTo>
                  <a:cubicBezTo>
                    <a:pt x="9204" y="2394"/>
                    <a:pt x="9180" y="2466"/>
                    <a:pt x="9216" y="2525"/>
                  </a:cubicBezTo>
                  <a:cubicBezTo>
                    <a:pt x="9347" y="2763"/>
                    <a:pt x="9323" y="3025"/>
                    <a:pt x="9323" y="3275"/>
                  </a:cubicBezTo>
                  <a:cubicBezTo>
                    <a:pt x="9323" y="3799"/>
                    <a:pt x="9323" y="4311"/>
                    <a:pt x="9335" y="4847"/>
                  </a:cubicBezTo>
                  <a:cubicBezTo>
                    <a:pt x="9335" y="5002"/>
                    <a:pt x="9335" y="5144"/>
                    <a:pt x="9264" y="5299"/>
                  </a:cubicBezTo>
                  <a:cubicBezTo>
                    <a:pt x="9228" y="5359"/>
                    <a:pt x="9216" y="5442"/>
                    <a:pt x="9216" y="5525"/>
                  </a:cubicBezTo>
                  <a:cubicBezTo>
                    <a:pt x="9216" y="5787"/>
                    <a:pt x="9097" y="6014"/>
                    <a:pt x="8918" y="6204"/>
                  </a:cubicBezTo>
                  <a:cubicBezTo>
                    <a:pt x="8680" y="6478"/>
                    <a:pt x="8406" y="6716"/>
                    <a:pt x="8049" y="6823"/>
                  </a:cubicBezTo>
                  <a:cubicBezTo>
                    <a:pt x="7990" y="6835"/>
                    <a:pt x="7930" y="6883"/>
                    <a:pt x="7871" y="6895"/>
                  </a:cubicBezTo>
                  <a:cubicBezTo>
                    <a:pt x="7632" y="6978"/>
                    <a:pt x="7418" y="7097"/>
                    <a:pt x="7144" y="7085"/>
                  </a:cubicBezTo>
                  <a:cubicBezTo>
                    <a:pt x="7097" y="7085"/>
                    <a:pt x="7037" y="7085"/>
                    <a:pt x="7001" y="7097"/>
                  </a:cubicBezTo>
                  <a:cubicBezTo>
                    <a:pt x="6716" y="7240"/>
                    <a:pt x="6418" y="7192"/>
                    <a:pt x="6132" y="7192"/>
                  </a:cubicBezTo>
                  <a:close/>
                  <a:moveTo>
                    <a:pt x="2358" y="8038"/>
                  </a:moveTo>
                  <a:cubicBezTo>
                    <a:pt x="2596" y="7919"/>
                    <a:pt x="2751" y="7835"/>
                    <a:pt x="2906" y="7716"/>
                  </a:cubicBezTo>
                  <a:cubicBezTo>
                    <a:pt x="3108" y="7549"/>
                    <a:pt x="3322" y="7383"/>
                    <a:pt x="3572" y="7299"/>
                  </a:cubicBezTo>
                  <a:cubicBezTo>
                    <a:pt x="3703" y="7240"/>
                    <a:pt x="3810" y="7157"/>
                    <a:pt x="3882" y="7026"/>
                  </a:cubicBezTo>
                  <a:cubicBezTo>
                    <a:pt x="3930" y="6930"/>
                    <a:pt x="3989" y="6847"/>
                    <a:pt x="4049" y="6776"/>
                  </a:cubicBezTo>
                  <a:cubicBezTo>
                    <a:pt x="4156" y="6609"/>
                    <a:pt x="4299" y="6537"/>
                    <a:pt x="4489" y="6526"/>
                  </a:cubicBezTo>
                  <a:lnTo>
                    <a:pt x="4953" y="6526"/>
                  </a:lnTo>
                  <a:cubicBezTo>
                    <a:pt x="5608" y="6490"/>
                    <a:pt x="6287" y="6609"/>
                    <a:pt x="6942" y="6406"/>
                  </a:cubicBezTo>
                  <a:cubicBezTo>
                    <a:pt x="7239" y="6406"/>
                    <a:pt x="7501" y="6299"/>
                    <a:pt x="7787" y="6204"/>
                  </a:cubicBezTo>
                  <a:cubicBezTo>
                    <a:pt x="8168" y="6073"/>
                    <a:pt x="8406" y="5823"/>
                    <a:pt x="8513" y="5430"/>
                  </a:cubicBezTo>
                  <a:cubicBezTo>
                    <a:pt x="8597" y="5073"/>
                    <a:pt x="8680" y="4716"/>
                    <a:pt x="8668" y="4347"/>
                  </a:cubicBezTo>
                  <a:cubicBezTo>
                    <a:pt x="8633" y="4001"/>
                    <a:pt x="8644" y="3656"/>
                    <a:pt x="8668" y="3323"/>
                  </a:cubicBezTo>
                  <a:cubicBezTo>
                    <a:pt x="8680" y="2977"/>
                    <a:pt x="8502" y="2680"/>
                    <a:pt x="8525" y="2335"/>
                  </a:cubicBezTo>
                  <a:cubicBezTo>
                    <a:pt x="8525" y="2311"/>
                    <a:pt x="8502" y="2263"/>
                    <a:pt x="8478" y="2239"/>
                  </a:cubicBezTo>
                  <a:cubicBezTo>
                    <a:pt x="8394" y="2061"/>
                    <a:pt x="8323" y="1858"/>
                    <a:pt x="8216" y="1680"/>
                  </a:cubicBezTo>
                  <a:cubicBezTo>
                    <a:pt x="8109" y="1525"/>
                    <a:pt x="8037" y="1323"/>
                    <a:pt x="7871" y="1239"/>
                  </a:cubicBezTo>
                  <a:cubicBezTo>
                    <a:pt x="7549" y="1061"/>
                    <a:pt x="7216" y="894"/>
                    <a:pt x="6835" y="894"/>
                  </a:cubicBezTo>
                  <a:cubicBezTo>
                    <a:pt x="6775" y="894"/>
                    <a:pt x="6692" y="894"/>
                    <a:pt x="6632" y="882"/>
                  </a:cubicBezTo>
                  <a:cubicBezTo>
                    <a:pt x="6430" y="811"/>
                    <a:pt x="6204" y="822"/>
                    <a:pt x="6001" y="822"/>
                  </a:cubicBezTo>
                  <a:cubicBezTo>
                    <a:pt x="5858" y="822"/>
                    <a:pt x="5715" y="834"/>
                    <a:pt x="5585" y="811"/>
                  </a:cubicBezTo>
                  <a:cubicBezTo>
                    <a:pt x="4930" y="703"/>
                    <a:pt x="4251" y="703"/>
                    <a:pt x="3596" y="703"/>
                  </a:cubicBezTo>
                  <a:cubicBezTo>
                    <a:pt x="3477" y="703"/>
                    <a:pt x="3358" y="703"/>
                    <a:pt x="3263" y="751"/>
                  </a:cubicBezTo>
                  <a:cubicBezTo>
                    <a:pt x="3037" y="822"/>
                    <a:pt x="2810" y="822"/>
                    <a:pt x="2572" y="822"/>
                  </a:cubicBezTo>
                  <a:cubicBezTo>
                    <a:pt x="2406" y="822"/>
                    <a:pt x="2251" y="822"/>
                    <a:pt x="2084" y="834"/>
                  </a:cubicBezTo>
                  <a:cubicBezTo>
                    <a:pt x="1620" y="894"/>
                    <a:pt x="1274" y="1203"/>
                    <a:pt x="917" y="1465"/>
                  </a:cubicBezTo>
                  <a:cubicBezTo>
                    <a:pt x="905" y="1477"/>
                    <a:pt x="893" y="1489"/>
                    <a:pt x="882" y="1525"/>
                  </a:cubicBezTo>
                  <a:cubicBezTo>
                    <a:pt x="727" y="1799"/>
                    <a:pt x="584" y="2085"/>
                    <a:pt x="596" y="2418"/>
                  </a:cubicBezTo>
                  <a:cubicBezTo>
                    <a:pt x="608" y="2858"/>
                    <a:pt x="596" y="3311"/>
                    <a:pt x="608" y="3751"/>
                  </a:cubicBezTo>
                  <a:cubicBezTo>
                    <a:pt x="620" y="4109"/>
                    <a:pt x="655" y="4466"/>
                    <a:pt x="703" y="4823"/>
                  </a:cubicBezTo>
                  <a:cubicBezTo>
                    <a:pt x="739" y="5228"/>
                    <a:pt x="893" y="5585"/>
                    <a:pt x="1072" y="5942"/>
                  </a:cubicBezTo>
                  <a:cubicBezTo>
                    <a:pt x="1120" y="6014"/>
                    <a:pt x="1155" y="6109"/>
                    <a:pt x="1215" y="6168"/>
                  </a:cubicBezTo>
                  <a:cubicBezTo>
                    <a:pt x="1263" y="6204"/>
                    <a:pt x="1322" y="6252"/>
                    <a:pt x="1382" y="6252"/>
                  </a:cubicBezTo>
                  <a:cubicBezTo>
                    <a:pt x="1655" y="6311"/>
                    <a:pt x="1917" y="6406"/>
                    <a:pt x="2203" y="6359"/>
                  </a:cubicBezTo>
                  <a:cubicBezTo>
                    <a:pt x="2286" y="6335"/>
                    <a:pt x="2382" y="6359"/>
                    <a:pt x="2465" y="6359"/>
                  </a:cubicBezTo>
                  <a:cubicBezTo>
                    <a:pt x="2679" y="6371"/>
                    <a:pt x="2763" y="6478"/>
                    <a:pt x="2763" y="6680"/>
                  </a:cubicBezTo>
                  <a:cubicBezTo>
                    <a:pt x="2763" y="6740"/>
                    <a:pt x="2763" y="6811"/>
                    <a:pt x="2751" y="6883"/>
                  </a:cubicBezTo>
                  <a:cubicBezTo>
                    <a:pt x="2667" y="7192"/>
                    <a:pt x="2632" y="7526"/>
                    <a:pt x="2465" y="7811"/>
                  </a:cubicBezTo>
                  <a:cubicBezTo>
                    <a:pt x="2394" y="7859"/>
                    <a:pt x="2382" y="7907"/>
                    <a:pt x="2358" y="80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9;p25"/>
            <p:cNvSpPr/>
            <p:nvPr/>
          </p:nvSpPr>
          <p:spPr>
            <a:xfrm>
              <a:off x="864975" y="2282550"/>
              <a:ext cx="35450" cy="30100"/>
            </a:xfrm>
            <a:custGeom>
              <a:avLst/>
              <a:gdLst/>
              <a:ahLst/>
              <a:cxnLst/>
              <a:rect l="l" t="t" r="r" b="b"/>
              <a:pathLst>
                <a:path w="1418" h="1204" extrusionOk="0">
                  <a:moveTo>
                    <a:pt x="774" y="1203"/>
                  </a:moveTo>
                  <a:cubicBezTo>
                    <a:pt x="596" y="1203"/>
                    <a:pt x="417" y="1203"/>
                    <a:pt x="274" y="1072"/>
                  </a:cubicBezTo>
                  <a:cubicBezTo>
                    <a:pt x="1" y="822"/>
                    <a:pt x="36" y="370"/>
                    <a:pt x="346" y="179"/>
                  </a:cubicBezTo>
                  <a:cubicBezTo>
                    <a:pt x="620" y="1"/>
                    <a:pt x="1013" y="48"/>
                    <a:pt x="1227" y="286"/>
                  </a:cubicBezTo>
                  <a:cubicBezTo>
                    <a:pt x="1370" y="441"/>
                    <a:pt x="1417" y="822"/>
                    <a:pt x="1310" y="1001"/>
                  </a:cubicBezTo>
                  <a:cubicBezTo>
                    <a:pt x="1251" y="1096"/>
                    <a:pt x="1167" y="1179"/>
                    <a:pt x="1048" y="1191"/>
                  </a:cubicBezTo>
                  <a:cubicBezTo>
                    <a:pt x="953" y="1203"/>
                    <a:pt x="870" y="1203"/>
                    <a:pt x="774" y="12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50;p25"/>
            <p:cNvSpPr/>
            <p:nvPr/>
          </p:nvSpPr>
          <p:spPr>
            <a:xfrm>
              <a:off x="814075" y="2280175"/>
              <a:ext cx="35450" cy="30375"/>
            </a:xfrm>
            <a:custGeom>
              <a:avLst/>
              <a:gdLst/>
              <a:ahLst/>
              <a:cxnLst/>
              <a:rect l="l" t="t" r="r" b="b"/>
              <a:pathLst>
                <a:path w="1418" h="1215" extrusionOk="0">
                  <a:moveTo>
                    <a:pt x="751" y="1191"/>
                  </a:moveTo>
                  <a:cubicBezTo>
                    <a:pt x="513" y="1215"/>
                    <a:pt x="310" y="1131"/>
                    <a:pt x="179" y="941"/>
                  </a:cubicBezTo>
                  <a:cubicBezTo>
                    <a:pt x="1" y="691"/>
                    <a:pt x="60" y="298"/>
                    <a:pt x="310" y="143"/>
                  </a:cubicBezTo>
                  <a:cubicBezTo>
                    <a:pt x="536" y="0"/>
                    <a:pt x="786" y="0"/>
                    <a:pt x="1013" y="96"/>
                  </a:cubicBezTo>
                  <a:cubicBezTo>
                    <a:pt x="1263" y="203"/>
                    <a:pt x="1417" y="774"/>
                    <a:pt x="1251" y="1001"/>
                  </a:cubicBezTo>
                  <a:cubicBezTo>
                    <a:pt x="1203" y="1072"/>
                    <a:pt x="1120" y="1120"/>
                    <a:pt x="1036" y="1155"/>
                  </a:cubicBezTo>
                  <a:cubicBezTo>
                    <a:pt x="953" y="1191"/>
                    <a:pt x="846" y="1191"/>
                    <a:pt x="751" y="1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51;p25"/>
            <p:cNvSpPr/>
            <p:nvPr/>
          </p:nvSpPr>
          <p:spPr>
            <a:xfrm>
              <a:off x="759300" y="2281375"/>
              <a:ext cx="29800" cy="31575"/>
            </a:xfrm>
            <a:custGeom>
              <a:avLst/>
              <a:gdLst/>
              <a:ahLst/>
              <a:cxnLst/>
              <a:rect l="l" t="t" r="r" b="b"/>
              <a:pathLst>
                <a:path w="1192" h="1263" extrusionOk="0">
                  <a:moveTo>
                    <a:pt x="1191" y="524"/>
                  </a:moveTo>
                  <a:lnTo>
                    <a:pt x="1191" y="762"/>
                  </a:lnTo>
                  <a:cubicBezTo>
                    <a:pt x="1132" y="1179"/>
                    <a:pt x="810" y="1262"/>
                    <a:pt x="525" y="1131"/>
                  </a:cubicBezTo>
                  <a:cubicBezTo>
                    <a:pt x="84" y="941"/>
                    <a:pt x="1" y="488"/>
                    <a:pt x="275" y="167"/>
                  </a:cubicBezTo>
                  <a:cubicBezTo>
                    <a:pt x="346" y="71"/>
                    <a:pt x="453" y="12"/>
                    <a:pt x="572" y="12"/>
                  </a:cubicBezTo>
                  <a:cubicBezTo>
                    <a:pt x="656" y="12"/>
                    <a:pt x="751" y="0"/>
                    <a:pt x="834" y="12"/>
                  </a:cubicBezTo>
                  <a:cubicBezTo>
                    <a:pt x="1049" y="36"/>
                    <a:pt x="1156" y="131"/>
                    <a:pt x="1191" y="3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TextBox 39"/>
          <p:cNvSpPr txBox="1"/>
          <p:nvPr/>
        </p:nvSpPr>
        <p:spPr>
          <a:xfrm>
            <a:off x="1622859" y="1997939"/>
            <a:ext cx="5120640" cy="461665"/>
          </a:xfrm>
          <a:prstGeom prst="rect">
            <a:avLst/>
          </a:prstGeom>
          <a:noFill/>
        </p:spPr>
        <p:txBody>
          <a:bodyPr wrap="square">
            <a:spAutoFit/>
          </a:bodyPr>
          <a:lstStyle/>
          <a:p>
            <a:r>
              <a:rPr lang="en-US" sz="2400" b="1">
                <a:solidFill>
                  <a:schemeClr val="tx1"/>
                </a:solidFill>
                <a:latin typeface="Montserrat SemiBold" panose="00000700000000000000" pitchFamily="2" charset="-93"/>
              </a:rPr>
              <a:t>ĐỀ TÀI</a:t>
            </a:r>
            <a:endParaRPr lang="en-US" sz="2400" b="1"/>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5" name="Google Shape;335;p28"/>
          <p:cNvSpPr/>
          <p:nvPr/>
        </p:nvSpPr>
        <p:spPr>
          <a:xfrm>
            <a:off x="4952288" y="4577029"/>
            <a:ext cx="4259476" cy="411877"/>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62255" y="60325"/>
            <a:ext cx="4530725" cy="1172210"/>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8"/>
          <p:cNvGrpSpPr/>
          <p:nvPr/>
        </p:nvGrpSpPr>
        <p:grpSpPr>
          <a:xfrm>
            <a:off x="7750687" y="3699695"/>
            <a:ext cx="790837" cy="1083272"/>
            <a:chOff x="1731150" y="1748550"/>
            <a:chExt cx="228625" cy="313175"/>
          </a:xfrm>
        </p:grpSpPr>
        <p:sp>
          <p:nvSpPr>
            <p:cNvPr id="344" name="Google Shape;344;p28"/>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8"/>
          <p:cNvSpPr txBox="1">
            <a:spLocks noGrp="1"/>
          </p:cNvSpPr>
          <p:nvPr>
            <p:ph type="title"/>
          </p:nvPr>
        </p:nvSpPr>
        <p:spPr>
          <a:xfrm>
            <a:off x="334645" y="675005"/>
            <a:ext cx="4517390" cy="5575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IV. Thực nghiệm và đánh giá chương trình</a:t>
            </a:r>
          </a:p>
        </p:txBody>
      </p:sp>
      <p:sp>
        <p:nvSpPr>
          <p:cNvPr id="4" name="Text Box 3"/>
          <p:cNvSpPr txBox="1"/>
          <p:nvPr/>
        </p:nvSpPr>
        <p:spPr>
          <a:xfrm>
            <a:off x="5803900" y="1502410"/>
            <a:ext cx="3058160" cy="521970"/>
          </a:xfrm>
          <a:prstGeom prst="rect">
            <a:avLst/>
          </a:prstGeom>
          <a:noFill/>
        </p:spPr>
        <p:txBody>
          <a:bodyPr wrap="square" rtlCol="0">
            <a:spAutoFit/>
          </a:bodyPr>
          <a:lstStyle/>
          <a:p>
            <a:r>
              <a:rPr lang="vi-VN" altLang="en-GB"/>
              <a:t>Ở Form này ta chọn 1 trong 2 thuật toán để chạy bài toán</a:t>
            </a:r>
          </a:p>
        </p:txBody>
      </p:sp>
      <p:pic>
        <p:nvPicPr>
          <p:cNvPr id="3" name="Picture 1"/>
          <p:cNvPicPr>
            <a:picLocks noChangeAspect="1"/>
          </p:cNvPicPr>
          <p:nvPr/>
        </p:nvPicPr>
        <p:blipFill>
          <a:blip r:embed="rId3"/>
          <a:stretch>
            <a:fillRect/>
          </a:stretch>
        </p:blipFill>
        <p:spPr>
          <a:xfrm>
            <a:off x="334645" y="1398270"/>
            <a:ext cx="5145405" cy="3384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5" name="Google Shape;335;p28"/>
          <p:cNvSpPr/>
          <p:nvPr/>
        </p:nvSpPr>
        <p:spPr>
          <a:xfrm>
            <a:off x="4952288" y="4577029"/>
            <a:ext cx="4259476" cy="411877"/>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62255" y="60325"/>
            <a:ext cx="4530725" cy="1172210"/>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8"/>
          <p:cNvGrpSpPr/>
          <p:nvPr/>
        </p:nvGrpSpPr>
        <p:grpSpPr>
          <a:xfrm>
            <a:off x="7750687" y="3699695"/>
            <a:ext cx="790837" cy="1083272"/>
            <a:chOff x="1731150" y="1748550"/>
            <a:chExt cx="228625" cy="313175"/>
          </a:xfrm>
        </p:grpSpPr>
        <p:sp>
          <p:nvSpPr>
            <p:cNvPr id="344" name="Google Shape;344;p28"/>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8"/>
          <p:cNvSpPr txBox="1">
            <a:spLocks noGrp="1"/>
          </p:cNvSpPr>
          <p:nvPr>
            <p:ph type="title"/>
          </p:nvPr>
        </p:nvSpPr>
        <p:spPr>
          <a:xfrm>
            <a:off x="334645" y="675005"/>
            <a:ext cx="4517390" cy="5575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IV. Thực nghiệm và đánh giá chương trình</a:t>
            </a:r>
          </a:p>
        </p:txBody>
      </p:sp>
      <p:sp>
        <p:nvSpPr>
          <p:cNvPr id="4" name="Text Box 3"/>
          <p:cNvSpPr txBox="1"/>
          <p:nvPr/>
        </p:nvSpPr>
        <p:spPr>
          <a:xfrm>
            <a:off x="5803900" y="1502410"/>
            <a:ext cx="3058160" cy="1168400"/>
          </a:xfrm>
          <a:prstGeom prst="rect">
            <a:avLst/>
          </a:prstGeom>
          <a:noFill/>
        </p:spPr>
        <p:txBody>
          <a:bodyPr wrap="square" rtlCol="0">
            <a:spAutoFit/>
          </a:bodyPr>
          <a:lstStyle/>
          <a:p>
            <a:r>
              <a:rPr lang="vi-VN" altLang="en-GB"/>
              <a:t>Với thuật toán Hill Climbing thì nó sẽ cho form như hình.</a:t>
            </a:r>
          </a:p>
          <a:p>
            <a:r>
              <a:rPr lang="vi-VN" altLang="en-GB"/>
              <a:t>Và ta sẽ tiếp tục chọn kích cỡ bàn cờ cho nó và có hai chế độ là ramdom và tùy chọn vị trí</a:t>
            </a:r>
          </a:p>
        </p:txBody>
      </p:sp>
      <p:pic>
        <p:nvPicPr>
          <p:cNvPr id="3" name="Picture 1"/>
          <p:cNvPicPr>
            <a:picLocks noChangeAspect="1"/>
          </p:cNvPicPr>
          <p:nvPr/>
        </p:nvPicPr>
        <p:blipFill>
          <a:blip r:embed="rId3"/>
          <a:stretch>
            <a:fillRect/>
          </a:stretch>
        </p:blipFill>
        <p:spPr>
          <a:xfrm>
            <a:off x="334645" y="1398270"/>
            <a:ext cx="5145405" cy="3384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5" name="Google Shape;335;p28"/>
          <p:cNvSpPr/>
          <p:nvPr/>
        </p:nvSpPr>
        <p:spPr>
          <a:xfrm>
            <a:off x="4952288" y="4577029"/>
            <a:ext cx="4259476" cy="411877"/>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62255" y="60325"/>
            <a:ext cx="4530725" cy="1172210"/>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8"/>
          <p:cNvGrpSpPr/>
          <p:nvPr/>
        </p:nvGrpSpPr>
        <p:grpSpPr>
          <a:xfrm>
            <a:off x="7750687" y="3699695"/>
            <a:ext cx="790837" cy="1083272"/>
            <a:chOff x="1731150" y="1748550"/>
            <a:chExt cx="228625" cy="313175"/>
          </a:xfrm>
        </p:grpSpPr>
        <p:sp>
          <p:nvSpPr>
            <p:cNvPr id="344" name="Google Shape;344;p28"/>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8"/>
          <p:cNvSpPr txBox="1">
            <a:spLocks noGrp="1"/>
          </p:cNvSpPr>
          <p:nvPr>
            <p:ph type="title"/>
          </p:nvPr>
        </p:nvSpPr>
        <p:spPr>
          <a:xfrm>
            <a:off x="334645" y="675005"/>
            <a:ext cx="4517390" cy="5575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IV. Thực nghiệm và đánh giá chương trình</a:t>
            </a:r>
          </a:p>
        </p:txBody>
      </p:sp>
      <p:sp>
        <p:nvSpPr>
          <p:cNvPr id="4" name="Text Box 3"/>
          <p:cNvSpPr txBox="1"/>
          <p:nvPr/>
        </p:nvSpPr>
        <p:spPr>
          <a:xfrm>
            <a:off x="942975" y="1517650"/>
            <a:ext cx="6443345" cy="521970"/>
          </a:xfrm>
          <a:prstGeom prst="rect">
            <a:avLst/>
          </a:prstGeom>
          <a:noFill/>
        </p:spPr>
        <p:txBody>
          <a:bodyPr wrap="square" rtlCol="0">
            <a:spAutoFit/>
          </a:bodyPr>
          <a:lstStyle/>
          <a:p>
            <a:r>
              <a:rPr lang="vi-VN" altLang="en-GB" b="1"/>
              <a:t>I. Với chế độ Ramdom</a:t>
            </a:r>
          </a:p>
          <a:p>
            <a:r>
              <a:rPr lang="vi-VN" altLang="en-GB"/>
              <a:t>Với bàn cờ kích cỡ 4 thì nó sẽ chạy và cho kết quả như hình dưới</a:t>
            </a:r>
          </a:p>
        </p:txBody>
      </p:sp>
      <p:cxnSp>
        <p:nvCxnSpPr>
          <p:cNvPr id="2" name="Straight Arrow Connector 1"/>
          <p:cNvCxnSpPr/>
          <p:nvPr/>
        </p:nvCxnSpPr>
        <p:spPr>
          <a:xfrm flipV="1">
            <a:off x="4502785" y="3479800"/>
            <a:ext cx="441325"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ight Arrow 2"/>
          <p:cNvSpPr/>
          <p:nvPr/>
        </p:nvSpPr>
        <p:spPr>
          <a:xfrm>
            <a:off x="4488815" y="3392170"/>
            <a:ext cx="274320" cy="189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pic>
        <p:nvPicPr>
          <p:cNvPr id="14" name="Picture 14"/>
          <p:cNvPicPr>
            <a:picLocks noChangeAspect="1"/>
          </p:cNvPicPr>
          <p:nvPr/>
        </p:nvPicPr>
        <p:blipFill>
          <a:blip r:embed="rId3"/>
          <a:stretch>
            <a:fillRect/>
          </a:stretch>
        </p:blipFill>
        <p:spPr>
          <a:xfrm>
            <a:off x="262255" y="2545080"/>
            <a:ext cx="3965575" cy="2116455"/>
          </a:xfrm>
          <a:prstGeom prst="rect">
            <a:avLst/>
          </a:prstGeom>
        </p:spPr>
      </p:pic>
      <p:pic>
        <p:nvPicPr>
          <p:cNvPr id="23" name="Picture 23"/>
          <p:cNvPicPr>
            <a:picLocks noChangeAspect="1"/>
          </p:cNvPicPr>
          <p:nvPr/>
        </p:nvPicPr>
        <p:blipFill>
          <a:blip r:embed="rId4"/>
          <a:stretch>
            <a:fillRect/>
          </a:stretch>
        </p:blipFill>
        <p:spPr>
          <a:xfrm>
            <a:off x="4944110" y="2545080"/>
            <a:ext cx="3989070" cy="20694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5" name="Google Shape;335;p28"/>
          <p:cNvSpPr/>
          <p:nvPr/>
        </p:nvSpPr>
        <p:spPr>
          <a:xfrm>
            <a:off x="4952288" y="4577029"/>
            <a:ext cx="4259476" cy="411877"/>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62255" y="60325"/>
            <a:ext cx="4530725" cy="1172210"/>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8"/>
          <p:cNvGrpSpPr/>
          <p:nvPr/>
        </p:nvGrpSpPr>
        <p:grpSpPr>
          <a:xfrm>
            <a:off x="7750687" y="3699695"/>
            <a:ext cx="790837" cy="1083272"/>
            <a:chOff x="1731150" y="1748550"/>
            <a:chExt cx="228625" cy="313175"/>
          </a:xfrm>
        </p:grpSpPr>
        <p:sp>
          <p:nvSpPr>
            <p:cNvPr id="344" name="Google Shape;344;p28"/>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8"/>
          <p:cNvSpPr txBox="1">
            <a:spLocks noGrp="1"/>
          </p:cNvSpPr>
          <p:nvPr>
            <p:ph type="title"/>
          </p:nvPr>
        </p:nvSpPr>
        <p:spPr>
          <a:xfrm>
            <a:off x="334645" y="675005"/>
            <a:ext cx="4517390" cy="5575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IV. Thực nghiệm và đánh giá chương trình</a:t>
            </a:r>
          </a:p>
        </p:txBody>
      </p:sp>
      <p:sp>
        <p:nvSpPr>
          <p:cNvPr id="4" name="Text Box 3"/>
          <p:cNvSpPr txBox="1"/>
          <p:nvPr/>
        </p:nvSpPr>
        <p:spPr>
          <a:xfrm>
            <a:off x="942975" y="1517650"/>
            <a:ext cx="6443345" cy="306705"/>
          </a:xfrm>
          <a:prstGeom prst="rect">
            <a:avLst/>
          </a:prstGeom>
          <a:noFill/>
        </p:spPr>
        <p:txBody>
          <a:bodyPr wrap="square" rtlCol="0">
            <a:spAutoFit/>
          </a:bodyPr>
          <a:lstStyle/>
          <a:p>
            <a:r>
              <a:rPr lang="vi-VN" altLang="en-GB"/>
              <a:t>Với bàn cờ kích cỡ 8 thì nó sẽ chạy và cho kết quả như hình dưới</a:t>
            </a:r>
          </a:p>
        </p:txBody>
      </p:sp>
      <p:cxnSp>
        <p:nvCxnSpPr>
          <p:cNvPr id="2" name="Straight Arrow Connector 1"/>
          <p:cNvCxnSpPr/>
          <p:nvPr/>
        </p:nvCxnSpPr>
        <p:spPr>
          <a:xfrm flipV="1">
            <a:off x="4502785" y="3479800"/>
            <a:ext cx="441325"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ight Arrow 2"/>
          <p:cNvSpPr/>
          <p:nvPr/>
        </p:nvSpPr>
        <p:spPr>
          <a:xfrm>
            <a:off x="4228465" y="3392805"/>
            <a:ext cx="274320" cy="189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pic>
        <p:nvPicPr>
          <p:cNvPr id="24" name="Picture 24"/>
          <p:cNvPicPr>
            <a:picLocks noChangeAspect="1"/>
          </p:cNvPicPr>
          <p:nvPr/>
        </p:nvPicPr>
        <p:blipFill>
          <a:blip r:embed="rId3"/>
          <a:stretch>
            <a:fillRect/>
          </a:stretch>
        </p:blipFill>
        <p:spPr>
          <a:xfrm>
            <a:off x="451485" y="2432685"/>
            <a:ext cx="3486150" cy="2434590"/>
          </a:xfrm>
          <a:prstGeom prst="rect">
            <a:avLst/>
          </a:prstGeom>
        </p:spPr>
      </p:pic>
      <p:pic>
        <p:nvPicPr>
          <p:cNvPr id="25" name="Picture 25"/>
          <p:cNvPicPr>
            <a:picLocks noChangeAspect="1"/>
          </p:cNvPicPr>
          <p:nvPr/>
        </p:nvPicPr>
        <p:blipFill>
          <a:blip r:embed="rId4"/>
          <a:stretch>
            <a:fillRect/>
          </a:stretch>
        </p:blipFill>
        <p:spPr>
          <a:xfrm>
            <a:off x="4969510" y="2432685"/>
            <a:ext cx="3486150" cy="24199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5" name="Google Shape;335;p28"/>
          <p:cNvSpPr/>
          <p:nvPr/>
        </p:nvSpPr>
        <p:spPr>
          <a:xfrm>
            <a:off x="4952288" y="4577029"/>
            <a:ext cx="4259476" cy="411877"/>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62255" y="60325"/>
            <a:ext cx="4530725" cy="1172210"/>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8"/>
          <p:cNvGrpSpPr/>
          <p:nvPr/>
        </p:nvGrpSpPr>
        <p:grpSpPr>
          <a:xfrm>
            <a:off x="7750687" y="3699695"/>
            <a:ext cx="790837" cy="1083272"/>
            <a:chOff x="1731150" y="1748550"/>
            <a:chExt cx="228625" cy="313175"/>
          </a:xfrm>
        </p:grpSpPr>
        <p:sp>
          <p:nvSpPr>
            <p:cNvPr id="344" name="Google Shape;344;p28"/>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8"/>
          <p:cNvSpPr txBox="1">
            <a:spLocks noGrp="1"/>
          </p:cNvSpPr>
          <p:nvPr>
            <p:ph type="title"/>
          </p:nvPr>
        </p:nvSpPr>
        <p:spPr>
          <a:xfrm>
            <a:off x="334645" y="675005"/>
            <a:ext cx="4517390" cy="5575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IV. Thực nghiệm và đánh giá chương trình</a:t>
            </a:r>
          </a:p>
        </p:txBody>
      </p:sp>
      <p:sp>
        <p:nvSpPr>
          <p:cNvPr id="4" name="Text Box 3"/>
          <p:cNvSpPr txBox="1"/>
          <p:nvPr/>
        </p:nvSpPr>
        <p:spPr>
          <a:xfrm>
            <a:off x="958215" y="1517650"/>
            <a:ext cx="6443345" cy="521970"/>
          </a:xfrm>
          <a:prstGeom prst="rect">
            <a:avLst/>
          </a:prstGeom>
          <a:noFill/>
        </p:spPr>
        <p:txBody>
          <a:bodyPr wrap="square" rtlCol="0">
            <a:spAutoFit/>
          </a:bodyPr>
          <a:lstStyle/>
          <a:p>
            <a:r>
              <a:rPr lang="vi-VN" altLang="en-GB"/>
              <a:t>II. Với chế tùy chọn vị trí</a:t>
            </a:r>
          </a:p>
          <a:p>
            <a:r>
              <a:rPr lang="vi-VN" altLang="en-GB"/>
              <a:t>Với bàn cờ kích cỡ </a:t>
            </a:r>
            <a:r>
              <a:rPr lang="vi-VN" altLang="en-GB" u="heavy"/>
              <a:t>5</a:t>
            </a:r>
            <a:r>
              <a:rPr lang="vi-VN" altLang="en-GB"/>
              <a:t> thì nó sẽ chạy và cho kết quả như hình dưới</a:t>
            </a:r>
          </a:p>
        </p:txBody>
      </p:sp>
      <p:cxnSp>
        <p:nvCxnSpPr>
          <p:cNvPr id="2" name="Straight Arrow Connector 1"/>
          <p:cNvCxnSpPr/>
          <p:nvPr/>
        </p:nvCxnSpPr>
        <p:spPr>
          <a:xfrm flipV="1">
            <a:off x="4502785" y="3479800"/>
            <a:ext cx="441325"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ight Arrow 2"/>
          <p:cNvSpPr/>
          <p:nvPr/>
        </p:nvSpPr>
        <p:spPr>
          <a:xfrm>
            <a:off x="4228465" y="3392805"/>
            <a:ext cx="274320" cy="189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pic>
        <p:nvPicPr>
          <p:cNvPr id="26" name="Picture 26"/>
          <p:cNvPicPr>
            <a:picLocks noChangeAspect="1"/>
          </p:cNvPicPr>
          <p:nvPr/>
        </p:nvPicPr>
        <p:blipFill>
          <a:blip r:embed="rId3"/>
          <a:stretch>
            <a:fillRect/>
          </a:stretch>
        </p:blipFill>
        <p:spPr>
          <a:xfrm>
            <a:off x="262255" y="2132965"/>
            <a:ext cx="3752850" cy="2710180"/>
          </a:xfrm>
          <a:prstGeom prst="rect">
            <a:avLst/>
          </a:prstGeom>
        </p:spPr>
      </p:pic>
      <p:pic>
        <p:nvPicPr>
          <p:cNvPr id="27" name="Picture 27"/>
          <p:cNvPicPr>
            <a:picLocks noChangeAspect="1"/>
          </p:cNvPicPr>
          <p:nvPr/>
        </p:nvPicPr>
        <p:blipFill>
          <a:blip r:embed="rId4"/>
          <a:stretch>
            <a:fillRect/>
          </a:stretch>
        </p:blipFill>
        <p:spPr>
          <a:xfrm>
            <a:off x="5213350" y="2132965"/>
            <a:ext cx="3737610" cy="27101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5" name="Google Shape;335;p28"/>
          <p:cNvSpPr/>
          <p:nvPr/>
        </p:nvSpPr>
        <p:spPr>
          <a:xfrm>
            <a:off x="4952288" y="4577029"/>
            <a:ext cx="4259476" cy="411877"/>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62255" y="60325"/>
            <a:ext cx="4530725" cy="1172210"/>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8"/>
          <p:cNvGrpSpPr/>
          <p:nvPr/>
        </p:nvGrpSpPr>
        <p:grpSpPr>
          <a:xfrm>
            <a:off x="7750687" y="3699695"/>
            <a:ext cx="790837" cy="1083272"/>
            <a:chOff x="1731150" y="1748550"/>
            <a:chExt cx="228625" cy="313175"/>
          </a:xfrm>
        </p:grpSpPr>
        <p:sp>
          <p:nvSpPr>
            <p:cNvPr id="344" name="Google Shape;344;p28"/>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8"/>
          <p:cNvSpPr txBox="1">
            <a:spLocks noGrp="1"/>
          </p:cNvSpPr>
          <p:nvPr>
            <p:ph type="title"/>
          </p:nvPr>
        </p:nvSpPr>
        <p:spPr>
          <a:xfrm>
            <a:off x="334645" y="675005"/>
            <a:ext cx="4517390" cy="5575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IV. Thực nghiệm và đánh giá chương trình</a:t>
            </a:r>
          </a:p>
        </p:txBody>
      </p:sp>
      <p:sp>
        <p:nvSpPr>
          <p:cNvPr id="4" name="Text Box 3"/>
          <p:cNvSpPr txBox="1"/>
          <p:nvPr/>
        </p:nvSpPr>
        <p:spPr>
          <a:xfrm>
            <a:off x="5803900" y="1502410"/>
            <a:ext cx="3058160" cy="737235"/>
          </a:xfrm>
          <a:prstGeom prst="rect">
            <a:avLst/>
          </a:prstGeom>
          <a:noFill/>
        </p:spPr>
        <p:txBody>
          <a:bodyPr wrap="square" rtlCol="0">
            <a:spAutoFit/>
          </a:bodyPr>
          <a:lstStyle/>
          <a:p>
            <a:r>
              <a:rPr lang="vi-VN" altLang="en-GB"/>
              <a:t>Với thuật toán </a:t>
            </a:r>
            <a:r>
              <a:rPr lang="vi-VN" altLang="en-GB">
                <a:sym typeface="+mn-ea"/>
              </a:rPr>
              <a:t>BackTraking</a:t>
            </a:r>
            <a:r>
              <a:rPr lang="vi-VN" altLang="en-GB"/>
              <a:t> thì nó sẽ cho form như hình.</a:t>
            </a:r>
          </a:p>
          <a:p>
            <a:endParaRPr lang="vi-VN" altLang="en-GB"/>
          </a:p>
        </p:txBody>
      </p:sp>
      <p:pic>
        <p:nvPicPr>
          <p:cNvPr id="28" name="Picture 28"/>
          <p:cNvPicPr>
            <a:picLocks noChangeAspect="1"/>
          </p:cNvPicPr>
          <p:nvPr/>
        </p:nvPicPr>
        <p:blipFill>
          <a:blip r:embed="rId3"/>
          <a:stretch>
            <a:fillRect/>
          </a:stretch>
        </p:blipFill>
        <p:spPr>
          <a:xfrm>
            <a:off x="854710" y="1531620"/>
            <a:ext cx="4391025" cy="30270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46" name="Google Shape;746;p38"/>
          <p:cNvSpPr txBox="1">
            <a:spLocks noGrp="1"/>
          </p:cNvSpPr>
          <p:nvPr>
            <p:ph type="subTitle" idx="4294967295"/>
          </p:nvPr>
        </p:nvSpPr>
        <p:spPr>
          <a:xfrm>
            <a:off x="272320" y="728165"/>
            <a:ext cx="8507919" cy="32802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a:t>Phần 5. Phần kết luận </a:t>
            </a:r>
          </a:p>
          <a:p>
            <a:pPr marL="0" lvl="0" indent="0" algn="l" rtl="0">
              <a:spcBef>
                <a:spcPts val="0"/>
              </a:spcBef>
              <a:spcAft>
                <a:spcPts val="0"/>
              </a:spcAft>
              <a:buNone/>
            </a:pPr>
            <a:r>
              <a:rPr lang="en-US" sz="2000" b="1"/>
              <a:t>5.1.Kết quả đạt được</a:t>
            </a:r>
          </a:p>
          <a:p>
            <a:pPr marL="0" lvl="0" indent="0" algn="l" rtl="0">
              <a:spcBef>
                <a:spcPts val="0"/>
              </a:spcBef>
              <a:spcAft>
                <a:spcPts val="0"/>
              </a:spcAft>
              <a:buNone/>
            </a:pPr>
            <a:r>
              <a:rPr lang="en-US" sz="2000" b="1"/>
              <a:t>Chương trình đáp ứng được yêu cầu của đề tài đặt ra. Có thể áp dụng cho N quân hậu trên bàn cờ nxn (n ≥ 4).</a:t>
            </a:r>
          </a:p>
          <a:p>
            <a:pPr marL="0" lvl="0" indent="0" algn="l" rtl="0">
              <a:spcBef>
                <a:spcPts val="0"/>
              </a:spcBef>
              <a:spcAft>
                <a:spcPts val="0"/>
              </a:spcAft>
              <a:buNone/>
            </a:pPr>
            <a:r>
              <a:rPr lang="en-US" sz="2000" b="1"/>
              <a:t>Chương trình có giao diện đơn giản, dễ sử dụng.</a:t>
            </a:r>
          </a:p>
          <a:p>
            <a:pPr marL="0" lvl="0" indent="0" algn="l" rtl="0">
              <a:spcBef>
                <a:spcPts val="0"/>
              </a:spcBef>
              <a:spcAft>
                <a:spcPts val="0"/>
              </a:spcAft>
              <a:buNone/>
            </a:pPr>
            <a:r>
              <a:rPr lang="en-US" sz="2000" b="1"/>
              <a:t>5.2.Hạn chế</a:t>
            </a:r>
          </a:p>
          <a:p>
            <a:pPr marL="0" lvl="0" indent="0" algn="l" rtl="0">
              <a:spcBef>
                <a:spcPts val="0"/>
              </a:spcBef>
              <a:spcAft>
                <a:spcPts val="0"/>
              </a:spcAft>
              <a:buNone/>
            </a:pPr>
            <a:r>
              <a:rPr lang="en-US" sz="2000" b="1"/>
              <a:t>	Thuật toán còn chạy khá chậm (tùy trường hợp)</a:t>
            </a:r>
          </a:p>
          <a:p>
            <a:pPr marL="0" lvl="0" indent="0" algn="l" rtl="0">
              <a:spcBef>
                <a:spcPts val="0"/>
              </a:spcBef>
              <a:spcAft>
                <a:spcPts val="0"/>
              </a:spcAft>
              <a:buNone/>
            </a:pPr>
            <a:r>
              <a:rPr lang="en-US" sz="2000" b="1"/>
              <a:t>5.3.Hướng phát triển</a:t>
            </a:r>
          </a:p>
          <a:p>
            <a:pPr marL="0" lvl="0" indent="0" algn="l" rtl="0">
              <a:spcBef>
                <a:spcPts val="0"/>
              </a:spcBef>
              <a:spcAft>
                <a:spcPts val="0"/>
              </a:spcAft>
              <a:buNone/>
            </a:pPr>
            <a:r>
              <a:rPr lang="en-US" sz="2000" b="1"/>
              <a:t>Chương trình mới chỉ được cài đặt trên nền tảng ngôn ngữ C#, trong tương lai sẽ phát triển trên nhiều nền tảng ngôn ngữ khác nhau</a:t>
            </a: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7" name="Google Shape;727;p38"/>
          <p:cNvSpPr txBox="1">
            <a:spLocks noGrp="1"/>
          </p:cNvSpPr>
          <p:nvPr>
            <p:ph type="title"/>
          </p:nvPr>
        </p:nvSpPr>
        <p:spPr>
          <a:xfrm>
            <a:off x="713100" y="445025"/>
            <a:ext cx="49456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Tài liệu tham khảo</a:t>
            </a:r>
            <a:endParaRPr dirty="0"/>
          </a:p>
        </p:txBody>
      </p:sp>
      <p:sp>
        <p:nvSpPr>
          <p:cNvPr id="746" name="Google Shape;746;p38"/>
          <p:cNvSpPr txBox="1">
            <a:spLocks noGrp="1"/>
          </p:cNvSpPr>
          <p:nvPr>
            <p:ph type="subTitle" idx="4294967295"/>
          </p:nvPr>
        </p:nvSpPr>
        <p:spPr>
          <a:xfrm>
            <a:off x="318040" y="1017725"/>
            <a:ext cx="8507919" cy="32802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t>https://en.wikipedia.org/wiki/Hill_climbing</a:t>
            </a:r>
          </a:p>
          <a:p>
            <a:pPr marL="0" lvl="0" indent="0" algn="l" rtl="0">
              <a:spcBef>
                <a:spcPts val="0"/>
              </a:spcBef>
              <a:spcAft>
                <a:spcPts val="0"/>
              </a:spcAft>
              <a:buNone/>
            </a:pPr>
            <a:r>
              <a:rPr lang="en-US" sz="2000"/>
              <a:t>https://www.geeksforgeeks.org/introduction-hill-climbing-artificial-intelligence/</a:t>
            </a: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grpSp>
        <p:nvGrpSpPr>
          <p:cNvPr id="1020" name="Google Shape;1020;p44"/>
          <p:cNvGrpSpPr/>
          <p:nvPr/>
        </p:nvGrpSpPr>
        <p:grpSpPr>
          <a:xfrm>
            <a:off x="1832898" y="479778"/>
            <a:ext cx="5801491" cy="4071484"/>
            <a:chOff x="1540350" y="826005"/>
            <a:chExt cx="6259025" cy="3378825"/>
          </a:xfrm>
        </p:grpSpPr>
        <p:sp>
          <p:nvSpPr>
            <p:cNvPr id="1021" name="Google Shape;1021;p44"/>
            <p:cNvSpPr/>
            <p:nvPr/>
          </p:nvSpPr>
          <p:spPr>
            <a:xfrm rot="-129175">
              <a:off x="1789023" y="1167494"/>
              <a:ext cx="5957405" cy="2926472"/>
            </a:xfrm>
            <a:prstGeom prst="roundRect">
              <a:avLst>
                <a:gd name="adj" fmla="val 24491"/>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4"/>
            <p:cNvSpPr/>
            <p:nvPr/>
          </p:nvSpPr>
          <p:spPr>
            <a:xfrm rot="-129175">
              <a:off x="1593297" y="936869"/>
              <a:ext cx="5957405" cy="2926472"/>
            </a:xfrm>
            <a:prstGeom prst="roundRect">
              <a:avLst>
                <a:gd name="adj" fmla="val 2449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44"/>
          <p:cNvSpPr txBox="1">
            <a:spLocks noGrp="1"/>
          </p:cNvSpPr>
          <p:nvPr>
            <p:ph type="title"/>
          </p:nvPr>
        </p:nvSpPr>
        <p:spPr>
          <a:xfrm>
            <a:off x="2125950" y="1116275"/>
            <a:ext cx="4892100" cy="24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Cảm ơn </a:t>
            </a:r>
            <a:r>
              <a:rPr lang="vi-VN" altLang="en-GB" dirty="0"/>
              <a:t>thầy</a:t>
            </a:r>
            <a:r>
              <a:rPr lang="en-GB" dirty="0"/>
              <a:t> và các bạn đã lắng nghe</a:t>
            </a:r>
            <a:endParaRPr dirty="0"/>
          </a:p>
        </p:txBody>
      </p:sp>
      <p:grpSp>
        <p:nvGrpSpPr>
          <p:cNvPr id="1024" name="Google Shape;1024;p44"/>
          <p:cNvGrpSpPr/>
          <p:nvPr/>
        </p:nvGrpSpPr>
        <p:grpSpPr>
          <a:xfrm>
            <a:off x="6389189" y="3344337"/>
            <a:ext cx="1315564" cy="1118517"/>
            <a:chOff x="1168000" y="1750950"/>
            <a:chExt cx="405425" cy="344700"/>
          </a:xfrm>
        </p:grpSpPr>
        <p:sp>
          <p:nvSpPr>
            <p:cNvPr id="1025" name="Google Shape;1025;p44"/>
            <p:cNvSpPr/>
            <p:nvPr/>
          </p:nvSpPr>
          <p:spPr>
            <a:xfrm>
              <a:off x="1364750" y="1767600"/>
              <a:ext cx="190525" cy="258100"/>
            </a:xfrm>
            <a:custGeom>
              <a:avLst/>
              <a:gdLst/>
              <a:ahLst/>
              <a:cxnLst/>
              <a:rect l="l" t="t" r="r" b="b"/>
              <a:pathLst>
                <a:path w="7621" h="10324" extrusionOk="0">
                  <a:moveTo>
                    <a:pt x="5239" y="1"/>
                  </a:moveTo>
                  <a:cubicBezTo>
                    <a:pt x="5025" y="1"/>
                    <a:pt x="4810" y="60"/>
                    <a:pt x="4596" y="84"/>
                  </a:cubicBezTo>
                  <a:cubicBezTo>
                    <a:pt x="4251" y="132"/>
                    <a:pt x="3917" y="191"/>
                    <a:pt x="3572" y="239"/>
                  </a:cubicBezTo>
                  <a:cubicBezTo>
                    <a:pt x="3346" y="263"/>
                    <a:pt x="3120" y="334"/>
                    <a:pt x="2905" y="394"/>
                  </a:cubicBezTo>
                  <a:cubicBezTo>
                    <a:pt x="2489" y="513"/>
                    <a:pt x="2084" y="668"/>
                    <a:pt x="1691" y="858"/>
                  </a:cubicBezTo>
                  <a:cubicBezTo>
                    <a:pt x="1619" y="906"/>
                    <a:pt x="1536" y="906"/>
                    <a:pt x="1441" y="918"/>
                  </a:cubicBezTo>
                  <a:cubicBezTo>
                    <a:pt x="1238" y="953"/>
                    <a:pt x="1060" y="1049"/>
                    <a:pt x="905" y="1191"/>
                  </a:cubicBezTo>
                  <a:cubicBezTo>
                    <a:pt x="595" y="1501"/>
                    <a:pt x="238" y="1787"/>
                    <a:pt x="84" y="2227"/>
                  </a:cubicBezTo>
                  <a:cubicBezTo>
                    <a:pt x="72" y="2287"/>
                    <a:pt x="24" y="2323"/>
                    <a:pt x="0" y="2358"/>
                  </a:cubicBezTo>
                  <a:cubicBezTo>
                    <a:pt x="131" y="3227"/>
                    <a:pt x="262" y="4025"/>
                    <a:pt x="405" y="4835"/>
                  </a:cubicBezTo>
                  <a:cubicBezTo>
                    <a:pt x="441" y="5121"/>
                    <a:pt x="524" y="5406"/>
                    <a:pt x="595" y="5668"/>
                  </a:cubicBezTo>
                  <a:cubicBezTo>
                    <a:pt x="703" y="6037"/>
                    <a:pt x="786" y="6418"/>
                    <a:pt x="846" y="6799"/>
                  </a:cubicBezTo>
                  <a:cubicBezTo>
                    <a:pt x="893" y="7097"/>
                    <a:pt x="941" y="7395"/>
                    <a:pt x="1012" y="7692"/>
                  </a:cubicBezTo>
                  <a:cubicBezTo>
                    <a:pt x="1238" y="8514"/>
                    <a:pt x="1500" y="9312"/>
                    <a:pt x="1596" y="10169"/>
                  </a:cubicBezTo>
                  <a:cubicBezTo>
                    <a:pt x="1608" y="10240"/>
                    <a:pt x="1608" y="10312"/>
                    <a:pt x="1727" y="10324"/>
                  </a:cubicBezTo>
                  <a:cubicBezTo>
                    <a:pt x="2036" y="10085"/>
                    <a:pt x="2393" y="9907"/>
                    <a:pt x="2631" y="9573"/>
                  </a:cubicBezTo>
                  <a:cubicBezTo>
                    <a:pt x="2739" y="9419"/>
                    <a:pt x="2917" y="9312"/>
                    <a:pt x="3096" y="9276"/>
                  </a:cubicBezTo>
                  <a:cubicBezTo>
                    <a:pt x="3441" y="9181"/>
                    <a:pt x="3763" y="9050"/>
                    <a:pt x="4096" y="8883"/>
                  </a:cubicBezTo>
                  <a:cubicBezTo>
                    <a:pt x="4191" y="8835"/>
                    <a:pt x="4310" y="8811"/>
                    <a:pt x="4417" y="8800"/>
                  </a:cubicBezTo>
                  <a:cubicBezTo>
                    <a:pt x="5072" y="8692"/>
                    <a:pt x="5727" y="8597"/>
                    <a:pt x="6382" y="8514"/>
                  </a:cubicBezTo>
                  <a:cubicBezTo>
                    <a:pt x="6463" y="8506"/>
                    <a:pt x="6545" y="8486"/>
                    <a:pt x="6622" y="8486"/>
                  </a:cubicBezTo>
                  <a:cubicBezTo>
                    <a:pt x="6658" y="8486"/>
                    <a:pt x="6693" y="8491"/>
                    <a:pt x="6727" y="8502"/>
                  </a:cubicBezTo>
                  <a:cubicBezTo>
                    <a:pt x="6989" y="8573"/>
                    <a:pt x="7263" y="8526"/>
                    <a:pt x="7525" y="8585"/>
                  </a:cubicBezTo>
                  <a:cubicBezTo>
                    <a:pt x="7549" y="8585"/>
                    <a:pt x="7573" y="8561"/>
                    <a:pt x="7620" y="8526"/>
                  </a:cubicBezTo>
                  <a:cubicBezTo>
                    <a:pt x="7489" y="8180"/>
                    <a:pt x="7442" y="7788"/>
                    <a:pt x="7382" y="7383"/>
                  </a:cubicBezTo>
                  <a:cubicBezTo>
                    <a:pt x="7323" y="7026"/>
                    <a:pt x="7275" y="6668"/>
                    <a:pt x="7215" y="6311"/>
                  </a:cubicBezTo>
                  <a:cubicBezTo>
                    <a:pt x="7203" y="6156"/>
                    <a:pt x="7192" y="6014"/>
                    <a:pt x="7132" y="5894"/>
                  </a:cubicBezTo>
                  <a:cubicBezTo>
                    <a:pt x="6930" y="5406"/>
                    <a:pt x="6894" y="4882"/>
                    <a:pt x="6811" y="4370"/>
                  </a:cubicBezTo>
                  <a:cubicBezTo>
                    <a:pt x="6787" y="4228"/>
                    <a:pt x="6775" y="4061"/>
                    <a:pt x="6715" y="3918"/>
                  </a:cubicBezTo>
                  <a:cubicBezTo>
                    <a:pt x="6596" y="3597"/>
                    <a:pt x="6537" y="3275"/>
                    <a:pt x="6489" y="2942"/>
                  </a:cubicBezTo>
                  <a:lnTo>
                    <a:pt x="6358" y="1965"/>
                  </a:lnTo>
                  <a:cubicBezTo>
                    <a:pt x="6322" y="1811"/>
                    <a:pt x="6299" y="1644"/>
                    <a:pt x="6239" y="1501"/>
                  </a:cubicBezTo>
                  <a:cubicBezTo>
                    <a:pt x="6144" y="1311"/>
                    <a:pt x="6096" y="1096"/>
                    <a:pt x="6072" y="870"/>
                  </a:cubicBezTo>
                  <a:cubicBezTo>
                    <a:pt x="6060" y="703"/>
                    <a:pt x="6025" y="501"/>
                    <a:pt x="6001" y="322"/>
                  </a:cubicBezTo>
                  <a:cubicBezTo>
                    <a:pt x="5977" y="239"/>
                    <a:pt x="5941" y="144"/>
                    <a:pt x="5906" y="60"/>
                  </a:cubicBezTo>
                  <a:cubicBezTo>
                    <a:pt x="5668" y="25"/>
                    <a:pt x="5465" y="1"/>
                    <a:pt x="5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4"/>
            <p:cNvSpPr/>
            <p:nvPr/>
          </p:nvSpPr>
          <p:spPr>
            <a:xfrm>
              <a:off x="1182875" y="1809700"/>
              <a:ext cx="204525" cy="245175"/>
            </a:xfrm>
            <a:custGeom>
              <a:avLst/>
              <a:gdLst/>
              <a:ahLst/>
              <a:cxnLst/>
              <a:rect l="l" t="t" r="r" b="b"/>
              <a:pathLst>
                <a:path w="8181" h="9807" extrusionOk="0">
                  <a:moveTo>
                    <a:pt x="4383" y="1"/>
                  </a:moveTo>
                  <a:cubicBezTo>
                    <a:pt x="3995" y="1"/>
                    <a:pt x="3611" y="79"/>
                    <a:pt x="3227" y="139"/>
                  </a:cubicBezTo>
                  <a:cubicBezTo>
                    <a:pt x="2286" y="317"/>
                    <a:pt x="1382" y="615"/>
                    <a:pt x="501" y="948"/>
                  </a:cubicBezTo>
                  <a:cubicBezTo>
                    <a:pt x="322" y="1008"/>
                    <a:pt x="179" y="1115"/>
                    <a:pt x="0" y="1198"/>
                  </a:cubicBezTo>
                  <a:cubicBezTo>
                    <a:pt x="72" y="1317"/>
                    <a:pt x="108" y="1412"/>
                    <a:pt x="179" y="1484"/>
                  </a:cubicBezTo>
                  <a:cubicBezTo>
                    <a:pt x="322" y="1663"/>
                    <a:pt x="405" y="1853"/>
                    <a:pt x="417" y="2079"/>
                  </a:cubicBezTo>
                  <a:cubicBezTo>
                    <a:pt x="441" y="2341"/>
                    <a:pt x="524" y="2579"/>
                    <a:pt x="643" y="2817"/>
                  </a:cubicBezTo>
                  <a:cubicBezTo>
                    <a:pt x="679" y="2901"/>
                    <a:pt x="703" y="2984"/>
                    <a:pt x="715" y="3079"/>
                  </a:cubicBezTo>
                  <a:cubicBezTo>
                    <a:pt x="846" y="3627"/>
                    <a:pt x="977" y="4163"/>
                    <a:pt x="1096" y="4711"/>
                  </a:cubicBezTo>
                  <a:cubicBezTo>
                    <a:pt x="1239" y="5342"/>
                    <a:pt x="1370" y="5973"/>
                    <a:pt x="1501" y="6616"/>
                  </a:cubicBezTo>
                  <a:cubicBezTo>
                    <a:pt x="1536" y="6746"/>
                    <a:pt x="1560" y="6866"/>
                    <a:pt x="1596" y="6985"/>
                  </a:cubicBezTo>
                  <a:cubicBezTo>
                    <a:pt x="1751" y="7568"/>
                    <a:pt x="1905" y="8163"/>
                    <a:pt x="1965" y="8759"/>
                  </a:cubicBezTo>
                  <a:cubicBezTo>
                    <a:pt x="1977" y="8937"/>
                    <a:pt x="2013" y="9104"/>
                    <a:pt x="2036" y="9271"/>
                  </a:cubicBezTo>
                  <a:cubicBezTo>
                    <a:pt x="2072" y="9473"/>
                    <a:pt x="2191" y="9652"/>
                    <a:pt x="2286" y="9806"/>
                  </a:cubicBezTo>
                  <a:cubicBezTo>
                    <a:pt x="2584" y="9592"/>
                    <a:pt x="2846" y="9390"/>
                    <a:pt x="3120" y="9211"/>
                  </a:cubicBezTo>
                  <a:cubicBezTo>
                    <a:pt x="3763" y="8818"/>
                    <a:pt x="4453" y="8509"/>
                    <a:pt x="5203" y="8413"/>
                  </a:cubicBezTo>
                  <a:cubicBezTo>
                    <a:pt x="5584" y="8378"/>
                    <a:pt x="5954" y="8330"/>
                    <a:pt x="6323" y="8259"/>
                  </a:cubicBezTo>
                  <a:cubicBezTo>
                    <a:pt x="6453" y="8230"/>
                    <a:pt x="6581" y="8217"/>
                    <a:pt x="6707" y="8217"/>
                  </a:cubicBezTo>
                  <a:cubicBezTo>
                    <a:pt x="7108" y="8217"/>
                    <a:pt x="7487" y="8348"/>
                    <a:pt x="7859" y="8520"/>
                  </a:cubicBezTo>
                  <a:cubicBezTo>
                    <a:pt x="7930" y="8552"/>
                    <a:pt x="7996" y="8595"/>
                    <a:pt x="8068" y="8595"/>
                  </a:cubicBezTo>
                  <a:cubicBezTo>
                    <a:pt x="8103" y="8595"/>
                    <a:pt x="8140" y="8584"/>
                    <a:pt x="8180" y="8556"/>
                  </a:cubicBezTo>
                  <a:cubicBezTo>
                    <a:pt x="8180" y="8497"/>
                    <a:pt x="8180" y="8413"/>
                    <a:pt x="8168" y="8342"/>
                  </a:cubicBezTo>
                  <a:cubicBezTo>
                    <a:pt x="8121" y="7925"/>
                    <a:pt x="7990" y="7508"/>
                    <a:pt x="7870" y="7092"/>
                  </a:cubicBezTo>
                  <a:cubicBezTo>
                    <a:pt x="7680" y="6413"/>
                    <a:pt x="7489" y="5734"/>
                    <a:pt x="7406" y="5032"/>
                  </a:cubicBezTo>
                  <a:cubicBezTo>
                    <a:pt x="7394" y="4818"/>
                    <a:pt x="7335" y="4615"/>
                    <a:pt x="7275" y="4401"/>
                  </a:cubicBezTo>
                  <a:cubicBezTo>
                    <a:pt x="7156" y="3972"/>
                    <a:pt x="7049" y="3544"/>
                    <a:pt x="7013" y="3091"/>
                  </a:cubicBezTo>
                  <a:cubicBezTo>
                    <a:pt x="6918" y="2317"/>
                    <a:pt x="6835" y="1543"/>
                    <a:pt x="6751" y="770"/>
                  </a:cubicBezTo>
                  <a:cubicBezTo>
                    <a:pt x="6739" y="662"/>
                    <a:pt x="6716" y="543"/>
                    <a:pt x="6692" y="460"/>
                  </a:cubicBezTo>
                  <a:cubicBezTo>
                    <a:pt x="6561" y="424"/>
                    <a:pt x="6442" y="412"/>
                    <a:pt x="6335" y="365"/>
                  </a:cubicBezTo>
                  <a:cubicBezTo>
                    <a:pt x="5932" y="163"/>
                    <a:pt x="5510" y="37"/>
                    <a:pt x="5061" y="37"/>
                  </a:cubicBezTo>
                  <a:cubicBezTo>
                    <a:pt x="5006" y="37"/>
                    <a:pt x="4950" y="39"/>
                    <a:pt x="4894" y="43"/>
                  </a:cubicBezTo>
                  <a:lnTo>
                    <a:pt x="4846" y="43"/>
                  </a:lnTo>
                  <a:cubicBezTo>
                    <a:pt x="4691" y="13"/>
                    <a:pt x="4537" y="1"/>
                    <a:pt x="4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4"/>
            <p:cNvSpPr/>
            <p:nvPr/>
          </p:nvSpPr>
          <p:spPr>
            <a:xfrm>
              <a:off x="1247475" y="2032225"/>
              <a:ext cx="127700" cy="44675"/>
            </a:xfrm>
            <a:custGeom>
              <a:avLst/>
              <a:gdLst/>
              <a:ahLst/>
              <a:cxnLst/>
              <a:rect l="l" t="t" r="r" b="b"/>
              <a:pathLst>
                <a:path w="5108" h="1787" extrusionOk="0">
                  <a:moveTo>
                    <a:pt x="3977" y="0"/>
                  </a:moveTo>
                  <a:cubicBezTo>
                    <a:pt x="3608" y="36"/>
                    <a:pt x="3239" y="120"/>
                    <a:pt x="2858" y="143"/>
                  </a:cubicBezTo>
                  <a:cubicBezTo>
                    <a:pt x="2227" y="203"/>
                    <a:pt x="1631" y="429"/>
                    <a:pt x="1072" y="739"/>
                  </a:cubicBezTo>
                  <a:cubicBezTo>
                    <a:pt x="691" y="965"/>
                    <a:pt x="310" y="1203"/>
                    <a:pt x="0" y="1572"/>
                  </a:cubicBezTo>
                  <a:cubicBezTo>
                    <a:pt x="60" y="1644"/>
                    <a:pt x="119" y="1727"/>
                    <a:pt x="167" y="1786"/>
                  </a:cubicBezTo>
                  <a:cubicBezTo>
                    <a:pt x="333" y="1679"/>
                    <a:pt x="464" y="1548"/>
                    <a:pt x="631" y="1501"/>
                  </a:cubicBezTo>
                  <a:cubicBezTo>
                    <a:pt x="869" y="1429"/>
                    <a:pt x="1072" y="1310"/>
                    <a:pt x="1298" y="1203"/>
                  </a:cubicBezTo>
                  <a:cubicBezTo>
                    <a:pt x="1869" y="905"/>
                    <a:pt x="2477" y="739"/>
                    <a:pt x="3096" y="655"/>
                  </a:cubicBezTo>
                  <a:cubicBezTo>
                    <a:pt x="3215" y="632"/>
                    <a:pt x="3334" y="620"/>
                    <a:pt x="3429" y="572"/>
                  </a:cubicBezTo>
                  <a:cubicBezTo>
                    <a:pt x="3596" y="477"/>
                    <a:pt x="3786" y="453"/>
                    <a:pt x="3965" y="417"/>
                  </a:cubicBezTo>
                  <a:cubicBezTo>
                    <a:pt x="4322" y="358"/>
                    <a:pt x="4667" y="274"/>
                    <a:pt x="5108" y="203"/>
                  </a:cubicBezTo>
                  <a:cubicBezTo>
                    <a:pt x="4763" y="120"/>
                    <a:pt x="4524" y="60"/>
                    <a:pt x="4310" y="12"/>
                  </a:cubicBezTo>
                  <a:cubicBezTo>
                    <a:pt x="4203" y="0"/>
                    <a:pt x="4084" y="0"/>
                    <a:pt x="3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1416825" y="1995825"/>
              <a:ext cx="136350" cy="43425"/>
            </a:xfrm>
            <a:custGeom>
              <a:avLst/>
              <a:gdLst/>
              <a:ahLst/>
              <a:cxnLst/>
              <a:rect l="l" t="t" r="r" b="b"/>
              <a:pathLst>
                <a:path w="5454" h="1737" extrusionOk="0">
                  <a:moveTo>
                    <a:pt x="4423" y="0"/>
                  </a:moveTo>
                  <a:cubicBezTo>
                    <a:pt x="4303" y="0"/>
                    <a:pt x="4183" y="12"/>
                    <a:pt x="4061" y="40"/>
                  </a:cubicBezTo>
                  <a:cubicBezTo>
                    <a:pt x="3870" y="87"/>
                    <a:pt x="3668" y="99"/>
                    <a:pt x="3465" y="123"/>
                  </a:cubicBezTo>
                  <a:cubicBezTo>
                    <a:pt x="2787" y="206"/>
                    <a:pt x="2096" y="325"/>
                    <a:pt x="1477" y="647"/>
                  </a:cubicBezTo>
                  <a:cubicBezTo>
                    <a:pt x="1441" y="659"/>
                    <a:pt x="1418" y="683"/>
                    <a:pt x="1406" y="683"/>
                  </a:cubicBezTo>
                  <a:cubicBezTo>
                    <a:pt x="1025" y="778"/>
                    <a:pt x="703" y="1004"/>
                    <a:pt x="370" y="1218"/>
                  </a:cubicBezTo>
                  <a:cubicBezTo>
                    <a:pt x="191" y="1337"/>
                    <a:pt x="60" y="1492"/>
                    <a:pt x="1" y="1707"/>
                  </a:cubicBezTo>
                  <a:cubicBezTo>
                    <a:pt x="46" y="1727"/>
                    <a:pt x="86" y="1736"/>
                    <a:pt x="123" y="1736"/>
                  </a:cubicBezTo>
                  <a:cubicBezTo>
                    <a:pt x="211" y="1736"/>
                    <a:pt x="279" y="1686"/>
                    <a:pt x="346" y="1635"/>
                  </a:cubicBezTo>
                  <a:cubicBezTo>
                    <a:pt x="632" y="1421"/>
                    <a:pt x="941" y="1302"/>
                    <a:pt x="1263" y="1183"/>
                  </a:cubicBezTo>
                  <a:lnTo>
                    <a:pt x="1715" y="1052"/>
                  </a:lnTo>
                  <a:cubicBezTo>
                    <a:pt x="1787" y="1016"/>
                    <a:pt x="1894" y="1016"/>
                    <a:pt x="1953" y="980"/>
                  </a:cubicBezTo>
                  <a:cubicBezTo>
                    <a:pt x="2120" y="825"/>
                    <a:pt x="2311" y="814"/>
                    <a:pt x="2513" y="778"/>
                  </a:cubicBezTo>
                  <a:cubicBezTo>
                    <a:pt x="2739" y="754"/>
                    <a:pt x="2977" y="718"/>
                    <a:pt x="3204" y="683"/>
                  </a:cubicBezTo>
                  <a:cubicBezTo>
                    <a:pt x="3311" y="659"/>
                    <a:pt x="3406" y="659"/>
                    <a:pt x="3489" y="599"/>
                  </a:cubicBezTo>
                  <a:cubicBezTo>
                    <a:pt x="3680" y="456"/>
                    <a:pt x="3918" y="444"/>
                    <a:pt x="4144" y="409"/>
                  </a:cubicBezTo>
                  <a:cubicBezTo>
                    <a:pt x="4573" y="337"/>
                    <a:pt x="5001" y="266"/>
                    <a:pt x="5454" y="206"/>
                  </a:cubicBezTo>
                  <a:cubicBezTo>
                    <a:pt x="5108" y="100"/>
                    <a:pt x="4770" y="0"/>
                    <a:pt x="4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1168000" y="1750950"/>
              <a:ext cx="405425" cy="344700"/>
            </a:xfrm>
            <a:custGeom>
              <a:avLst/>
              <a:gdLst/>
              <a:ahLst/>
              <a:cxnLst/>
              <a:rect l="l" t="t" r="r" b="b"/>
              <a:pathLst>
                <a:path w="16217" h="13788" extrusionOk="0">
                  <a:moveTo>
                    <a:pt x="2739" y="13133"/>
                  </a:moveTo>
                  <a:cubicBezTo>
                    <a:pt x="2679" y="13121"/>
                    <a:pt x="2631" y="13097"/>
                    <a:pt x="2584" y="13097"/>
                  </a:cubicBezTo>
                  <a:cubicBezTo>
                    <a:pt x="2322" y="13061"/>
                    <a:pt x="2215" y="12895"/>
                    <a:pt x="2167" y="12656"/>
                  </a:cubicBezTo>
                  <a:cubicBezTo>
                    <a:pt x="2143" y="12478"/>
                    <a:pt x="2108" y="12287"/>
                    <a:pt x="1988" y="12144"/>
                  </a:cubicBezTo>
                  <a:cubicBezTo>
                    <a:pt x="1953" y="12061"/>
                    <a:pt x="1953" y="11978"/>
                    <a:pt x="1929" y="11883"/>
                  </a:cubicBezTo>
                  <a:cubicBezTo>
                    <a:pt x="1905" y="11704"/>
                    <a:pt x="1869" y="11513"/>
                    <a:pt x="1858" y="11335"/>
                  </a:cubicBezTo>
                  <a:cubicBezTo>
                    <a:pt x="1786" y="10835"/>
                    <a:pt x="1715" y="10311"/>
                    <a:pt x="1572" y="9799"/>
                  </a:cubicBezTo>
                  <a:cubicBezTo>
                    <a:pt x="1477" y="9418"/>
                    <a:pt x="1417" y="9013"/>
                    <a:pt x="1322" y="8632"/>
                  </a:cubicBezTo>
                  <a:cubicBezTo>
                    <a:pt x="1203" y="8061"/>
                    <a:pt x="1072" y="7501"/>
                    <a:pt x="941" y="6941"/>
                  </a:cubicBezTo>
                  <a:cubicBezTo>
                    <a:pt x="857" y="6608"/>
                    <a:pt x="774" y="6275"/>
                    <a:pt x="703" y="5929"/>
                  </a:cubicBezTo>
                  <a:cubicBezTo>
                    <a:pt x="667" y="5810"/>
                    <a:pt x="643" y="5679"/>
                    <a:pt x="595" y="5560"/>
                  </a:cubicBezTo>
                  <a:cubicBezTo>
                    <a:pt x="476" y="5239"/>
                    <a:pt x="381" y="4905"/>
                    <a:pt x="345" y="4560"/>
                  </a:cubicBezTo>
                  <a:cubicBezTo>
                    <a:pt x="322" y="4465"/>
                    <a:pt x="310" y="4358"/>
                    <a:pt x="250" y="4286"/>
                  </a:cubicBezTo>
                  <a:cubicBezTo>
                    <a:pt x="107" y="4024"/>
                    <a:pt x="83" y="3727"/>
                    <a:pt x="0" y="3465"/>
                  </a:cubicBezTo>
                  <a:cubicBezTo>
                    <a:pt x="238" y="3179"/>
                    <a:pt x="500" y="2989"/>
                    <a:pt x="834" y="2858"/>
                  </a:cubicBezTo>
                  <a:cubicBezTo>
                    <a:pt x="2036" y="2346"/>
                    <a:pt x="3262" y="1965"/>
                    <a:pt x="4548" y="1786"/>
                  </a:cubicBezTo>
                  <a:cubicBezTo>
                    <a:pt x="4632" y="1762"/>
                    <a:pt x="4703" y="1750"/>
                    <a:pt x="4763" y="1750"/>
                  </a:cubicBezTo>
                  <a:cubicBezTo>
                    <a:pt x="5287" y="1762"/>
                    <a:pt x="5798" y="1750"/>
                    <a:pt x="6310" y="1822"/>
                  </a:cubicBezTo>
                  <a:cubicBezTo>
                    <a:pt x="6668" y="1881"/>
                    <a:pt x="7037" y="1988"/>
                    <a:pt x="7346" y="2215"/>
                  </a:cubicBezTo>
                  <a:cubicBezTo>
                    <a:pt x="7430" y="2274"/>
                    <a:pt x="7525" y="2274"/>
                    <a:pt x="7620" y="2298"/>
                  </a:cubicBezTo>
                  <a:cubicBezTo>
                    <a:pt x="7930" y="1881"/>
                    <a:pt x="8275" y="1512"/>
                    <a:pt x="8680" y="1215"/>
                  </a:cubicBezTo>
                  <a:cubicBezTo>
                    <a:pt x="8811" y="1107"/>
                    <a:pt x="8977" y="1036"/>
                    <a:pt x="9156" y="1012"/>
                  </a:cubicBezTo>
                  <a:cubicBezTo>
                    <a:pt x="9275" y="988"/>
                    <a:pt x="9406" y="929"/>
                    <a:pt x="9525" y="893"/>
                  </a:cubicBezTo>
                  <a:cubicBezTo>
                    <a:pt x="9811" y="750"/>
                    <a:pt x="10073" y="595"/>
                    <a:pt x="10418" y="560"/>
                  </a:cubicBezTo>
                  <a:cubicBezTo>
                    <a:pt x="10430" y="560"/>
                    <a:pt x="10442" y="560"/>
                    <a:pt x="10466" y="548"/>
                  </a:cubicBezTo>
                  <a:cubicBezTo>
                    <a:pt x="10942" y="274"/>
                    <a:pt x="11490" y="274"/>
                    <a:pt x="12014" y="191"/>
                  </a:cubicBezTo>
                  <a:cubicBezTo>
                    <a:pt x="12264" y="143"/>
                    <a:pt x="12526" y="119"/>
                    <a:pt x="12787" y="72"/>
                  </a:cubicBezTo>
                  <a:cubicBezTo>
                    <a:pt x="13026" y="24"/>
                    <a:pt x="13264" y="0"/>
                    <a:pt x="13514" y="72"/>
                  </a:cubicBezTo>
                  <a:cubicBezTo>
                    <a:pt x="13597" y="95"/>
                    <a:pt x="13704" y="72"/>
                    <a:pt x="13811" y="72"/>
                  </a:cubicBezTo>
                  <a:cubicBezTo>
                    <a:pt x="14121" y="72"/>
                    <a:pt x="14335" y="238"/>
                    <a:pt x="14371" y="548"/>
                  </a:cubicBezTo>
                  <a:cubicBezTo>
                    <a:pt x="14419" y="786"/>
                    <a:pt x="14454" y="1036"/>
                    <a:pt x="14478" y="1274"/>
                  </a:cubicBezTo>
                  <a:cubicBezTo>
                    <a:pt x="14526" y="1548"/>
                    <a:pt x="14550" y="1810"/>
                    <a:pt x="14692" y="2060"/>
                  </a:cubicBezTo>
                  <a:cubicBezTo>
                    <a:pt x="14752" y="2179"/>
                    <a:pt x="14776" y="2334"/>
                    <a:pt x="14788" y="2477"/>
                  </a:cubicBezTo>
                  <a:cubicBezTo>
                    <a:pt x="14847" y="2810"/>
                    <a:pt x="14895" y="3131"/>
                    <a:pt x="14942" y="3465"/>
                  </a:cubicBezTo>
                  <a:cubicBezTo>
                    <a:pt x="14990" y="3786"/>
                    <a:pt x="15062" y="4120"/>
                    <a:pt x="15169" y="4429"/>
                  </a:cubicBezTo>
                  <a:cubicBezTo>
                    <a:pt x="15240" y="4655"/>
                    <a:pt x="15264" y="4905"/>
                    <a:pt x="15300" y="5144"/>
                  </a:cubicBezTo>
                  <a:cubicBezTo>
                    <a:pt x="15359" y="5572"/>
                    <a:pt x="15443" y="5989"/>
                    <a:pt x="15585" y="6406"/>
                  </a:cubicBezTo>
                  <a:cubicBezTo>
                    <a:pt x="15681" y="6691"/>
                    <a:pt x="15704" y="7001"/>
                    <a:pt x="15740" y="7299"/>
                  </a:cubicBezTo>
                  <a:cubicBezTo>
                    <a:pt x="15776" y="7501"/>
                    <a:pt x="15824" y="7692"/>
                    <a:pt x="15907" y="7882"/>
                  </a:cubicBezTo>
                  <a:cubicBezTo>
                    <a:pt x="16026" y="8168"/>
                    <a:pt x="16121" y="8477"/>
                    <a:pt x="16181" y="8787"/>
                  </a:cubicBezTo>
                  <a:cubicBezTo>
                    <a:pt x="16216" y="9061"/>
                    <a:pt x="16193" y="9323"/>
                    <a:pt x="16157" y="9608"/>
                  </a:cubicBezTo>
                  <a:cubicBezTo>
                    <a:pt x="16145" y="9704"/>
                    <a:pt x="16062" y="9775"/>
                    <a:pt x="16002" y="9882"/>
                  </a:cubicBezTo>
                  <a:cubicBezTo>
                    <a:pt x="16050" y="10132"/>
                    <a:pt x="16181" y="10382"/>
                    <a:pt x="16074" y="10656"/>
                  </a:cubicBezTo>
                  <a:cubicBezTo>
                    <a:pt x="15883" y="10740"/>
                    <a:pt x="15704" y="10740"/>
                    <a:pt x="15526" y="10668"/>
                  </a:cubicBezTo>
                  <a:cubicBezTo>
                    <a:pt x="15300" y="10573"/>
                    <a:pt x="15073" y="10561"/>
                    <a:pt x="14847" y="10620"/>
                  </a:cubicBezTo>
                  <a:cubicBezTo>
                    <a:pt x="14633" y="10668"/>
                    <a:pt x="14395" y="10680"/>
                    <a:pt x="14169" y="10728"/>
                  </a:cubicBezTo>
                  <a:cubicBezTo>
                    <a:pt x="14002" y="10751"/>
                    <a:pt x="13823" y="10775"/>
                    <a:pt x="13669" y="10870"/>
                  </a:cubicBezTo>
                  <a:cubicBezTo>
                    <a:pt x="13585" y="10930"/>
                    <a:pt x="13466" y="10954"/>
                    <a:pt x="13347" y="10966"/>
                  </a:cubicBezTo>
                  <a:cubicBezTo>
                    <a:pt x="13121" y="11013"/>
                    <a:pt x="12883" y="11025"/>
                    <a:pt x="12656" y="11073"/>
                  </a:cubicBezTo>
                  <a:cubicBezTo>
                    <a:pt x="12478" y="11097"/>
                    <a:pt x="12287" y="11097"/>
                    <a:pt x="12121" y="11228"/>
                  </a:cubicBezTo>
                  <a:cubicBezTo>
                    <a:pt x="12085" y="11263"/>
                    <a:pt x="12025" y="11287"/>
                    <a:pt x="11966" y="11287"/>
                  </a:cubicBezTo>
                  <a:cubicBezTo>
                    <a:pt x="11573" y="11287"/>
                    <a:pt x="11228" y="11466"/>
                    <a:pt x="10871" y="11561"/>
                  </a:cubicBezTo>
                  <a:cubicBezTo>
                    <a:pt x="10597" y="11632"/>
                    <a:pt x="10311" y="11763"/>
                    <a:pt x="10073" y="11966"/>
                  </a:cubicBezTo>
                  <a:cubicBezTo>
                    <a:pt x="9918" y="12085"/>
                    <a:pt x="9787" y="12121"/>
                    <a:pt x="9597" y="12049"/>
                  </a:cubicBezTo>
                  <a:cubicBezTo>
                    <a:pt x="9418" y="11978"/>
                    <a:pt x="9204" y="11918"/>
                    <a:pt x="9013" y="11966"/>
                  </a:cubicBezTo>
                  <a:cubicBezTo>
                    <a:pt x="8406" y="11799"/>
                    <a:pt x="7823" y="11990"/>
                    <a:pt x="7227" y="12121"/>
                  </a:cubicBezTo>
                  <a:cubicBezTo>
                    <a:pt x="6941" y="12180"/>
                    <a:pt x="6668" y="12264"/>
                    <a:pt x="6382" y="12299"/>
                  </a:cubicBezTo>
                  <a:cubicBezTo>
                    <a:pt x="5668" y="12442"/>
                    <a:pt x="5001" y="12692"/>
                    <a:pt x="4382" y="13073"/>
                  </a:cubicBezTo>
                  <a:cubicBezTo>
                    <a:pt x="4370" y="13097"/>
                    <a:pt x="4358" y="13097"/>
                    <a:pt x="4358" y="13109"/>
                  </a:cubicBezTo>
                  <a:cubicBezTo>
                    <a:pt x="4060" y="13240"/>
                    <a:pt x="3763" y="13359"/>
                    <a:pt x="3560" y="13645"/>
                  </a:cubicBezTo>
                  <a:cubicBezTo>
                    <a:pt x="3501" y="13716"/>
                    <a:pt x="3346" y="13752"/>
                    <a:pt x="3239" y="13764"/>
                  </a:cubicBezTo>
                  <a:cubicBezTo>
                    <a:pt x="3108" y="13788"/>
                    <a:pt x="2989" y="13716"/>
                    <a:pt x="2917" y="13597"/>
                  </a:cubicBezTo>
                  <a:cubicBezTo>
                    <a:pt x="2881" y="13407"/>
                    <a:pt x="2810" y="13276"/>
                    <a:pt x="2739" y="13133"/>
                  </a:cubicBezTo>
                  <a:close/>
                  <a:moveTo>
                    <a:pt x="7882" y="3024"/>
                  </a:moveTo>
                  <a:cubicBezTo>
                    <a:pt x="8013" y="3893"/>
                    <a:pt x="8156" y="4691"/>
                    <a:pt x="8287" y="5501"/>
                  </a:cubicBezTo>
                  <a:cubicBezTo>
                    <a:pt x="8335" y="5787"/>
                    <a:pt x="8406" y="6072"/>
                    <a:pt x="8477" y="6334"/>
                  </a:cubicBezTo>
                  <a:cubicBezTo>
                    <a:pt x="8585" y="6703"/>
                    <a:pt x="8680" y="7084"/>
                    <a:pt x="8727" y="7465"/>
                  </a:cubicBezTo>
                  <a:cubicBezTo>
                    <a:pt x="8775" y="7763"/>
                    <a:pt x="8823" y="8061"/>
                    <a:pt x="8894" y="8358"/>
                  </a:cubicBezTo>
                  <a:cubicBezTo>
                    <a:pt x="9120" y="9180"/>
                    <a:pt x="9394" y="9978"/>
                    <a:pt x="9478" y="10835"/>
                  </a:cubicBezTo>
                  <a:cubicBezTo>
                    <a:pt x="9489" y="10906"/>
                    <a:pt x="9489" y="10978"/>
                    <a:pt x="9608" y="10990"/>
                  </a:cubicBezTo>
                  <a:cubicBezTo>
                    <a:pt x="9918" y="10751"/>
                    <a:pt x="10275" y="10573"/>
                    <a:pt x="10513" y="10239"/>
                  </a:cubicBezTo>
                  <a:cubicBezTo>
                    <a:pt x="10621" y="10085"/>
                    <a:pt x="10799" y="9978"/>
                    <a:pt x="10978" y="9942"/>
                  </a:cubicBezTo>
                  <a:cubicBezTo>
                    <a:pt x="11323" y="9847"/>
                    <a:pt x="11656" y="9716"/>
                    <a:pt x="11978" y="9549"/>
                  </a:cubicBezTo>
                  <a:cubicBezTo>
                    <a:pt x="12085" y="9501"/>
                    <a:pt x="12204" y="9477"/>
                    <a:pt x="12311" y="9466"/>
                  </a:cubicBezTo>
                  <a:cubicBezTo>
                    <a:pt x="12954" y="9358"/>
                    <a:pt x="13621" y="9263"/>
                    <a:pt x="14264" y="9180"/>
                  </a:cubicBezTo>
                  <a:cubicBezTo>
                    <a:pt x="14395" y="9168"/>
                    <a:pt x="14514" y="9132"/>
                    <a:pt x="14609" y="9168"/>
                  </a:cubicBezTo>
                  <a:cubicBezTo>
                    <a:pt x="14883" y="9239"/>
                    <a:pt x="15145" y="9192"/>
                    <a:pt x="15419" y="9251"/>
                  </a:cubicBezTo>
                  <a:cubicBezTo>
                    <a:pt x="15431" y="9251"/>
                    <a:pt x="15454" y="9227"/>
                    <a:pt x="15502" y="9192"/>
                  </a:cubicBezTo>
                  <a:cubicBezTo>
                    <a:pt x="15335" y="8835"/>
                    <a:pt x="15300" y="8430"/>
                    <a:pt x="15240" y="8037"/>
                  </a:cubicBezTo>
                  <a:cubicBezTo>
                    <a:pt x="15181" y="7680"/>
                    <a:pt x="15133" y="7322"/>
                    <a:pt x="15073" y="6965"/>
                  </a:cubicBezTo>
                  <a:cubicBezTo>
                    <a:pt x="15062" y="6810"/>
                    <a:pt x="15038" y="6668"/>
                    <a:pt x="14978" y="6549"/>
                  </a:cubicBezTo>
                  <a:cubicBezTo>
                    <a:pt x="14788" y="6048"/>
                    <a:pt x="14740" y="5537"/>
                    <a:pt x="14669" y="5025"/>
                  </a:cubicBezTo>
                  <a:cubicBezTo>
                    <a:pt x="14645" y="4882"/>
                    <a:pt x="14621" y="4715"/>
                    <a:pt x="14561" y="4560"/>
                  </a:cubicBezTo>
                  <a:cubicBezTo>
                    <a:pt x="14442" y="4251"/>
                    <a:pt x="14383" y="3929"/>
                    <a:pt x="14347" y="3596"/>
                  </a:cubicBezTo>
                  <a:lnTo>
                    <a:pt x="14204" y="2619"/>
                  </a:lnTo>
                  <a:cubicBezTo>
                    <a:pt x="14180" y="2465"/>
                    <a:pt x="14145" y="2298"/>
                    <a:pt x="14085" y="2155"/>
                  </a:cubicBezTo>
                  <a:cubicBezTo>
                    <a:pt x="14002" y="1965"/>
                    <a:pt x="13954" y="1750"/>
                    <a:pt x="13930" y="1524"/>
                  </a:cubicBezTo>
                  <a:cubicBezTo>
                    <a:pt x="13907" y="1346"/>
                    <a:pt x="13883" y="1155"/>
                    <a:pt x="13847" y="976"/>
                  </a:cubicBezTo>
                  <a:cubicBezTo>
                    <a:pt x="13835" y="893"/>
                    <a:pt x="13788" y="798"/>
                    <a:pt x="13764" y="714"/>
                  </a:cubicBezTo>
                  <a:cubicBezTo>
                    <a:pt x="13526" y="679"/>
                    <a:pt x="13311" y="655"/>
                    <a:pt x="13097" y="655"/>
                  </a:cubicBezTo>
                  <a:cubicBezTo>
                    <a:pt x="12883" y="655"/>
                    <a:pt x="12656" y="714"/>
                    <a:pt x="12454" y="738"/>
                  </a:cubicBezTo>
                  <a:cubicBezTo>
                    <a:pt x="12109" y="786"/>
                    <a:pt x="11764" y="845"/>
                    <a:pt x="11430" y="893"/>
                  </a:cubicBezTo>
                  <a:cubicBezTo>
                    <a:pt x="11204" y="917"/>
                    <a:pt x="10978" y="988"/>
                    <a:pt x="10751" y="1048"/>
                  </a:cubicBezTo>
                  <a:cubicBezTo>
                    <a:pt x="10335" y="1167"/>
                    <a:pt x="9942" y="1322"/>
                    <a:pt x="9549" y="1512"/>
                  </a:cubicBezTo>
                  <a:cubicBezTo>
                    <a:pt x="9478" y="1560"/>
                    <a:pt x="9382" y="1560"/>
                    <a:pt x="9299" y="1572"/>
                  </a:cubicBezTo>
                  <a:cubicBezTo>
                    <a:pt x="9085" y="1607"/>
                    <a:pt x="8906" y="1703"/>
                    <a:pt x="8763" y="1846"/>
                  </a:cubicBezTo>
                  <a:cubicBezTo>
                    <a:pt x="8454" y="2155"/>
                    <a:pt x="8096" y="2429"/>
                    <a:pt x="7942" y="2881"/>
                  </a:cubicBezTo>
                  <a:cubicBezTo>
                    <a:pt x="7954" y="2953"/>
                    <a:pt x="7918" y="3000"/>
                    <a:pt x="7882" y="3024"/>
                  </a:cubicBezTo>
                  <a:close/>
                  <a:moveTo>
                    <a:pt x="584" y="3572"/>
                  </a:moveTo>
                  <a:cubicBezTo>
                    <a:pt x="655" y="3691"/>
                    <a:pt x="679" y="3774"/>
                    <a:pt x="762" y="3846"/>
                  </a:cubicBezTo>
                  <a:cubicBezTo>
                    <a:pt x="905" y="4024"/>
                    <a:pt x="976" y="4215"/>
                    <a:pt x="1000" y="4441"/>
                  </a:cubicBezTo>
                  <a:cubicBezTo>
                    <a:pt x="1024" y="4715"/>
                    <a:pt x="1096" y="4953"/>
                    <a:pt x="1215" y="5191"/>
                  </a:cubicBezTo>
                  <a:cubicBezTo>
                    <a:pt x="1262" y="5263"/>
                    <a:pt x="1274" y="5358"/>
                    <a:pt x="1298" y="5441"/>
                  </a:cubicBezTo>
                  <a:cubicBezTo>
                    <a:pt x="1429" y="5989"/>
                    <a:pt x="1560" y="6525"/>
                    <a:pt x="1679" y="7072"/>
                  </a:cubicBezTo>
                  <a:cubicBezTo>
                    <a:pt x="1810" y="7703"/>
                    <a:pt x="1953" y="8346"/>
                    <a:pt x="2084" y="8977"/>
                  </a:cubicBezTo>
                  <a:cubicBezTo>
                    <a:pt x="2108" y="9120"/>
                    <a:pt x="2143" y="9239"/>
                    <a:pt x="2167" y="9358"/>
                  </a:cubicBezTo>
                  <a:cubicBezTo>
                    <a:pt x="2334" y="9930"/>
                    <a:pt x="2489" y="10525"/>
                    <a:pt x="2548" y="11121"/>
                  </a:cubicBezTo>
                  <a:cubicBezTo>
                    <a:pt x="2560" y="11299"/>
                    <a:pt x="2584" y="11466"/>
                    <a:pt x="2620" y="11632"/>
                  </a:cubicBezTo>
                  <a:cubicBezTo>
                    <a:pt x="2643" y="11835"/>
                    <a:pt x="2762" y="12013"/>
                    <a:pt x="2870" y="12168"/>
                  </a:cubicBezTo>
                  <a:cubicBezTo>
                    <a:pt x="3167" y="11954"/>
                    <a:pt x="3417" y="11752"/>
                    <a:pt x="3703" y="11573"/>
                  </a:cubicBezTo>
                  <a:cubicBezTo>
                    <a:pt x="4346" y="11180"/>
                    <a:pt x="5025" y="10870"/>
                    <a:pt x="5787" y="10787"/>
                  </a:cubicBezTo>
                  <a:cubicBezTo>
                    <a:pt x="6156" y="10740"/>
                    <a:pt x="6537" y="10692"/>
                    <a:pt x="6906" y="10620"/>
                  </a:cubicBezTo>
                  <a:cubicBezTo>
                    <a:pt x="7453" y="10501"/>
                    <a:pt x="7942" y="10668"/>
                    <a:pt x="8442" y="10882"/>
                  </a:cubicBezTo>
                  <a:cubicBezTo>
                    <a:pt x="8537" y="10930"/>
                    <a:pt x="8644" y="11001"/>
                    <a:pt x="8763" y="10918"/>
                  </a:cubicBezTo>
                  <a:cubicBezTo>
                    <a:pt x="8763" y="10859"/>
                    <a:pt x="8763" y="10787"/>
                    <a:pt x="8751" y="10704"/>
                  </a:cubicBezTo>
                  <a:cubicBezTo>
                    <a:pt x="8704" y="10275"/>
                    <a:pt x="8585" y="9858"/>
                    <a:pt x="8465" y="9442"/>
                  </a:cubicBezTo>
                  <a:cubicBezTo>
                    <a:pt x="8275" y="8763"/>
                    <a:pt x="8084" y="8084"/>
                    <a:pt x="8001" y="7370"/>
                  </a:cubicBezTo>
                  <a:cubicBezTo>
                    <a:pt x="7989" y="7168"/>
                    <a:pt x="7930" y="6953"/>
                    <a:pt x="7870" y="6751"/>
                  </a:cubicBezTo>
                  <a:cubicBezTo>
                    <a:pt x="7751" y="6322"/>
                    <a:pt x="7644" y="5882"/>
                    <a:pt x="7608" y="5441"/>
                  </a:cubicBezTo>
                  <a:cubicBezTo>
                    <a:pt x="7513" y="4667"/>
                    <a:pt x="7430" y="3893"/>
                    <a:pt x="7346" y="3120"/>
                  </a:cubicBezTo>
                  <a:cubicBezTo>
                    <a:pt x="7334" y="3012"/>
                    <a:pt x="7311" y="2893"/>
                    <a:pt x="7287" y="2810"/>
                  </a:cubicBezTo>
                  <a:cubicBezTo>
                    <a:pt x="7156" y="2774"/>
                    <a:pt x="7037" y="2762"/>
                    <a:pt x="6930" y="2715"/>
                  </a:cubicBezTo>
                  <a:cubicBezTo>
                    <a:pt x="6477" y="2489"/>
                    <a:pt x="6001" y="2358"/>
                    <a:pt x="5489" y="2393"/>
                  </a:cubicBezTo>
                  <a:lnTo>
                    <a:pt x="5441" y="2393"/>
                  </a:lnTo>
                  <a:cubicBezTo>
                    <a:pt x="4894" y="2286"/>
                    <a:pt x="4358" y="2405"/>
                    <a:pt x="3822" y="2489"/>
                  </a:cubicBezTo>
                  <a:cubicBezTo>
                    <a:pt x="2881" y="2667"/>
                    <a:pt x="1977" y="2965"/>
                    <a:pt x="1096" y="3298"/>
                  </a:cubicBezTo>
                  <a:cubicBezTo>
                    <a:pt x="905" y="3370"/>
                    <a:pt x="762" y="3477"/>
                    <a:pt x="584" y="3572"/>
                  </a:cubicBezTo>
                  <a:close/>
                  <a:moveTo>
                    <a:pt x="8299" y="11454"/>
                  </a:moveTo>
                  <a:cubicBezTo>
                    <a:pt x="7954" y="11359"/>
                    <a:pt x="7727" y="11311"/>
                    <a:pt x="7501" y="11263"/>
                  </a:cubicBezTo>
                  <a:cubicBezTo>
                    <a:pt x="7394" y="11240"/>
                    <a:pt x="7275" y="11228"/>
                    <a:pt x="7156" y="11240"/>
                  </a:cubicBezTo>
                  <a:cubicBezTo>
                    <a:pt x="6787" y="11287"/>
                    <a:pt x="6418" y="11359"/>
                    <a:pt x="6037" y="11394"/>
                  </a:cubicBezTo>
                  <a:cubicBezTo>
                    <a:pt x="5406" y="11454"/>
                    <a:pt x="4810" y="11680"/>
                    <a:pt x="4251" y="11990"/>
                  </a:cubicBezTo>
                  <a:cubicBezTo>
                    <a:pt x="3870" y="12216"/>
                    <a:pt x="3489" y="12454"/>
                    <a:pt x="3179" y="12823"/>
                  </a:cubicBezTo>
                  <a:cubicBezTo>
                    <a:pt x="3239" y="12895"/>
                    <a:pt x="3298" y="12978"/>
                    <a:pt x="3346" y="13037"/>
                  </a:cubicBezTo>
                  <a:cubicBezTo>
                    <a:pt x="3512" y="12930"/>
                    <a:pt x="3643" y="12787"/>
                    <a:pt x="3810" y="12752"/>
                  </a:cubicBezTo>
                  <a:cubicBezTo>
                    <a:pt x="4048" y="12680"/>
                    <a:pt x="4251" y="12549"/>
                    <a:pt x="4477" y="12454"/>
                  </a:cubicBezTo>
                  <a:cubicBezTo>
                    <a:pt x="5048" y="12156"/>
                    <a:pt x="5656" y="11990"/>
                    <a:pt x="6275" y="11906"/>
                  </a:cubicBezTo>
                  <a:cubicBezTo>
                    <a:pt x="6394" y="11883"/>
                    <a:pt x="6513" y="11871"/>
                    <a:pt x="6608" y="11823"/>
                  </a:cubicBezTo>
                  <a:cubicBezTo>
                    <a:pt x="6775" y="11728"/>
                    <a:pt x="6965" y="11704"/>
                    <a:pt x="7144" y="11656"/>
                  </a:cubicBezTo>
                  <a:cubicBezTo>
                    <a:pt x="7501" y="11609"/>
                    <a:pt x="7858" y="11549"/>
                    <a:pt x="8299" y="11454"/>
                  </a:cubicBezTo>
                  <a:close/>
                  <a:moveTo>
                    <a:pt x="15383" y="9978"/>
                  </a:moveTo>
                  <a:cubicBezTo>
                    <a:pt x="14931" y="9858"/>
                    <a:pt x="14478" y="9727"/>
                    <a:pt x="14002" y="9835"/>
                  </a:cubicBezTo>
                  <a:cubicBezTo>
                    <a:pt x="13811" y="9882"/>
                    <a:pt x="13597" y="9894"/>
                    <a:pt x="13407" y="9918"/>
                  </a:cubicBezTo>
                  <a:cubicBezTo>
                    <a:pt x="12728" y="10001"/>
                    <a:pt x="12037" y="10120"/>
                    <a:pt x="11418" y="10442"/>
                  </a:cubicBezTo>
                  <a:cubicBezTo>
                    <a:pt x="11383" y="10454"/>
                    <a:pt x="11359" y="10478"/>
                    <a:pt x="11335" y="10478"/>
                  </a:cubicBezTo>
                  <a:cubicBezTo>
                    <a:pt x="10966" y="10573"/>
                    <a:pt x="10644" y="10799"/>
                    <a:pt x="10311" y="11013"/>
                  </a:cubicBezTo>
                  <a:cubicBezTo>
                    <a:pt x="10132" y="11132"/>
                    <a:pt x="10001" y="11287"/>
                    <a:pt x="9942" y="11502"/>
                  </a:cubicBezTo>
                  <a:cubicBezTo>
                    <a:pt x="10085" y="11573"/>
                    <a:pt x="10192" y="11502"/>
                    <a:pt x="10287" y="11430"/>
                  </a:cubicBezTo>
                  <a:cubicBezTo>
                    <a:pt x="10561" y="11216"/>
                    <a:pt x="10882" y="11097"/>
                    <a:pt x="11204" y="10978"/>
                  </a:cubicBezTo>
                  <a:lnTo>
                    <a:pt x="11656" y="10847"/>
                  </a:lnTo>
                  <a:cubicBezTo>
                    <a:pt x="11728" y="10811"/>
                    <a:pt x="11835" y="10811"/>
                    <a:pt x="11894" y="10775"/>
                  </a:cubicBezTo>
                  <a:cubicBezTo>
                    <a:pt x="12049" y="10620"/>
                    <a:pt x="12252" y="10609"/>
                    <a:pt x="12454" y="10573"/>
                  </a:cubicBezTo>
                  <a:cubicBezTo>
                    <a:pt x="12680" y="10549"/>
                    <a:pt x="12918" y="10513"/>
                    <a:pt x="13145" y="10478"/>
                  </a:cubicBezTo>
                  <a:cubicBezTo>
                    <a:pt x="13240" y="10454"/>
                    <a:pt x="13347" y="10454"/>
                    <a:pt x="13418" y="10394"/>
                  </a:cubicBezTo>
                  <a:cubicBezTo>
                    <a:pt x="13621" y="10251"/>
                    <a:pt x="13859" y="10239"/>
                    <a:pt x="14073" y="10204"/>
                  </a:cubicBezTo>
                  <a:cubicBezTo>
                    <a:pt x="14526" y="10132"/>
                    <a:pt x="14954" y="10061"/>
                    <a:pt x="15383" y="99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4"/>
            <p:cNvSpPr/>
            <p:nvPr/>
          </p:nvSpPr>
          <p:spPr>
            <a:xfrm>
              <a:off x="1404625" y="1833700"/>
              <a:ext cx="89925" cy="110150"/>
            </a:xfrm>
            <a:custGeom>
              <a:avLst/>
              <a:gdLst/>
              <a:ahLst/>
              <a:cxnLst/>
              <a:rect l="l" t="t" r="r" b="b"/>
              <a:pathLst>
                <a:path w="3597" h="4406" extrusionOk="0">
                  <a:moveTo>
                    <a:pt x="1679" y="1834"/>
                  </a:moveTo>
                  <a:cubicBezTo>
                    <a:pt x="1846" y="1488"/>
                    <a:pt x="2025" y="1167"/>
                    <a:pt x="2037" y="762"/>
                  </a:cubicBezTo>
                  <a:cubicBezTo>
                    <a:pt x="1906" y="762"/>
                    <a:pt x="1798" y="774"/>
                    <a:pt x="1679" y="774"/>
                  </a:cubicBezTo>
                  <a:cubicBezTo>
                    <a:pt x="1310" y="822"/>
                    <a:pt x="941" y="869"/>
                    <a:pt x="560" y="893"/>
                  </a:cubicBezTo>
                  <a:cubicBezTo>
                    <a:pt x="441" y="917"/>
                    <a:pt x="346" y="917"/>
                    <a:pt x="227" y="893"/>
                  </a:cubicBezTo>
                  <a:cubicBezTo>
                    <a:pt x="108" y="881"/>
                    <a:pt x="13" y="774"/>
                    <a:pt x="1" y="655"/>
                  </a:cubicBezTo>
                  <a:cubicBezTo>
                    <a:pt x="1" y="560"/>
                    <a:pt x="48" y="452"/>
                    <a:pt x="143" y="417"/>
                  </a:cubicBezTo>
                  <a:cubicBezTo>
                    <a:pt x="274" y="381"/>
                    <a:pt x="417" y="322"/>
                    <a:pt x="560" y="298"/>
                  </a:cubicBezTo>
                  <a:cubicBezTo>
                    <a:pt x="1072" y="214"/>
                    <a:pt x="1596" y="119"/>
                    <a:pt x="2096" y="60"/>
                  </a:cubicBezTo>
                  <a:cubicBezTo>
                    <a:pt x="2572" y="0"/>
                    <a:pt x="2906" y="357"/>
                    <a:pt x="2787" y="833"/>
                  </a:cubicBezTo>
                  <a:cubicBezTo>
                    <a:pt x="2703" y="1119"/>
                    <a:pt x="2608" y="1381"/>
                    <a:pt x="2501" y="1655"/>
                  </a:cubicBezTo>
                  <a:lnTo>
                    <a:pt x="2322" y="2096"/>
                  </a:lnTo>
                  <a:cubicBezTo>
                    <a:pt x="2394" y="2179"/>
                    <a:pt x="2465" y="2227"/>
                    <a:pt x="2513" y="2274"/>
                  </a:cubicBezTo>
                  <a:cubicBezTo>
                    <a:pt x="2644" y="2441"/>
                    <a:pt x="2584" y="2667"/>
                    <a:pt x="2394" y="2727"/>
                  </a:cubicBezTo>
                  <a:cubicBezTo>
                    <a:pt x="2287" y="2750"/>
                    <a:pt x="2168" y="2774"/>
                    <a:pt x="2048" y="2798"/>
                  </a:cubicBezTo>
                  <a:cubicBezTo>
                    <a:pt x="1977" y="3012"/>
                    <a:pt x="1810" y="3203"/>
                    <a:pt x="1906" y="3441"/>
                  </a:cubicBezTo>
                  <a:cubicBezTo>
                    <a:pt x="2037" y="3500"/>
                    <a:pt x="2144" y="3453"/>
                    <a:pt x="2227" y="3393"/>
                  </a:cubicBezTo>
                  <a:cubicBezTo>
                    <a:pt x="2549" y="3215"/>
                    <a:pt x="2906" y="3215"/>
                    <a:pt x="3239" y="3203"/>
                  </a:cubicBezTo>
                  <a:cubicBezTo>
                    <a:pt x="3418" y="3191"/>
                    <a:pt x="3572" y="3322"/>
                    <a:pt x="3584" y="3465"/>
                  </a:cubicBezTo>
                  <a:cubicBezTo>
                    <a:pt x="3596" y="3620"/>
                    <a:pt x="3513" y="3762"/>
                    <a:pt x="3334" y="3822"/>
                  </a:cubicBezTo>
                  <a:cubicBezTo>
                    <a:pt x="3275" y="3846"/>
                    <a:pt x="3227" y="3858"/>
                    <a:pt x="3168" y="3870"/>
                  </a:cubicBezTo>
                  <a:cubicBezTo>
                    <a:pt x="2727" y="3917"/>
                    <a:pt x="2322" y="4120"/>
                    <a:pt x="1906" y="4286"/>
                  </a:cubicBezTo>
                  <a:cubicBezTo>
                    <a:pt x="1727" y="4358"/>
                    <a:pt x="1513" y="4393"/>
                    <a:pt x="1310" y="4393"/>
                  </a:cubicBezTo>
                  <a:cubicBezTo>
                    <a:pt x="1060" y="4405"/>
                    <a:pt x="894" y="4215"/>
                    <a:pt x="953" y="3977"/>
                  </a:cubicBezTo>
                  <a:cubicBezTo>
                    <a:pt x="1001" y="3762"/>
                    <a:pt x="977" y="3548"/>
                    <a:pt x="1156" y="3381"/>
                  </a:cubicBezTo>
                  <a:cubicBezTo>
                    <a:pt x="1179" y="3370"/>
                    <a:pt x="1191" y="3322"/>
                    <a:pt x="1191" y="3310"/>
                  </a:cubicBezTo>
                  <a:cubicBezTo>
                    <a:pt x="1156" y="3084"/>
                    <a:pt x="1298" y="2893"/>
                    <a:pt x="1370" y="2691"/>
                  </a:cubicBezTo>
                  <a:cubicBezTo>
                    <a:pt x="1394" y="2631"/>
                    <a:pt x="1394" y="2560"/>
                    <a:pt x="1429" y="2477"/>
                  </a:cubicBezTo>
                  <a:cubicBezTo>
                    <a:pt x="1298" y="2417"/>
                    <a:pt x="1191" y="2369"/>
                    <a:pt x="1072" y="2310"/>
                  </a:cubicBezTo>
                  <a:cubicBezTo>
                    <a:pt x="1001" y="2274"/>
                    <a:pt x="905" y="2250"/>
                    <a:pt x="834" y="2203"/>
                  </a:cubicBezTo>
                  <a:cubicBezTo>
                    <a:pt x="727" y="2143"/>
                    <a:pt x="715" y="2000"/>
                    <a:pt x="786" y="1905"/>
                  </a:cubicBezTo>
                  <a:cubicBezTo>
                    <a:pt x="894" y="1774"/>
                    <a:pt x="1036" y="1715"/>
                    <a:pt x="1203" y="1762"/>
                  </a:cubicBezTo>
                  <a:cubicBezTo>
                    <a:pt x="1370" y="1762"/>
                    <a:pt x="1513" y="1786"/>
                    <a:pt x="1679" y="18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4"/>
            <p:cNvSpPr/>
            <p:nvPr/>
          </p:nvSpPr>
          <p:spPr>
            <a:xfrm>
              <a:off x="1254025" y="1863150"/>
              <a:ext cx="75025" cy="122375"/>
            </a:xfrm>
            <a:custGeom>
              <a:avLst/>
              <a:gdLst/>
              <a:ahLst/>
              <a:cxnLst/>
              <a:rect l="l" t="t" r="r" b="b"/>
              <a:pathLst>
                <a:path w="3001" h="4895" extrusionOk="0">
                  <a:moveTo>
                    <a:pt x="1786" y="2977"/>
                  </a:moveTo>
                  <a:cubicBezTo>
                    <a:pt x="1584" y="3037"/>
                    <a:pt x="1405" y="3096"/>
                    <a:pt x="1226" y="3144"/>
                  </a:cubicBezTo>
                  <a:cubicBezTo>
                    <a:pt x="1072" y="3192"/>
                    <a:pt x="893" y="3192"/>
                    <a:pt x="691" y="3215"/>
                  </a:cubicBezTo>
                  <a:cubicBezTo>
                    <a:pt x="679" y="3513"/>
                    <a:pt x="595" y="3799"/>
                    <a:pt x="631" y="4097"/>
                  </a:cubicBezTo>
                  <a:cubicBezTo>
                    <a:pt x="667" y="4323"/>
                    <a:pt x="679" y="4561"/>
                    <a:pt x="572" y="4775"/>
                  </a:cubicBezTo>
                  <a:cubicBezTo>
                    <a:pt x="536" y="4882"/>
                    <a:pt x="393" y="4894"/>
                    <a:pt x="333" y="4811"/>
                  </a:cubicBezTo>
                  <a:cubicBezTo>
                    <a:pt x="274" y="4739"/>
                    <a:pt x="214" y="4644"/>
                    <a:pt x="191" y="4561"/>
                  </a:cubicBezTo>
                  <a:cubicBezTo>
                    <a:pt x="83" y="4239"/>
                    <a:pt x="0" y="3930"/>
                    <a:pt x="71" y="3585"/>
                  </a:cubicBezTo>
                  <a:cubicBezTo>
                    <a:pt x="83" y="3501"/>
                    <a:pt x="83" y="3394"/>
                    <a:pt x="83" y="3287"/>
                  </a:cubicBezTo>
                  <a:lnTo>
                    <a:pt x="83" y="2775"/>
                  </a:lnTo>
                  <a:cubicBezTo>
                    <a:pt x="83" y="2668"/>
                    <a:pt x="95" y="2561"/>
                    <a:pt x="83" y="2477"/>
                  </a:cubicBezTo>
                  <a:cubicBezTo>
                    <a:pt x="12" y="1918"/>
                    <a:pt x="71" y="1382"/>
                    <a:pt x="95" y="834"/>
                  </a:cubicBezTo>
                  <a:cubicBezTo>
                    <a:pt x="119" y="596"/>
                    <a:pt x="191" y="394"/>
                    <a:pt x="333" y="191"/>
                  </a:cubicBezTo>
                  <a:cubicBezTo>
                    <a:pt x="488" y="1"/>
                    <a:pt x="691" y="1"/>
                    <a:pt x="857" y="167"/>
                  </a:cubicBezTo>
                  <a:cubicBezTo>
                    <a:pt x="929" y="239"/>
                    <a:pt x="976" y="334"/>
                    <a:pt x="1036" y="406"/>
                  </a:cubicBezTo>
                  <a:cubicBezTo>
                    <a:pt x="1453" y="989"/>
                    <a:pt x="1869" y="1584"/>
                    <a:pt x="2179" y="2239"/>
                  </a:cubicBezTo>
                  <a:cubicBezTo>
                    <a:pt x="2417" y="2727"/>
                    <a:pt x="2655" y="3215"/>
                    <a:pt x="2941" y="3680"/>
                  </a:cubicBezTo>
                  <a:cubicBezTo>
                    <a:pt x="3000" y="3763"/>
                    <a:pt x="3000" y="3906"/>
                    <a:pt x="3000" y="4001"/>
                  </a:cubicBezTo>
                  <a:cubicBezTo>
                    <a:pt x="3000" y="4168"/>
                    <a:pt x="2893" y="4287"/>
                    <a:pt x="2762" y="4335"/>
                  </a:cubicBezTo>
                  <a:cubicBezTo>
                    <a:pt x="2643" y="4358"/>
                    <a:pt x="2512" y="4299"/>
                    <a:pt x="2441" y="4180"/>
                  </a:cubicBezTo>
                  <a:cubicBezTo>
                    <a:pt x="2346" y="4025"/>
                    <a:pt x="2262" y="3858"/>
                    <a:pt x="2179" y="3692"/>
                  </a:cubicBezTo>
                  <a:cubicBezTo>
                    <a:pt x="2084" y="3430"/>
                    <a:pt x="1941" y="3192"/>
                    <a:pt x="1786" y="2977"/>
                  </a:cubicBezTo>
                  <a:close/>
                  <a:moveTo>
                    <a:pt x="738" y="2620"/>
                  </a:moveTo>
                  <a:cubicBezTo>
                    <a:pt x="1036" y="2608"/>
                    <a:pt x="1286" y="2549"/>
                    <a:pt x="1500" y="2322"/>
                  </a:cubicBezTo>
                  <a:cubicBezTo>
                    <a:pt x="1250" y="1906"/>
                    <a:pt x="1084" y="1465"/>
                    <a:pt x="714" y="1108"/>
                  </a:cubicBezTo>
                  <a:cubicBezTo>
                    <a:pt x="607" y="1584"/>
                    <a:pt x="619" y="2144"/>
                    <a:pt x="738" y="26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44"/>
          <p:cNvGrpSpPr/>
          <p:nvPr/>
        </p:nvGrpSpPr>
        <p:grpSpPr>
          <a:xfrm>
            <a:off x="1314518" y="508000"/>
            <a:ext cx="1387205" cy="1161840"/>
            <a:chOff x="2391350" y="3583000"/>
            <a:chExt cx="571525" cy="478675"/>
          </a:xfrm>
        </p:grpSpPr>
        <p:sp>
          <p:nvSpPr>
            <p:cNvPr id="1033" name="Google Shape;1033;p44"/>
            <p:cNvSpPr/>
            <p:nvPr/>
          </p:nvSpPr>
          <p:spPr>
            <a:xfrm>
              <a:off x="2400875" y="3591050"/>
              <a:ext cx="343225" cy="369125"/>
            </a:xfrm>
            <a:custGeom>
              <a:avLst/>
              <a:gdLst/>
              <a:ahLst/>
              <a:cxnLst/>
              <a:rect l="l" t="t" r="r" b="b"/>
              <a:pathLst>
                <a:path w="13729" h="14765" extrusionOk="0">
                  <a:moveTo>
                    <a:pt x="6621" y="12800"/>
                  </a:moveTo>
                  <a:cubicBezTo>
                    <a:pt x="6073" y="13704"/>
                    <a:pt x="5430" y="14419"/>
                    <a:pt x="4406" y="14764"/>
                  </a:cubicBezTo>
                  <a:cubicBezTo>
                    <a:pt x="4632" y="14228"/>
                    <a:pt x="4823" y="13693"/>
                    <a:pt x="5061" y="13157"/>
                  </a:cubicBezTo>
                  <a:cubicBezTo>
                    <a:pt x="5192" y="12847"/>
                    <a:pt x="5180" y="12740"/>
                    <a:pt x="4859" y="12657"/>
                  </a:cubicBezTo>
                  <a:cubicBezTo>
                    <a:pt x="4466" y="12550"/>
                    <a:pt x="4049" y="12514"/>
                    <a:pt x="3680" y="12383"/>
                  </a:cubicBezTo>
                  <a:cubicBezTo>
                    <a:pt x="3311" y="12252"/>
                    <a:pt x="2942" y="12073"/>
                    <a:pt x="2608" y="11847"/>
                  </a:cubicBezTo>
                  <a:cubicBezTo>
                    <a:pt x="2192" y="11561"/>
                    <a:pt x="1811" y="11240"/>
                    <a:pt x="1453" y="10895"/>
                  </a:cubicBezTo>
                  <a:cubicBezTo>
                    <a:pt x="834" y="10311"/>
                    <a:pt x="632" y="9525"/>
                    <a:pt x="441" y="8740"/>
                  </a:cubicBezTo>
                  <a:cubicBezTo>
                    <a:pt x="1" y="7001"/>
                    <a:pt x="346" y="5394"/>
                    <a:pt x="1251" y="3906"/>
                  </a:cubicBezTo>
                  <a:cubicBezTo>
                    <a:pt x="1608" y="3310"/>
                    <a:pt x="2168" y="2810"/>
                    <a:pt x="2668" y="2334"/>
                  </a:cubicBezTo>
                  <a:cubicBezTo>
                    <a:pt x="3858" y="1203"/>
                    <a:pt x="5287" y="524"/>
                    <a:pt x="6906" y="274"/>
                  </a:cubicBezTo>
                  <a:cubicBezTo>
                    <a:pt x="8633" y="0"/>
                    <a:pt x="10288" y="286"/>
                    <a:pt x="11669" y="1417"/>
                  </a:cubicBezTo>
                  <a:cubicBezTo>
                    <a:pt x="12776" y="2322"/>
                    <a:pt x="13503" y="3501"/>
                    <a:pt x="13622" y="4989"/>
                  </a:cubicBezTo>
                  <a:cubicBezTo>
                    <a:pt x="13681" y="5823"/>
                    <a:pt x="13729" y="6620"/>
                    <a:pt x="13514" y="7442"/>
                  </a:cubicBezTo>
                  <a:cubicBezTo>
                    <a:pt x="13443" y="7692"/>
                    <a:pt x="13383" y="7966"/>
                    <a:pt x="13276" y="8216"/>
                  </a:cubicBezTo>
                  <a:cubicBezTo>
                    <a:pt x="13062" y="8740"/>
                    <a:pt x="12836" y="9275"/>
                    <a:pt x="12586" y="9775"/>
                  </a:cubicBezTo>
                  <a:cubicBezTo>
                    <a:pt x="12252" y="10454"/>
                    <a:pt x="11752" y="11002"/>
                    <a:pt x="11133" y="11430"/>
                  </a:cubicBezTo>
                  <a:cubicBezTo>
                    <a:pt x="10371" y="12002"/>
                    <a:pt x="9538" y="12442"/>
                    <a:pt x="8633" y="12716"/>
                  </a:cubicBezTo>
                  <a:cubicBezTo>
                    <a:pt x="8299" y="12811"/>
                    <a:pt x="7966" y="12919"/>
                    <a:pt x="7621" y="13014"/>
                  </a:cubicBezTo>
                  <a:cubicBezTo>
                    <a:pt x="7287" y="13109"/>
                    <a:pt x="6942" y="13192"/>
                    <a:pt x="6621" y="12800"/>
                  </a:cubicBezTo>
                  <a:close/>
                  <a:moveTo>
                    <a:pt x="10466" y="6787"/>
                  </a:moveTo>
                  <a:cubicBezTo>
                    <a:pt x="10466" y="7085"/>
                    <a:pt x="10645" y="7370"/>
                    <a:pt x="10871" y="7418"/>
                  </a:cubicBezTo>
                  <a:cubicBezTo>
                    <a:pt x="11133" y="7478"/>
                    <a:pt x="11407" y="7299"/>
                    <a:pt x="11526" y="6977"/>
                  </a:cubicBezTo>
                  <a:cubicBezTo>
                    <a:pt x="11586" y="6823"/>
                    <a:pt x="11609" y="6656"/>
                    <a:pt x="11609" y="6489"/>
                  </a:cubicBezTo>
                  <a:cubicBezTo>
                    <a:pt x="11609" y="6132"/>
                    <a:pt x="11336" y="5942"/>
                    <a:pt x="11002" y="6061"/>
                  </a:cubicBezTo>
                  <a:cubicBezTo>
                    <a:pt x="10693" y="6168"/>
                    <a:pt x="10466" y="6477"/>
                    <a:pt x="10466" y="6787"/>
                  </a:cubicBezTo>
                  <a:close/>
                  <a:moveTo>
                    <a:pt x="8192" y="6465"/>
                  </a:moveTo>
                  <a:cubicBezTo>
                    <a:pt x="8192" y="6204"/>
                    <a:pt x="8145" y="6013"/>
                    <a:pt x="7918" y="5930"/>
                  </a:cubicBezTo>
                  <a:cubicBezTo>
                    <a:pt x="7716" y="5834"/>
                    <a:pt x="7514" y="5882"/>
                    <a:pt x="7371" y="6049"/>
                  </a:cubicBezTo>
                  <a:cubicBezTo>
                    <a:pt x="7109" y="6311"/>
                    <a:pt x="7026" y="6656"/>
                    <a:pt x="7133" y="7013"/>
                  </a:cubicBezTo>
                  <a:cubicBezTo>
                    <a:pt x="7216" y="7323"/>
                    <a:pt x="7478" y="7418"/>
                    <a:pt x="7740" y="7216"/>
                  </a:cubicBezTo>
                  <a:cubicBezTo>
                    <a:pt x="8026" y="7025"/>
                    <a:pt x="8145" y="6739"/>
                    <a:pt x="8192" y="6465"/>
                  </a:cubicBezTo>
                  <a:close/>
                  <a:moveTo>
                    <a:pt x="4501" y="6680"/>
                  </a:moveTo>
                  <a:cubicBezTo>
                    <a:pt x="4501" y="6418"/>
                    <a:pt x="4263" y="6204"/>
                    <a:pt x="3966" y="6204"/>
                  </a:cubicBezTo>
                  <a:cubicBezTo>
                    <a:pt x="3692" y="6204"/>
                    <a:pt x="3394" y="6561"/>
                    <a:pt x="3394" y="6858"/>
                  </a:cubicBezTo>
                  <a:cubicBezTo>
                    <a:pt x="3394" y="7192"/>
                    <a:pt x="3620" y="7478"/>
                    <a:pt x="3870" y="7478"/>
                  </a:cubicBezTo>
                  <a:cubicBezTo>
                    <a:pt x="4192" y="7478"/>
                    <a:pt x="4501" y="7085"/>
                    <a:pt x="4501" y="66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4"/>
            <p:cNvSpPr/>
            <p:nvPr/>
          </p:nvSpPr>
          <p:spPr>
            <a:xfrm>
              <a:off x="2650325" y="3685700"/>
              <a:ext cx="297675" cy="361075"/>
            </a:xfrm>
            <a:custGeom>
              <a:avLst/>
              <a:gdLst/>
              <a:ahLst/>
              <a:cxnLst/>
              <a:rect l="l" t="t" r="r" b="b"/>
              <a:pathLst>
                <a:path w="11907" h="14443" extrusionOk="0">
                  <a:moveTo>
                    <a:pt x="6084" y="14443"/>
                  </a:moveTo>
                  <a:cubicBezTo>
                    <a:pt x="5584" y="14407"/>
                    <a:pt x="5239" y="14193"/>
                    <a:pt x="5049" y="13871"/>
                  </a:cubicBezTo>
                  <a:cubicBezTo>
                    <a:pt x="4810" y="13467"/>
                    <a:pt x="4632" y="13038"/>
                    <a:pt x="4477" y="12585"/>
                  </a:cubicBezTo>
                  <a:cubicBezTo>
                    <a:pt x="4406" y="12383"/>
                    <a:pt x="4334" y="12276"/>
                    <a:pt x="4120" y="12240"/>
                  </a:cubicBezTo>
                  <a:cubicBezTo>
                    <a:pt x="3822" y="12216"/>
                    <a:pt x="3525" y="12181"/>
                    <a:pt x="3227" y="12121"/>
                  </a:cubicBezTo>
                  <a:cubicBezTo>
                    <a:pt x="1715" y="11823"/>
                    <a:pt x="643" y="11014"/>
                    <a:pt x="84" y="9537"/>
                  </a:cubicBezTo>
                  <a:cubicBezTo>
                    <a:pt x="72" y="9490"/>
                    <a:pt x="60" y="9430"/>
                    <a:pt x="60" y="9383"/>
                  </a:cubicBezTo>
                  <a:cubicBezTo>
                    <a:pt x="48" y="9204"/>
                    <a:pt x="12" y="9025"/>
                    <a:pt x="0" y="8883"/>
                  </a:cubicBezTo>
                  <a:cubicBezTo>
                    <a:pt x="607" y="8454"/>
                    <a:pt x="1215" y="8061"/>
                    <a:pt x="1774" y="7621"/>
                  </a:cubicBezTo>
                  <a:cubicBezTo>
                    <a:pt x="2084" y="7382"/>
                    <a:pt x="2382" y="7061"/>
                    <a:pt x="2584" y="6740"/>
                  </a:cubicBezTo>
                  <a:cubicBezTo>
                    <a:pt x="3274" y="5656"/>
                    <a:pt x="3858" y="4501"/>
                    <a:pt x="4001" y="3215"/>
                  </a:cubicBezTo>
                  <a:cubicBezTo>
                    <a:pt x="4072" y="2572"/>
                    <a:pt x="4036" y="1906"/>
                    <a:pt x="4048" y="1263"/>
                  </a:cubicBezTo>
                  <a:cubicBezTo>
                    <a:pt x="4048" y="1084"/>
                    <a:pt x="4013" y="894"/>
                    <a:pt x="4001" y="715"/>
                  </a:cubicBezTo>
                  <a:cubicBezTo>
                    <a:pt x="4548" y="358"/>
                    <a:pt x="5168" y="322"/>
                    <a:pt x="5739" y="191"/>
                  </a:cubicBezTo>
                  <a:cubicBezTo>
                    <a:pt x="6620" y="1"/>
                    <a:pt x="7501" y="72"/>
                    <a:pt x="8335" y="310"/>
                  </a:cubicBezTo>
                  <a:cubicBezTo>
                    <a:pt x="10144" y="846"/>
                    <a:pt x="11633" y="2168"/>
                    <a:pt x="11835" y="4287"/>
                  </a:cubicBezTo>
                  <a:cubicBezTo>
                    <a:pt x="11907" y="5073"/>
                    <a:pt x="11907" y="5858"/>
                    <a:pt x="11799" y="6644"/>
                  </a:cubicBezTo>
                  <a:cubicBezTo>
                    <a:pt x="11716" y="7347"/>
                    <a:pt x="11442" y="7978"/>
                    <a:pt x="11133" y="8597"/>
                  </a:cubicBezTo>
                  <a:cubicBezTo>
                    <a:pt x="10740" y="9371"/>
                    <a:pt x="10252" y="10073"/>
                    <a:pt x="9632" y="10669"/>
                  </a:cubicBezTo>
                  <a:cubicBezTo>
                    <a:pt x="8989" y="11276"/>
                    <a:pt x="8180" y="11562"/>
                    <a:pt x="7382" y="11859"/>
                  </a:cubicBezTo>
                  <a:cubicBezTo>
                    <a:pt x="7323" y="11883"/>
                    <a:pt x="7251" y="11883"/>
                    <a:pt x="7192" y="11919"/>
                  </a:cubicBezTo>
                  <a:lnTo>
                    <a:pt x="6299" y="12228"/>
                  </a:lnTo>
                  <a:cubicBezTo>
                    <a:pt x="6215" y="12621"/>
                    <a:pt x="6120" y="13014"/>
                    <a:pt x="6072" y="13407"/>
                  </a:cubicBezTo>
                  <a:cubicBezTo>
                    <a:pt x="6037" y="13597"/>
                    <a:pt x="6096" y="13812"/>
                    <a:pt x="6120" y="14002"/>
                  </a:cubicBezTo>
                  <a:cubicBezTo>
                    <a:pt x="6096" y="14133"/>
                    <a:pt x="6084" y="14252"/>
                    <a:pt x="6084" y="14443"/>
                  </a:cubicBezTo>
                  <a:close/>
                  <a:moveTo>
                    <a:pt x="9490" y="6156"/>
                  </a:moveTo>
                  <a:cubicBezTo>
                    <a:pt x="9478" y="6692"/>
                    <a:pt x="9716" y="6930"/>
                    <a:pt x="10025" y="6811"/>
                  </a:cubicBezTo>
                  <a:cubicBezTo>
                    <a:pt x="10347" y="6692"/>
                    <a:pt x="10597" y="6251"/>
                    <a:pt x="10537" y="5918"/>
                  </a:cubicBezTo>
                  <a:cubicBezTo>
                    <a:pt x="10490" y="5716"/>
                    <a:pt x="10371" y="5549"/>
                    <a:pt x="10144" y="5501"/>
                  </a:cubicBezTo>
                  <a:cubicBezTo>
                    <a:pt x="9930" y="5442"/>
                    <a:pt x="9751" y="5549"/>
                    <a:pt x="9656" y="5751"/>
                  </a:cubicBezTo>
                  <a:cubicBezTo>
                    <a:pt x="9585" y="5906"/>
                    <a:pt x="9525" y="6085"/>
                    <a:pt x="9490" y="6156"/>
                  </a:cubicBezTo>
                  <a:close/>
                  <a:moveTo>
                    <a:pt x="5084" y="6156"/>
                  </a:moveTo>
                  <a:cubicBezTo>
                    <a:pt x="5108" y="5811"/>
                    <a:pt x="4906" y="5608"/>
                    <a:pt x="4596" y="5597"/>
                  </a:cubicBezTo>
                  <a:cubicBezTo>
                    <a:pt x="4346" y="5573"/>
                    <a:pt x="4072" y="5870"/>
                    <a:pt x="4060" y="6216"/>
                  </a:cubicBezTo>
                  <a:cubicBezTo>
                    <a:pt x="4048" y="6513"/>
                    <a:pt x="4251" y="6751"/>
                    <a:pt x="4537" y="6751"/>
                  </a:cubicBezTo>
                  <a:cubicBezTo>
                    <a:pt x="4846" y="6728"/>
                    <a:pt x="5072" y="6501"/>
                    <a:pt x="5084" y="6156"/>
                  </a:cubicBezTo>
                  <a:close/>
                  <a:moveTo>
                    <a:pt x="7966" y="5930"/>
                  </a:moveTo>
                  <a:cubicBezTo>
                    <a:pt x="7966" y="5549"/>
                    <a:pt x="7846" y="5394"/>
                    <a:pt x="7632" y="5430"/>
                  </a:cubicBezTo>
                  <a:cubicBezTo>
                    <a:pt x="7239" y="5477"/>
                    <a:pt x="6942" y="5835"/>
                    <a:pt x="7037" y="6216"/>
                  </a:cubicBezTo>
                  <a:cubicBezTo>
                    <a:pt x="7073" y="6347"/>
                    <a:pt x="7204" y="6549"/>
                    <a:pt x="7323" y="6573"/>
                  </a:cubicBezTo>
                  <a:cubicBezTo>
                    <a:pt x="7442" y="6609"/>
                    <a:pt x="7656" y="6525"/>
                    <a:pt x="7751" y="6430"/>
                  </a:cubicBezTo>
                  <a:cubicBezTo>
                    <a:pt x="7870" y="6251"/>
                    <a:pt x="7918" y="6025"/>
                    <a:pt x="7966" y="59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4"/>
            <p:cNvSpPr/>
            <p:nvPr/>
          </p:nvSpPr>
          <p:spPr>
            <a:xfrm>
              <a:off x="2662525" y="3739575"/>
              <a:ext cx="28300" cy="38425"/>
            </a:xfrm>
            <a:custGeom>
              <a:avLst/>
              <a:gdLst/>
              <a:ahLst/>
              <a:cxnLst/>
              <a:rect l="l" t="t" r="r" b="b"/>
              <a:pathLst>
                <a:path w="1132" h="1537" extrusionOk="0">
                  <a:moveTo>
                    <a:pt x="0" y="846"/>
                  </a:moveTo>
                  <a:cubicBezTo>
                    <a:pt x="0" y="536"/>
                    <a:pt x="227" y="227"/>
                    <a:pt x="524" y="120"/>
                  </a:cubicBezTo>
                  <a:cubicBezTo>
                    <a:pt x="846" y="1"/>
                    <a:pt x="1132" y="191"/>
                    <a:pt x="1132" y="548"/>
                  </a:cubicBezTo>
                  <a:cubicBezTo>
                    <a:pt x="1132" y="715"/>
                    <a:pt x="1108" y="894"/>
                    <a:pt x="1048" y="1036"/>
                  </a:cubicBezTo>
                  <a:cubicBezTo>
                    <a:pt x="941" y="1358"/>
                    <a:pt x="655" y="1537"/>
                    <a:pt x="393" y="1477"/>
                  </a:cubicBezTo>
                  <a:cubicBezTo>
                    <a:pt x="179" y="1429"/>
                    <a:pt x="0" y="1144"/>
                    <a:pt x="0" y="8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4"/>
            <p:cNvSpPr/>
            <p:nvPr/>
          </p:nvSpPr>
          <p:spPr>
            <a:xfrm>
              <a:off x="2576800" y="3736900"/>
              <a:ext cx="28900" cy="39600"/>
            </a:xfrm>
            <a:custGeom>
              <a:avLst/>
              <a:gdLst/>
              <a:ahLst/>
              <a:cxnLst/>
              <a:rect l="l" t="t" r="r" b="b"/>
              <a:pathLst>
                <a:path w="1156" h="1584" extrusionOk="0">
                  <a:moveTo>
                    <a:pt x="1155" y="631"/>
                  </a:moveTo>
                  <a:cubicBezTo>
                    <a:pt x="1108" y="905"/>
                    <a:pt x="989" y="1191"/>
                    <a:pt x="727" y="1382"/>
                  </a:cubicBezTo>
                  <a:cubicBezTo>
                    <a:pt x="453" y="1584"/>
                    <a:pt x="203" y="1489"/>
                    <a:pt x="108" y="1179"/>
                  </a:cubicBezTo>
                  <a:cubicBezTo>
                    <a:pt x="0" y="822"/>
                    <a:pt x="84" y="489"/>
                    <a:pt x="346" y="215"/>
                  </a:cubicBezTo>
                  <a:cubicBezTo>
                    <a:pt x="500" y="48"/>
                    <a:pt x="691" y="0"/>
                    <a:pt x="905" y="96"/>
                  </a:cubicBezTo>
                  <a:cubicBezTo>
                    <a:pt x="1108" y="179"/>
                    <a:pt x="1155" y="358"/>
                    <a:pt x="1155" y="6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4"/>
            <p:cNvSpPr/>
            <p:nvPr/>
          </p:nvSpPr>
          <p:spPr>
            <a:xfrm>
              <a:off x="2485725" y="3745825"/>
              <a:ext cx="27700" cy="32475"/>
            </a:xfrm>
            <a:custGeom>
              <a:avLst/>
              <a:gdLst/>
              <a:ahLst/>
              <a:cxnLst/>
              <a:rect l="l" t="t" r="r" b="b"/>
              <a:pathLst>
                <a:path w="1108" h="1299" extrusionOk="0">
                  <a:moveTo>
                    <a:pt x="1107" y="489"/>
                  </a:moveTo>
                  <a:cubicBezTo>
                    <a:pt x="1107" y="894"/>
                    <a:pt x="810" y="1298"/>
                    <a:pt x="476" y="1287"/>
                  </a:cubicBezTo>
                  <a:cubicBezTo>
                    <a:pt x="226" y="1287"/>
                    <a:pt x="0" y="989"/>
                    <a:pt x="0" y="667"/>
                  </a:cubicBezTo>
                  <a:cubicBezTo>
                    <a:pt x="0" y="358"/>
                    <a:pt x="298" y="1"/>
                    <a:pt x="572" y="13"/>
                  </a:cubicBezTo>
                  <a:cubicBezTo>
                    <a:pt x="869" y="13"/>
                    <a:pt x="1095" y="227"/>
                    <a:pt x="1107" y="4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4"/>
            <p:cNvSpPr/>
            <p:nvPr/>
          </p:nvSpPr>
          <p:spPr>
            <a:xfrm>
              <a:off x="2887250" y="3821725"/>
              <a:ext cx="28000" cy="37225"/>
            </a:xfrm>
            <a:custGeom>
              <a:avLst/>
              <a:gdLst/>
              <a:ahLst/>
              <a:cxnLst/>
              <a:rect l="l" t="t" r="r" b="b"/>
              <a:pathLst>
                <a:path w="1120" h="1489" extrusionOk="0">
                  <a:moveTo>
                    <a:pt x="13" y="715"/>
                  </a:moveTo>
                  <a:cubicBezTo>
                    <a:pt x="48" y="632"/>
                    <a:pt x="108" y="453"/>
                    <a:pt x="179" y="298"/>
                  </a:cubicBezTo>
                  <a:cubicBezTo>
                    <a:pt x="286" y="108"/>
                    <a:pt x="453" y="1"/>
                    <a:pt x="667" y="48"/>
                  </a:cubicBezTo>
                  <a:cubicBezTo>
                    <a:pt x="882" y="96"/>
                    <a:pt x="1013" y="251"/>
                    <a:pt x="1060" y="465"/>
                  </a:cubicBezTo>
                  <a:cubicBezTo>
                    <a:pt x="1120" y="798"/>
                    <a:pt x="882" y="1239"/>
                    <a:pt x="548" y="1358"/>
                  </a:cubicBezTo>
                  <a:cubicBezTo>
                    <a:pt x="239" y="1489"/>
                    <a:pt x="1" y="1251"/>
                    <a:pt x="13" y="7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4"/>
            <p:cNvSpPr/>
            <p:nvPr/>
          </p:nvSpPr>
          <p:spPr>
            <a:xfrm>
              <a:off x="2751525" y="3824700"/>
              <a:ext cx="25925" cy="29500"/>
            </a:xfrm>
            <a:custGeom>
              <a:avLst/>
              <a:gdLst/>
              <a:ahLst/>
              <a:cxnLst/>
              <a:rect l="l" t="t" r="r" b="b"/>
              <a:pathLst>
                <a:path w="1037" h="1180" extrusionOk="0">
                  <a:moveTo>
                    <a:pt x="1036" y="596"/>
                  </a:moveTo>
                  <a:cubicBezTo>
                    <a:pt x="1024" y="941"/>
                    <a:pt x="798" y="1180"/>
                    <a:pt x="489" y="1180"/>
                  </a:cubicBezTo>
                  <a:cubicBezTo>
                    <a:pt x="203" y="1180"/>
                    <a:pt x="0" y="941"/>
                    <a:pt x="12" y="644"/>
                  </a:cubicBezTo>
                  <a:cubicBezTo>
                    <a:pt x="48" y="298"/>
                    <a:pt x="298" y="1"/>
                    <a:pt x="548" y="13"/>
                  </a:cubicBezTo>
                  <a:cubicBezTo>
                    <a:pt x="858" y="37"/>
                    <a:pt x="1036" y="251"/>
                    <a:pt x="1036" y="5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4"/>
            <p:cNvSpPr/>
            <p:nvPr/>
          </p:nvSpPr>
          <p:spPr>
            <a:xfrm>
              <a:off x="2824150" y="3820550"/>
              <a:ext cx="25325" cy="30675"/>
            </a:xfrm>
            <a:custGeom>
              <a:avLst/>
              <a:gdLst/>
              <a:ahLst/>
              <a:cxnLst/>
              <a:rect l="l" t="t" r="r" b="b"/>
              <a:pathLst>
                <a:path w="1013" h="1227" extrusionOk="0">
                  <a:moveTo>
                    <a:pt x="1013" y="536"/>
                  </a:moveTo>
                  <a:cubicBezTo>
                    <a:pt x="965" y="643"/>
                    <a:pt x="917" y="869"/>
                    <a:pt x="798" y="1036"/>
                  </a:cubicBezTo>
                  <a:cubicBezTo>
                    <a:pt x="715" y="1131"/>
                    <a:pt x="489" y="1226"/>
                    <a:pt x="370" y="1179"/>
                  </a:cubicBezTo>
                  <a:cubicBezTo>
                    <a:pt x="251" y="1143"/>
                    <a:pt x="120" y="953"/>
                    <a:pt x="84" y="822"/>
                  </a:cubicBezTo>
                  <a:cubicBezTo>
                    <a:pt x="1" y="453"/>
                    <a:pt x="274" y="83"/>
                    <a:pt x="679" y="36"/>
                  </a:cubicBezTo>
                  <a:cubicBezTo>
                    <a:pt x="893" y="0"/>
                    <a:pt x="989" y="143"/>
                    <a:pt x="1013" y="5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2391350" y="3583000"/>
              <a:ext cx="571525" cy="478675"/>
            </a:xfrm>
            <a:custGeom>
              <a:avLst/>
              <a:gdLst/>
              <a:ahLst/>
              <a:cxnLst/>
              <a:rect l="l" t="t" r="r" b="b"/>
              <a:pathLst>
                <a:path w="22861" h="19147" extrusionOk="0">
                  <a:moveTo>
                    <a:pt x="22623" y="7859"/>
                  </a:moveTo>
                  <a:cubicBezTo>
                    <a:pt x="22349" y="6490"/>
                    <a:pt x="21623" y="5418"/>
                    <a:pt x="20480" y="4668"/>
                  </a:cubicBezTo>
                  <a:cubicBezTo>
                    <a:pt x="19658" y="4132"/>
                    <a:pt x="18825" y="3835"/>
                    <a:pt x="17944" y="3716"/>
                  </a:cubicBezTo>
                  <a:cubicBezTo>
                    <a:pt x="17694" y="3692"/>
                    <a:pt x="17443" y="3668"/>
                    <a:pt x="17193" y="3668"/>
                  </a:cubicBezTo>
                  <a:cubicBezTo>
                    <a:pt x="16360" y="3668"/>
                    <a:pt x="15491" y="3823"/>
                    <a:pt x="14395" y="4180"/>
                  </a:cubicBezTo>
                  <a:cubicBezTo>
                    <a:pt x="14181" y="3478"/>
                    <a:pt x="13764" y="2894"/>
                    <a:pt x="13348" y="2346"/>
                  </a:cubicBezTo>
                  <a:lnTo>
                    <a:pt x="13276" y="2239"/>
                  </a:lnTo>
                  <a:cubicBezTo>
                    <a:pt x="12681" y="1442"/>
                    <a:pt x="11979" y="870"/>
                    <a:pt x="11097" y="549"/>
                  </a:cubicBezTo>
                  <a:cubicBezTo>
                    <a:pt x="10181" y="191"/>
                    <a:pt x="9240" y="1"/>
                    <a:pt x="8323" y="1"/>
                  </a:cubicBezTo>
                  <a:cubicBezTo>
                    <a:pt x="7704" y="1"/>
                    <a:pt x="7097" y="72"/>
                    <a:pt x="6502" y="239"/>
                  </a:cubicBezTo>
                  <a:cubicBezTo>
                    <a:pt x="5204" y="572"/>
                    <a:pt x="4013" y="1215"/>
                    <a:pt x="2977" y="2144"/>
                  </a:cubicBezTo>
                  <a:lnTo>
                    <a:pt x="2894" y="2215"/>
                  </a:lnTo>
                  <a:cubicBezTo>
                    <a:pt x="2382" y="2656"/>
                    <a:pt x="1846" y="3132"/>
                    <a:pt x="1441" y="3716"/>
                  </a:cubicBezTo>
                  <a:cubicBezTo>
                    <a:pt x="382" y="5263"/>
                    <a:pt x="1" y="6942"/>
                    <a:pt x="310" y="8716"/>
                  </a:cubicBezTo>
                  <a:lnTo>
                    <a:pt x="322" y="8823"/>
                  </a:lnTo>
                  <a:cubicBezTo>
                    <a:pt x="453" y="9585"/>
                    <a:pt x="596" y="10359"/>
                    <a:pt x="1084" y="11014"/>
                  </a:cubicBezTo>
                  <a:cubicBezTo>
                    <a:pt x="2013" y="12229"/>
                    <a:pt x="3061" y="13003"/>
                    <a:pt x="4323" y="13348"/>
                  </a:cubicBezTo>
                  <a:cubicBezTo>
                    <a:pt x="4489" y="13395"/>
                    <a:pt x="4644" y="13455"/>
                    <a:pt x="4787" y="13514"/>
                  </a:cubicBezTo>
                  <a:cubicBezTo>
                    <a:pt x="4823" y="13526"/>
                    <a:pt x="4847" y="13538"/>
                    <a:pt x="4882" y="13538"/>
                  </a:cubicBezTo>
                  <a:cubicBezTo>
                    <a:pt x="4763" y="14229"/>
                    <a:pt x="4418" y="14777"/>
                    <a:pt x="4049" y="15336"/>
                  </a:cubicBezTo>
                  <a:lnTo>
                    <a:pt x="3870" y="15610"/>
                  </a:lnTo>
                  <a:lnTo>
                    <a:pt x="3763" y="15753"/>
                  </a:lnTo>
                  <a:lnTo>
                    <a:pt x="3930" y="15812"/>
                  </a:lnTo>
                  <a:cubicBezTo>
                    <a:pt x="4120" y="15896"/>
                    <a:pt x="4228" y="15931"/>
                    <a:pt x="4323" y="15931"/>
                  </a:cubicBezTo>
                  <a:cubicBezTo>
                    <a:pt x="4430" y="15931"/>
                    <a:pt x="4513" y="15908"/>
                    <a:pt x="4656" y="15848"/>
                  </a:cubicBezTo>
                  <a:cubicBezTo>
                    <a:pt x="5585" y="15479"/>
                    <a:pt x="6335" y="14908"/>
                    <a:pt x="6906" y="14134"/>
                  </a:cubicBezTo>
                  <a:cubicBezTo>
                    <a:pt x="6966" y="14050"/>
                    <a:pt x="7085" y="13967"/>
                    <a:pt x="7145" y="13967"/>
                  </a:cubicBezTo>
                  <a:lnTo>
                    <a:pt x="7145" y="13967"/>
                  </a:lnTo>
                  <a:lnTo>
                    <a:pt x="7276" y="13967"/>
                  </a:lnTo>
                  <a:cubicBezTo>
                    <a:pt x="8085" y="13967"/>
                    <a:pt x="8823" y="13669"/>
                    <a:pt x="9490" y="13419"/>
                  </a:cubicBezTo>
                  <a:cubicBezTo>
                    <a:pt x="9585" y="13395"/>
                    <a:pt x="9669" y="13360"/>
                    <a:pt x="9776" y="13336"/>
                  </a:cubicBezTo>
                  <a:cubicBezTo>
                    <a:pt x="9788" y="13336"/>
                    <a:pt x="9812" y="13336"/>
                    <a:pt x="9812" y="13312"/>
                  </a:cubicBezTo>
                  <a:cubicBezTo>
                    <a:pt x="9812" y="13336"/>
                    <a:pt x="9823" y="13348"/>
                    <a:pt x="9823" y="13360"/>
                  </a:cubicBezTo>
                  <a:cubicBezTo>
                    <a:pt x="9847" y="13479"/>
                    <a:pt x="9883" y="13574"/>
                    <a:pt x="9931" y="13669"/>
                  </a:cubicBezTo>
                  <a:cubicBezTo>
                    <a:pt x="9954" y="13765"/>
                    <a:pt x="9990" y="13848"/>
                    <a:pt x="10014" y="13931"/>
                  </a:cubicBezTo>
                  <a:cubicBezTo>
                    <a:pt x="10085" y="14146"/>
                    <a:pt x="10169" y="14384"/>
                    <a:pt x="10312" y="14586"/>
                  </a:cubicBezTo>
                  <a:cubicBezTo>
                    <a:pt x="11264" y="15812"/>
                    <a:pt x="12324" y="16515"/>
                    <a:pt x="13514" y="16705"/>
                  </a:cubicBezTo>
                  <a:cubicBezTo>
                    <a:pt x="14169" y="16813"/>
                    <a:pt x="14455" y="17051"/>
                    <a:pt x="14634" y="17622"/>
                  </a:cubicBezTo>
                  <a:cubicBezTo>
                    <a:pt x="14896" y="18456"/>
                    <a:pt x="15550" y="18991"/>
                    <a:pt x="16491" y="19134"/>
                  </a:cubicBezTo>
                  <a:cubicBezTo>
                    <a:pt x="16539" y="19146"/>
                    <a:pt x="16574" y="19146"/>
                    <a:pt x="16622" y="19146"/>
                  </a:cubicBezTo>
                  <a:cubicBezTo>
                    <a:pt x="16753" y="19146"/>
                    <a:pt x="16860" y="19110"/>
                    <a:pt x="16932" y="19027"/>
                  </a:cubicBezTo>
                  <a:cubicBezTo>
                    <a:pt x="17051" y="18896"/>
                    <a:pt x="17039" y="18706"/>
                    <a:pt x="17027" y="18575"/>
                  </a:cubicBezTo>
                  <a:lnTo>
                    <a:pt x="17015" y="18408"/>
                  </a:lnTo>
                  <a:cubicBezTo>
                    <a:pt x="16967" y="18051"/>
                    <a:pt x="16908" y="17694"/>
                    <a:pt x="16908" y="17336"/>
                  </a:cubicBezTo>
                  <a:cubicBezTo>
                    <a:pt x="16908" y="16634"/>
                    <a:pt x="16979" y="16586"/>
                    <a:pt x="17634" y="16372"/>
                  </a:cubicBezTo>
                  <a:cubicBezTo>
                    <a:pt x="18717" y="16015"/>
                    <a:pt x="19670" y="15658"/>
                    <a:pt x="20444" y="14836"/>
                  </a:cubicBezTo>
                  <a:cubicBezTo>
                    <a:pt x="21480" y="13753"/>
                    <a:pt x="22194" y="12467"/>
                    <a:pt x="22563" y="11026"/>
                  </a:cubicBezTo>
                  <a:cubicBezTo>
                    <a:pt x="22849" y="10097"/>
                    <a:pt x="22861" y="9014"/>
                    <a:pt x="22623" y="7859"/>
                  </a:cubicBezTo>
                  <a:close/>
                  <a:moveTo>
                    <a:pt x="17705" y="15800"/>
                  </a:moveTo>
                  <a:lnTo>
                    <a:pt x="17646" y="15812"/>
                  </a:lnTo>
                  <a:cubicBezTo>
                    <a:pt x="17622" y="15836"/>
                    <a:pt x="17586" y="15836"/>
                    <a:pt x="17563" y="15848"/>
                  </a:cubicBezTo>
                  <a:cubicBezTo>
                    <a:pt x="17527" y="15860"/>
                    <a:pt x="17491" y="15860"/>
                    <a:pt x="17455" y="15872"/>
                  </a:cubicBezTo>
                  <a:lnTo>
                    <a:pt x="16562" y="16193"/>
                  </a:lnTo>
                  <a:lnTo>
                    <a:pt x="16491" y="16217"/>
                  </a:lnTo>
                  <a:lnTo>
                    <a:pt x="16479" y="16312"/>
                  </a:lnTo>
                  <a:cubicBezTo>
                    <a:pt x="16443" y="16432"/>
                    <a:pt x="16431" y="16527"/>
                    <a:pt x="16396" y="16646"/>
                  </a:cubicBezTo>
                  <a:cubicBezTo>
                    <a:pt x="16336" y="16932"/>
                    <a:pt x="16277" y="17217"/>
                    <a:pt x="16241" y="17503"/>
                  </a:cubicBezTo>
                  <a:cubicBezTo>
                    <a:pt x="16217" y="17646"/>
                    <a:pt x="16241" y="17777"/>
                    <a:pt x="16253" y="17932"/>
                  </a:cubicBezTo>
                  <a:cubicBezTo>
                    <a:pt x="16265" y="18003"/>
                    <a:pt x="16265" y="18063"/>
                    <a:pt x="16277" y="18134"/>
                  </a:cubicBezTo>
                  <a:lnTo>
                    <a:pt x="16277" y="18396"/>
                  </a:lnTo>
                  <a:cubicBezTo>
                    <a:pt x="15919" y="18313"/>
                    <a:pt x="15669" y="18170"/>
                    <a:pt x="15503" y="17896"/>
                  </a:cubicBezTo>
                  <a:cubicBezTo>
                    <a:pt x="15253" y="17467"/>
                    <a:pt x="15074" y="16979"/>
                    <a:pt x="14955" y="16646"/>
                  </a:cubicBezTo>
                  <a:cubicBezTo>
                    <a:pt x="14896" y="16455"/>
                    <a:pt x="14788" y="16253"/>
                    <a:pt x="14467" y="16217"/>
                  </a:cubicBezTo>
                  <a:cubicBezTo>
                    <a:pt x="14157" y="16193"/>
                    <a:pt x="13860" y="16158"/>
                    <a:pt x="13586" y="16098"/>
                  </a:cubicBezTo>
                  <a:cubicBezTo>
                    <a:pt x="12074" y="15800"/>
                    <a:pt x="11074" y="14979"/>
                    <a:pt x="10550" y="13610"/>
                  </a:cubicBezTo>
                  <a:cubicBezTo>
                    <a:pt x="10538" y="13574"/>
                    <a:pt x="10526" y="13538"/>
                    <a:pt x="10526" y="13491"/>
                  </a:cubicBezTo>
                  <a:cubicBezTo>
                    <a:pt x="10502" y="13360"/>
                    <a:pt x="10490" y="13229"/>
                    <a:pt x="10478" y="13110"/>
                  </a:cubicBezTo>
                  <a:lnTo>
                    <a:pt x="10478" y="13074"/>
                  </a:lnTo>
                  <a:cubicBezTo>
                    <a:pt x="10645" y="12955"/>
                    <a:pt x="10788" y="12860"/>
                    <a:pt x="10955" y="12752"/>
                  </a:cubicBezTo>
                  <a:cubicBezTo>
                    <a:pt x="11383" y="12455"/>
                    <a:pt x="11800" y="12169"/>
                    <a:pt x="12193" y="11860"/>
                  </a:cubicBezTo>
                  <a:cubicBezTo>
                    <a:pt x="12550" y="11574"/>
                    <a:pt x="12824" y="11264"/>
                    <a:pt x="13038" y="10931"/>
                  </a:cubicBezTo>
                  <a:cubicBezTo>
                    <a:pt x="13657" y="9943"/>
                    <a:pt x="14312" y="8752"/>
                    <a:pt x="14467" y="7347"/>
                  </a:cubicBezTo>
                  <a:cubicBezTo>
                    <a:pt x="14515" y="6871"/>
                    <a:pt x="14515" y="6371"/>
                    <a:pt x="14515" y="5895"/>
                  </a:cubicBezTo>
                  <a:lnTo>
                    <a:pt x="14515" y="5371"/>
                  </a:lnTo>
                  <a:cubicBezTo>
                    <a:pt x="14515" y="5240"/>
                    <a:pt x="14491" y="5097"/>
                    <a:pt x="14479" y="4978"/>
                  </a:cubicBezTo>
                  <a:cubicBezTo>
                    <a:pt x="14479" y="4954"/>
                    <a:pt x="14479" y="4918"/>
                    <a:pt x="14467" y="4894"/>
                  </a:cubicBezTo>
                  <a:cubicBezTo>
                    <a:pt x="14836" y="4668"/>
                    <a:pt x="15241" y="4597"/>
                    <a:pt x="15669" y="4525"/>
                  </a:cubicBezTo>
                  <a:cubicBezTo>
                    <a:pt x="15800" y="4490"/>
                    <a:pt x="15955" y="4478"/>
                    <a:pt x="16086" y="4442"/>
                  </a:cubicBezTo>
                  <a:cubicBezTo>
                    <a:pt x="16420" y="4371"/>
                    <a:pt x="16741" y="4347"/>
                    <a:pt x="17086" y="4347"/>
                  </a:cubicBezTo>
                  <a:cubicBezTo>
                    <a:pt x="17574" y="4347"/>
                    <a:pt x="18098" y="4418"/>
                    <a:pt x="18622" y="4561"/>
                  </a:cubicBezTo>
                  <a:cubicBezTo>
                    <a:pt x="20599" y="5144"/>
                    <a:pt x="21837" y="6549"/>
                    <a:pt x="22004" y="8419"/>
                  </a:cubicBezTo>
                  <a:cubicBezTo>
                    <a:pt x="22087" y="9264"/>
                    <a:pt x="22087" y="10026"/>
                    <a:pt x="21980" y="10740"/>
                  </a:cubicBezTo>
                  <a:cubicBezTo>
                    <a:pt x="21873" y="11455"/>
                    <a:pt x="21587" y="12110"/>
                    <a:pt x="21325" y="12645"/>
                  </a:cubicBezTo>
                  <a:cubicBezTo>
                    <a:pt x="20932" y="13431"/>
                    <a:pt x="20432" y="14110"/>
                    <a:pt x="19849" y="14669"/>
                  </a:cubicBezTo>
                  <a:cubicBezTo>
                    <a:pt x="19253" y="15241"/>
                    <a:pt x="18515" y="15515"/>
                    <a:pt x="17705" y="15800"/>
                  </a:cubicBezTo>
                  <a:close/>
                  <a:moveTo>
                    <a:pt x="8776" y="12979"/>
                  </a:moveTo>
                  <a:cubicBezTo>
                    <a:pt x="8514" y="13050"/>
                    <a:pt x="8240" y="13133"/>
                    <a:pt x="7978" y="13193"/>
                  </a:cubicBezTo>
                  <a:cubicBezTo>
                    <a:pt x="7847" y="13229"/>
                    <a:pt x="7704" y="13253"/>
                    <a:pt x="7585" y="13253"/>
                  </a:cubicBezTo>
                  <a:cubicBezTo>
                    <a:pt x="7395" y="13253"/>
                    <a:pt x="7252" y="13181"/>
                    <a:pt x="7109" y="13014"/>
                  </a:cubicBezTo>
                  <a:lnTo>
                    <a:pt x="6978" y="12860"/>
                  </a:lnTo>
                  <a:lnTo>
                    <a:pt x="6871" y="13038"/>
                  </a:lnTo>
                  <a:cubicBezTo>
                    <a:pt x="6323" y="13955"/>
                    <a:pt x="5763" y="14503"/>
                    <a:pt x="5061" y="14824"/>
                  </a:cubicBezTo>
                  <a:cubicBezTo>
                    <a:pt x="5085" y="14765"/>
                    <a:pt x="5097" y="14705"/>
                    <a:pt x="5132" y="14657"/>
                  </a:cubicBezTo>
                  <a:cubicBezTo>
                    <a:pt x="5275" y="14288"/>
                    <a:pt x="5430" y="13907"/>
                    <a:pt x="5597" y="13538"/>
                  </a:cubicBezTo>
                  <a:cubicBezTo>
                    <a:pt x="5668" y="13372"/>
                    <a:pt x="5728" y="13217"/>
                    <a:pt x="5656" y="13062"/>
                  </a:cubicBezTo>
                  <a:cubicBezTo>
                    <a:pt x="5597" y="12931"/>
                    <a:pt x="5430" y="12872"/>
                    <a:pt x="5275" y="12836"/>
                  </a:cubicBezTo>
                  <a:cubicBezTo>
                    <a:pt x="5121" y="12800"/>
                    <a:pt x="4954" y="12764"/>
                    <a:pt x="4799" y="12729"/>
                  </a:cubicBezTo>
                  <a:cubicBezTo>
                    <a:pt x="4561" y="12693"/>
                    <a:pt x="4347" y="12645"/>
                    <a:pt x="4120" y="12574"/>
                  </a:cubicBezTo>
                  <a:cubicBezTo>
                    <a:pt x="3727" y="12431"/>
                    <a:pt x="3370" y="12252"/>
                    <a:pt x="3073" y="12062"/>
                  </a:cubicBezTo>
                  <a:cubicBezTo>
                    <a:pt x="2704" y="11812"/>
                    <a:pt x="2334" y="11502"/>
                    <a:pt x="1930" y="11133"/>
                  </a:cubicBezTo>
                  <a:cubicBezTo>
                    <a:pt x="1382" y="10586"/>
                    <a:pt x="1168" y="9895"/>
                    <a:pt x="965" y="9050"/>
                  </a:cubicBezTo>
                  <a:cubicBezTo>
                    <a:pt x="560" y="7419"/>
                    <a:pt x="834" y="5847"/>
                    <a:pt x="1763" y="4323"/>
                  </a:cubicBezTo>
                  <a:cubicBezTo>
                    <a:pt x="2096" y="3787"/>
                    <a:pt x="2584" y="3323"/>
                    <a:pt x="3061" y="2882"/>
                  </a:cubicBezTo>
                  <a:lnTo>
                    <a:pt x="3156" y="2787"/>
                  </a:lnTo>
                  <a:cubicBezTo>
                    <a:pt x="4311" y="1692"/>
                    <a:pt x="5716" y="1025"/>
                    <a:pt x="7323" y="763"/>
                  </a:cubicBezTo>
                  <a:cubicBezTo>
                    <a:pt x="7704" y="703"/>
                    <a:pt x="8097" y="680"/>
                    <a:pt x="8466" y="680"/>
                  </a:cubicBezTo>
                  <a:cubicBezTo>
                    <a:pt x="9800" y="680"/>
                    <a:pt x="10978" y="1084"/>
                    <a:pt x="11967" y="1882"/>
                  </a:cubicBezTo>
                  <a:cubicBezTo>
                    <a:pt x="13122" y="2835"/>
                    <a:pt x="13753" y="4001"/>
                    <a:pt x="13860" y="5347"/>
                  </a:cubicBezTo>
                  <a:cubicBezTo>
                    <a:pt x="13919" y="6097"/>
                    <a:pt x="13967" y="6942"/>
                    <a:pt x="13753" y="7764"/>
                  </a:cubicBezTo>
                  <a:lnTo>
                    <a:pt x="13729" y="7847"/>
                  </a:lnTo>
                  <a:cubicBezTo>
                    <a:pt x="13669" y="8073"/>
                    <a:pt x="13622" y="8311"/>
                    <a:pt x="13526" y="8526"/>
                  </a:cubicBezTo>
                  <a:cubicBezTo>
                    <a:pt x="13288" y="9097"/>
                    <a:pt x="13074" y="9597"/>
                    <a:pt x="12836" y="10086"/>
                  </a:cubicBezTo>
                  <a:cubicBezTo>
                    <a:pt x="12526" y="10693"/>
                    <a:pt x="12086" y="11228"/>
                    <a:pt x="11443" y="11693"/>
                  </a:cubicBezTo>
                  <a:cubicBezTo>
                    <a:pt x="10621" y="12288"/>
                    <a:pt x="9823" y="12705"/>
                    <a:pt x="8990" y="129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4"/>
          <p:cNvGrpSpPr/>
          <p:nvPr/>
        </p:nvGrpSpPr>
        <p:grpSpPr>
          <a:xfrm>
            <a:off x="7558957" y="3120697"/>
            <a:ext cx="653616" cy="895336"/>
            <a:chOff x="1731150" y="1748550"/>
            <a:chExt cx="228625" cy="313175"/>
          </a:xfrm>
        </p:grpSpPr>
        <p:sp>
          <p:nvSpPr>
            <p:cNvPr id="1043" name="Google Shape;1043;p44"/>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Oval 95"/>
          <p:cNvSpPr/>
          <p:nvPr/>
        </p:nvSpPr>
        <p:spPr>
          <a:xfrm>
            <a:off x="5048469" y="1720766"/>
            <a:ext cx="3589934" cy="4086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36240" y="174358"/>
            <a:ext cx="5376600" cy="612600"/>
          </a:xfrm>
        </p:spPr>
        <p:txBody>
          <a:bodyPr/>
          <a:lstStyle/>
          <a:p>
            <a:r>
              <a:rPr lang="en-US" dirty="0" err="1"/>
              <a:t>Bố</a:t>
            </a:r>
            <a:r>
              <a:rPr lang="en-US" dirty="0"/>
              <a:t> </a:t>
            </a:r>
            <a:r>
              <a:rPr lang="en-US" dirty="0" err="1"/>
              <a:t>cục</a:t>
            </a:r>
            <a:endParaRPr lang="en-US" dirty="0"/>
          </a:p>
        </p:txBody>
      </p:sp>
      <p:sp>
        <p:nvSpPr>
          <p:cNvPr id="6" name="Oval 5"/>
          <p:cNvSpPr/>
          <p:nvPr/>
        </p:nvSpPr>
        <p:spPr>
          <a:xfrm>
            <a:off x="324168" y="855980"/>
            <a:ext cx="528637" cy="442913"/>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442;p32"/>
          <p:cNvSpPr txBox="1"/>
          <p:nvPr/>
        </p:nvSpPr>
        <p:spPr>
          <a:xfrm>
            <a:off x="1037585" y="881259"/>
            <a:ext cx="1460346" cy="44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800"/>
              <a:buFont typeface="Pangolin" panose="00000500000000000000"/>
              <a:buNone/>
              <a:defRPr sz="1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L="914400" marR="0" lvl="1"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2pPr>
            <a:lvl3pPr marL="1371600" marR="0" lvl="2"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3pPr>
            <a:lvl4pPr marL="1828800" marR="0" lvl="3"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4pPr>
            <a:lvl5pPr marL="2286000" marR="0" lvl="4"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5pPr>
            <a:lvl6pPr marL="2743200" marR="0" lvl="5"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6pPr>
            <a:lvl7pPr marL="3200400" marR="0" lvl="6"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7pPr>
            <a:lvl8pPr marL="3657600" marR="0" lvl="7"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8pPr>
            <a:lvl9pPr marL="4114800" marR="0" lvl="8"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9pPr>
          </a:lstStyle>
          <a:p>
            <a:pPr marL="0" indent="0"/>
            <a:r>
              <a:rPr lang="en-US" sz="2400" b="0" dirty="0" err="1"/>
              <a:t>Mở</a:t>
            </a:r>
            <a:r>
              <a:rPr lang="en-US" sz="2400" b="0" dirty="0"/>
              <a:t> </a:t>
            </a:r>
            <a:r>
              <a:rPr lang="en-US" sz="2400" b="0" dirty="0" err="1"/>
              <a:t>đầu</a:t>
            </a:r>
            <a:endParaRPr lang="vi-VN" sz="2400" b="0" dirty="0"/>
          </a:p>
        </p:txBody>
      </p:sp>
      <p:sp>
        <p:nvSpPr>
          <p:cNvPr id="12" name="Google Shape;442;p32"/>
          <p:cNvSpPr txBox="1"/>
          <p:nvPr/>
        </p:nvSpPr>
        <p:spPr>
          <a:xfrm>
            <a:off x="1035050" y="1888490"/>
            <a:ext cx="3286760" cy="4483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800"/>
              <a:buFont typeface="Pangolin" panose="00000500000000000000"/>
              <a:buNone/>
              <a:defRPr sz="1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L="914400" marR="0" lvl="1"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2pPr>
            <a:lvl3pPr marL="1371600" marR="0" lvl="2"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3pPr>
            <a:lvl4pPr marL="1828800" marR="0" lvl="3"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4pPr>
            <a:lvl5pPr marL="2286000" marR="0" lvl="4"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5pPr>
            <a:lvl6pPr marL="2743200" marR="0" lvl="5"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6pPr>
            <a:lvl7pPr marL="3200400" marR="0" lvl="6"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7pPr>
            <a:lvl8pPr marL="3657600" marR="0" lvl="7"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8pPr>
            <a:lvl9pPr marL="4114800" marR="0" lvl="8"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9pPr>
          </a:lstStyle>
          <a:p>
            <a:pPr marL="0" indent="0"/>
            <a:r>
              <a:rPr lang="vi-VN" sz="2000" b="0" dirty="0"/>
              <a:t>Các phương pháp kỹ thuật được sử dụng</a:t>
            </a:r>
          </a:p>
        </p:txBody>
      </p:sp>
      <p:sp>
        <p:nvSpPr>
          <p:cNvPr id="13" name="Google Shape;442;p32"/>
          <p:cNvSpPr txBox="1"/>
          <p:nvPr/>
        </p:nvSpPr>
        <p:spPr>
          <a:xfrm>
            <a:off x="1037590" y="2557145"/>
            <a:ext cx="3026410" cy="4483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800"/>
              <a:buFont typeface="Pangolin" panose="00000500000000000000"/>
              <a:buNone/>
              <a:defRPr sz="1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L="914400" marR="0" lvl="1"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2pPr>
            <a:lvl3pPr marL="1371600" marR="0" lvl="2"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3pPr>
            <a:lvl4pPr marL="1828800" marR="0" lvl="3"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4pPr>
            <a:lvl5pPr marL="2286000" marR="0" lvl="4"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5pPr>
            <a:lvl6pPr marL="2743200" marR="0" lvl="5"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6pPr>
            <a:lvl7pPr marL="3200400" marR="0" lvl="6"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7pPr>
            <a:lvl8pPr marL="3657600" marR="0" lvl="7"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8pPr>
            <a:lvl9pPr marL="4114800" marR="0" lvl="8"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9pPr>
          </a:lstStyle>
          <a:p>
            <a:pPr marL="0" indent="0"/>
            <a:r>
              <a:rPr lang="vi-VN" sz="2000" b="0" dirty="0"/>
              <a:t>Các hàm thuật toán chính</a:t>
            </a:r>
          </a:p>
        </p:txBody>
      </p:sp>
      <p:sp>
        <p:nvSpPr>
          <p:cNvPr id="14" name="Google Shape;442;p32"/>
          <p:cNvSpPr txBox="1"/>
          <p:nvPr/>
        </p:nvSpPr>
        <p:spPr>
          <a:xfrm>
            <a:off x="1037590" y="3519805"/>
            <a:ext cx="3024505" cy="4483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800"/>
              <a:buFont typeface="Pangolin" panose="00000500000000000000"/>
              <a:buNone/>
              <a:defRPr sz="1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L="914400" marR="0" lvl="1"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2pPr>
            <a:lvl3pPr marL="1371600" marR="0" lvl="2"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3pPr>
            <a:lvl4pPr marL="1828800" marR="0" lvl="3"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4pPr>
            <a:lvl5pPr marL="2286000" marR="0" lvl="4"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5pPr>
            <a:lvl6pPr marL="2743200" marR="0" lvl="5"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6pPr>
            <a:lvl7pPr marL="3200400" marR="0" lvl="6"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7pPr>
            <a:lvl8pPr marL="3657600" marR="0" lvl="7"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8pPr>
            <a:lvl9pPr marL="4114800" marR="0" lvl="8"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9pPr>
          </a:lstStyle>
          <a:p>
            <a:pPr marL="0" indent="0"/>
            <a:r>
              <a:rPr lang="vi-VN" sz="2000" b="0" dirty="0"/>
              <a:t>Thực nghiệm, đánh giá, phân tích kết quả</a:t>
            </a:r>
          </a:p>
        </p:txBody>
      </p:sp>
      <p:sp>
        <p:nvSpPr>
          <p:cNvPr id="15" name="Google Shape;442;p32"/>
          <p:cNvSpPr txBox="1"/>
          <p:nvPr/>
        </p:nvSpPr>
        <p:spPr>
          <a:xfrm>
            <a:off x="1037584" y="4111028"/>
            <a:ext cx="2367603" cy="44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800"/>
              <a:buFont typeface="Pangolin" panose="00000500000000000000"/>
              <a:buNone/>
              <a:defRPr sz="1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L="914400" marR="0" lvl="1"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2pPr>
            <a:lvl3pPr marL="1371600" marR="0" lvl="2"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3pPr>
            <a:lvl4pPr marL="1828800" marR="0" lvl="3"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4pPr>
            <a:lvl5pPr marL="2286000" marR="0" lvl="4"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5pPr>
            <a:lvl6pPr marL="2743200" marR="0" lvl="5"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6pPr>
            <a:lvl7pPr marL="3200400" marR="0" lvl="6"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7pPr>
            <a:lvl8pPr marL="3657600" marR="0" lvl="7"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8pPr>
            <a:lvl9pPr marL="4114800" marR="0" lvl="8" indent="-330200" algn="l"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9pPr>
          </a:lstStyle>
          <a:p>
            <a:pPr marL="0" indent="0"/>
            <a:r>
              <a:rPr lang="en-GB" altLang="vi-VN" sz="2000" b="0" dirty="0"/>
              <a:t>K</a:t>
            </a:r>
            <a:r>
              <a:rPr lang="vi-VN" altLang="en-GB" sz="2000" b="0" dirty="0"/>
              <a:t>ết luận</a:t>
            </a:r>
          </a:p>
        </p:txBody>
      </p:sp>
      <p:cxnSp>
        <p:nvCxnSpPr>
          <p:cNvPr id="17" name="Straight Arrow Connector 16"/>
          <p:cNvCxnSpPr/>
          <p:nvPr/>
        </p:nvCxnSpPr>
        <p:spPr>
          <a:xfrm>
            <a:off x="2559685" y="2044859"/>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Google Shape;308;p27"/>
          <p:cNvSpPr txBox="1">
            <a:spLocks noGrp="1"/>
          </p:cNvSpPr>
          <p:nvPr>
            <p:ph type="title" idx="2"/>
          </p:nvPr>
        </p:nvSpPr>
        <p:spPr>
          <a:xfrm>
            <a:off x="324482" y="881380"/>
            <a:ext cx="528637" cy="4179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A</a:t>
            </a:r>
            <a:endParaRPr dirty="0"/>
          </a:p>
        </p:txBody>
      </p:sp>
      <p:sp>
        <p:nvSpPr>
          <p:cNvPr id="21" name="Oval 20"/>
          <p:cNvSpPr/>
          <p:nvPr/>
        </p:nvSpPr>
        <p:spPr>
          <a:xfrm>
            <a:off x="324168" y="1705953"/>
            <a:ext cx="528637" cy="442913"/>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308;p27"/>
          <p:cNvSpPr txBox="1"/>
          <p:nvPr/>
        </p:nvSpPr>
        <p:spPr>
          <a:xfrm>
            <a:off x="361769" y="1734026"/>
            <a:ext cx="453434" cy="4153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R="0" lvl="1"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2pPr>
            <a:lvl3pPr marR="0" lvl="2"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3pPr>
            <a:lvl4pPr marR="0" lvl="3"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4pPr>
            <a:lvl5pPr marR="0" lvl="4"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5pPr>
            <a:lvl6pPr marR="0" lvl="5"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6pPr>
            <a:lvl7pPr marR="0" lvl="6"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7pPr>
            <a:lvl8pPr marR="0" lvl="7"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8pPr>
            <a:lvl9pPr marR="0" lvl="8"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9pPr>
          </a:lstStyle>
          <a:p>
            <a:r>
              <a:rPr lang="en-US" dirty="0"/>
              <a:t>B</a:t>
            </a:r>
          </a:p>
        </p:txBody>
      </p:sp>
      <p:sp>
        <p:nvSpPr>
          <p:cNvPr id="23" name="Oval 22"/>
          <p:cNvSpPr/>
          <p:nvPr/>
        </p:nvSpPr>
        <p:spPr>
          <a:xfrm>
            <a:off x="324168" y="2609849"/>
            <a:ext cx="528637" cy="442913"/>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Google Shape;308;p27"/>
          <p:cNvSpPr txBox="1"/>
          <p:nvPr/>
        </p:nvSpPr>
        <p:spPr>
          <a:xfrm>
            <a:off x="324340" y="2656640"/>
            <a:ext cx="528637" cy="3488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R="0" lvl="1"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2pPr>
            <a:lvl3pPr marR="0" lvl="2"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3pPr>
            <a:lvl4pPr marR="0" lvl="3"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4pPr>
            <a:lvl5pPr marR="0" lvl="4"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5pPr>
            <a:lvl6pPr marR="0" lvl="5"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6pPr>
            <a:lvl7pPr marR="0" lvl="6"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7pPr>
            <a:lvl8pPr marR="0" lvl="7"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8pPr>
            <a:lvl9pPr marR="0" lvl="8"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9pPr>
          </a:lstStyle>
          <a:p>
            <a:r>
              <a:rPr lang="en-US" dirty="0"/>
              <a:t>C</a:t>
            </a:r>
          </a:p>
        </p:txBody>
      </p:sp>
      <p:sp>
        <p:nvSpPr>
          <p:cNvPr id="25" name="Oval 24"/>
          <p:cNvSpPr/>
          <p:nvPr/>
        </p:nvSpPr>
        <p:spPr>
          <a:xfrm>
            <a:off x="324168" y="3419803"/>
            <a:ext cx="528637" cy="442913"/>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oogle Shape;308;p27"/>
          <p:cNvSpPr txBox="1"/>
          <p:nvPr/>
        </p:nvSpPr>
        <p:spPr>
          <a:xfrm>
            <a:off x="361657" y="3464344"/>
            <a:ext cx="520037" cy="3488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R="0" lvl="1"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2pPr>
            <a:lvl3pPr marR="0" lvl="2"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3pPr>
            <a:lvl4pPr marR="0" lvl="3"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4pPr>
            <a:lvl5pPr marR="0" lvl="4"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5pPr>
            <a:lvl6pPr marR="0" lvl="5"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6pPr>
            <a:lvl7pPr marR="0" lvl="6"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7pPr>
            <a:lvl8pPr marR="0" lvl="7"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8pPr>
            <a:lvl9pPr marR="0" lvl="8"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9pPr>
          </a:lstStyle>
          <a:p>
            <a:r>
              <a:rPr lang="en-US" dirty="0"/>
              <a:t>D</a:t>
            </a:r>
          </a:p>
        </p:txBody>
      </p:sp>
      <p:sp>
        <p:nvSpPr>
          <p:cNvPr id="27" name="Oval 26"/>
          <p:cNvSpPr/>
          <p:nvPr/>
        </p:nvSpPr>
        <p:spPr>
          <a:xfrm>
            <a:off x="380086" y="4110441"/>
            <a:ext cx="528637" cy="442913"/>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308;p27"/>
          <p:cNvSpPr txBox="1"/>
          <p:nvPr/>
        </p:nvSpPr>
        <p:spPr>
          <a:xfrm>
            <a:off x="361854" y="4164441"/>
            <a:ext cx="547035" cy="3488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R="0" lvl="1"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2pPr>
            <a:lvl3pPr marR="0" lvl="2"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3pPr>
            <a:lvl4pPr marR="0" lvl="3"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4pPr>
            <a:lvl5pPr marR="0" lvl="4"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5pPr>
            <a:lvl6pPr marR="0" lvl="5"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6pPr>
            <a:lvl7pPr marR="0" lvl="6"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7pPr>
            <a:lvl8pPr marR="0" lvl="7"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8pPr>
            <a:lvl9pPr marR="0" lvl="8"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9pPr>
          </a:lstStyle>
          <a:p>
            <a:r>
              <a:rPr lang="en-US" dirty="0"/>
              <a:t>E</a:t>
            </a:r>
          </a:p>
        </p:txBody>
      </p:sp>
      <p:grpSp>
        <p:nvGrpSpPr>
          <p:cNvPr id="34" name="Group 33"/>
          <p:cNvGrpSpPr/>
          <p:nvPr/>
        </p:nvGrpSpPr>
        <p:grpSpPr>
          <a:xfrm>
            <a:off x="6076695" y="2714411"/>
            <a:ext cx="1691601" cy="1792530"/>
            <a:chOff x="5304922" y="1037184"/>
            <a:chExt cx="3492000" cy="3700344"/>
          </a:xfrm>
        </p:grpSpPr>
        <p:grpSp>
          <p:nvGrpSpPr>
            <p:cNvPr id="40" name="Group 39"/>
            <p:cNvGrpSpPr/>
            <p:nvPr/>
          </p:nvGrpSpPr>
          <p:grpSpPr>
            <a:xfrm>
              <a:off x="5304922" y="3743716"/>
              <a:ext cx="3492000" cy="437610"/>
              <a:chOff x="1709238" y="4209096"/>
              <a:chExt cx="3492000" cy="437610"/>
            </a:xfrm>
          </p:grpSpPr>
          <p:sp>
            <p:nvSpPr>
              <p:cNvPr id="66" name="Rectangle 65"/>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67" name="Group 66"/>
              <p:cNvGrpSpPr/>
              <p:nvPr/>
            </p:nvGrpSpPr>
            <p:grpSpPr>
              <a:xfrm>
                <a:off x="2078720" y="4209096"/>
                <a:ext cx="469833" cy="432000"/>
                <a:chOff x="2078720" y="4209096"/>
                <a:chExt cx="469833" cy="432000"/>
              </a:xfrm>
            </p:grpSpPr>
            <p:sp>
              <p:nvSpPr>
                <p:cNvPr id="75" name="Rectangle 74"/>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6" name="Rectangle 75"/>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7" name="Rectangle 76"/>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8" name="Rectangle 77"/>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nvGrpSpPr>
              <p:cNvPr id="68" name="Group 67"/>
              <p:cNvGrpSpPr/>
              <p:nvPr/>
            </p:nvGrpSpPr>
            <p:grpSpPr>
              <a:xfrm>
                <a:off x="4098293" y="4384000"/>
                <a:ext cx="900965" cy="82800"/>
                <a:chOff x="4098293" y="4384000"/>
                <a:chExt cx="900965" cy="82800"/>
              </a:xfrm>
            </p:grpSpPr>
            <p:sp>
              <p:nvSpPr>
                <p:cNvPr id="69" name="Rectangle 68"/>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0" name="Rectangle 69"/>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1" name="Rectangle 70"/>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2" name="Rectangle 71"/>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3" name="Rectangle 72"/>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4" name="Rectangle 73"/>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grpSp>
          <p:nvGrpSpPr>
            <p:cNvPr id="41" name="Group 40"/>
            <p:cNvGrpSpPr/>
            <p:nvPr/>
          </p:nvGrpSpPr>
          <p:grpSpPr>
            <a:xfrm flipH="1">
              <a:off x="5304922" y="4299918"/>
              <a:ext cx="3492000" cy="437610"/>
              <a:chOff x="1709238" y="4209096"/>
              <a:chExt cx="3492000" cy="437610"/>
            </a:xfrm>
          </p:grpSpPr>
          <p:sp>
            <p:nvSpPr>
              <p:cNvPr id="53" name="Rectangle 52"/>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54" name="Group 53"/>
              <p:cNvGrpSpPr/>
              <p:nvPr/>
            </p:nvGrpSpPr>
            <p:grpSpPr>
              <a:xfrm>
                <a:off x="2078720" y="4209096"/>
                <a:ext cx="469833" cy="432000"/>
                <a:chOff x="2078720" y="4209096"/>
                <a:chExt cx="469833" cy="432000"/>
              </a:xfrm>
            </p:grpSpPr>
            <p:sp>
              <p:nvSpPr>
                <p:cNvPr id="62" name="Rectangle 61"/>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3" name="Rectangle 62"/>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4" name="Rectangle 63"/>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5" name="Rectangle 64"/>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nvGrpSpPr>
              <p:cNvPr id="55" name="Group 54"/>
              <p:cNvGrpSpPr/>
              <p:nvPr/>
            </p:nvGrpSpPr>
            <p:grpSpPr>
              <a:xfrm>
                <a:off x="4098293" y="4384000"/>
                <a:ext cx="900965" cy="82800"/>
                <a:chOff x="4098293" y="4384000"/>
                <a:chExt cx="900965" cy="82800"/>
              </a:xfrm>
            </p:grpSpPr>
            <p:sp>
              <p:nvSpPr>
                <p:cNvPr id="56" name="Rectangle 55"/>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57" name="Rectangle 56"/>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58" name="Rectangle 57"/>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59" name="Rectangle 58"/>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0" name="Rectangle 59"/>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1" name="Rectangle 60"/>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grpSp>
          <p:nvGrpSpPr>
            <p:cNvPr id="42" name="Group 41"/>
            <p:cNvGrpSpPr/>
            <p:nvPr/>
          </p:nvGrpSpPr>
          <p:grpSpPr>
            <a:xfrm>
              <a:off x="6272654" y="1875857"/>
              <a:ext cx="720080" cy="720080"/>
              <a:chOff x="6272654" y="1875857"/>
              <a:chExt cx="720080" cy="720080"/>
            </a:xfrm>
          </p:grpSpPr>
          <p:sp>
            <p:nvSpPr>
              <p:cNvPr id="51" name="Rectangle 50"/>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52" name="Parallelogram 5"/>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nvGrpSpPr>
            <p:cNvPr id="43" name="Group 42"/>
            <p:cNvGrpSpPr/>
            <p:nvPr/>
          </p:nvGrpSpPr>
          <p:grpSpPr>
            <a:xfrm>
              <a:off x="7109110" y="1875857"/>
              <a:ext cx="720080" cy="720080"/>
              <a:chOff x="7109110" y="1875857"/>
              <a:chExt cx="720080" cy="720080"/>
            </a:xfrm>
          </p:grpSpPr>
          <p:sp>
            <p:nvSpPr>
              <p:cNvPr id="49" name="Rectangle 48"/>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50"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1" fmla="*/ 174101 w 728932"/>
                  <a:gd name="connsiteY0-2" fmla="*/ 488630 h 872065"/>
                  <a:gd name="connsiteX1-3" fmla="*/ 174101 w 728932"/>
                  <a:gd name="connsiteY1-4" fmla="*/ 728663 h 872065"/>
                  <a:gd name="connsiteX2-5" fmla="*/ 442406 w 728932"/>
                  <a:gd name="connsiteY2-6" fmla="*/ 728663 h 872065"/>
                  <a:gd name="connsiteX3-7" fmla="*/ 547956 w 728932"/>
                  <a:gd name="connsiteY3-8" fmla="*/ 612454 h 872065"/>
                  <a:gd name="connsiteX4-9" fmla="*/ 431276 w 728932"/>
                  <a:gd name="connsiteY4-10" fmla="*/ 493391 h 872065"/>
                  <a:gd name="connsiteX5-11" fmla="*/ 431276 w 728932"/>
                  <a:gd name="connsiteY5-12" fmla="*/ 488630 h 872065"/>
                  <a:gd name="connsiteX6-13" fmla="*/ 174101 w 728932"/>
                  <a:gd name="connsiteY6-14" fmla="*/ 488630 h 872065"/>
                  <a:gd name="connsiteX7-15" fmla="*/ 174101 w 728932"/>
                  <a:gd name="connsiteY7-16" fmla="*/ 140965 h 872065"/>
                  <a:gd name="connsiteX8-17" fmla="*/ 174101 w 728932"/>
                  <a:gd name="connsiteY8-18" fmla="*/ 347665 h 872065"/>
                  <a:gd name="connsiteX9-19" fmla="*/ 431276 w 728932"/>
                  <a:gd name="connsiteY9-20" fmla="*/ 347665 h 872065"/>
                  <a:gd name="connsiteX10-21" fmla="*/ 431276 w 728932"/>
                  <a:gd name="connsiteY10-22" fmla="*/ 345754 h 872065"/>
                  <a:gd name="connsiteX11-23" fmla="*/ 517000 w 728932"/>
                  <a:gd name="connsiteY11-24" fmla="*/ 243359 h 872065"/>
                  <a:gd name="connsiteX12-25" fmla="*/ 433656 w 728932"/>
                  <a:gd name="connsiteY12-26" fmla="*/ 148109 h 872065"/>
                  <a:gd name="connsiteX13-27" fmla="*/ 174101 w 728932"/>
                  <a:gd name="connsiteY13-28" fmla="*/ 140965 h 872065"/>
                  <a:gd name="connsiteX14-29" fmla="*/ 0 w 728932"/>
                  <a:gd name="connsiteY14-30" fmla="*/ 0 h 872065"/>
                  <a:gd name="connsiteX15-31" fmla="*/ 127816 w 728932"/>
                  <a:gd name="connsiteY15-32" fmla="*/ 0 h 872065"/>
                  <a:gd name="connsiteX16-33" fmla="*/ 174101 w 728932"/>
                  <a:gd name="connsiteY16-34" fmla="*/ 0 h 872065"/>
                  <a:gd name="connsiteX17-35" fmla="*/ 447945 w 728932"/>
                  <a:gd name="connsiteY17-36" fmla="*/ 0 h 872065"/>
                  <a:gd name="connsiteX18-37" fmla="*/ 447945 w 728932"/>
                  <a:gd name="connsiteY18-38" fmla="*/ 1732 h 872065"/>
                  <a:gd name="connsiteX19-39" fmla="*/ 683688 w 728932"/>
                  <a:gd name="connsiteY19-40" fmla="*/ 179066 h 872065"/>
                  <a:gd name="connsiteX20-41" fmla="*/ 559863 w 728932"/>
                  <a:gd name="connsiteY20-42" fmla="*/ 407666 h 872065"/>
                  <a:gd name="connsiteX21-43" fmla="*/ 728932 w 728932"/>
                  <a:gd name="connsiteY21-44" fmla="*/ 633885 h 872065"/>
                  <a:gd name="connsiteX22-45" fmla="*/ 433657 w 728932"/>
                  <a:gd name="connsiteY22-46" fmla="*/ 872010 h 872065"/>
                  <a:gd name="connsiteX23-47" fmla="*/ 433776 w 728932"/>
                  <a:gd name="connsiteY23-48" fmla="*/ 869628 h 872065"/>
                  <a:gd name="connsiteX24-49" fmla="*/ 174101 w 728932"/>
                  <a:gd name="connsiteY24-50" fmla="*/ 869628 h 872065"/>
                  <a:gd name="connsiteX25-51" fmla="*/ 127816 w 728932"/>
                  <a:gd name="connsiteY25-52" fmla="*/ 869628 h 872065"/>
                  <a:gd name="connsiteX26-53" fmla="*/ 0 w 728932"/>
                  <a:gd name="connsiteY26-54" fmla="*/ 869628 h 872065"/>
                  <a:gd name="connsiteX27-55" fmla="*/ 0 w 728932"/>
                  <a:gd name="connsiteY27-56" fmla="*/ 0 h 872065"/>
                  <a:gd name="connsiteX0-57" fmla="*/ 174101 w 728932"/>
                  <a:gd name="connsiteY0-58" fmla="*/ 488630 h 872065"/>
                  <a:gd name="connsiteX1-59" fmla="*/ 174101 w 728932"/>
                  <a:gd name="connsiteY1-60" fmla="*/ 728663 h 872065"/>
                  <a:gd name="connsiteX2-61" fmla="*/ 442406 w 728932"/>
                  <a:gd name="connsiteY2-62" fmla="*/ 728663 h 872065"/>
                  <a:gd name="connsiteX3-63" fmla="*/ 547956 w 728932"/>
                  <a:gd name="connsiteY3-64" fmla="*/ 612454 h 872065"/>
                  <a:gd name="connsiteX4-65" fmla="*/ 431276 w 728932"/>
                  <a:gd name="connsiteY4-66" fmla="*/ 493391 h 872065"/>
                  <a:gd name="connsiteX5-67" fmla="*/ 431276 w 728932"/>
                  <a:gd name="connsiteY5-68" fmla="*/ 488630 h 872065"/>
                  <a:gd name="connsiteX6-69" fmla="*/ 174101 w 728932"/>
                  <a:gd name="connsiteY6-70" fmla="*/ 488630 h 872065"/>
                  <a:gd name="connsiteX7-71" fmla="*/ 174101 w 728932"/>
                  <a:gd name="connsiteY7-72" fmla="*/ 140965 h 872065"/>
                  <a:gd name="connsiteX8-73" fmla="*/ 174101 w 728932"/>
                  <a:gd name="connsiteY8-74" fmla="*/ 347665 h 872065"/>
                  <a:gd name="connsiteX9-75" fmla="*/ 431276 w 728932"/>
                  <a:gd name="connsiteY9-76" fmla="*/ 347665 h 872065"/>
                  <a:gd name="connsiteX10-77" fmla="*/ 431276 w 728932"/>
                  <a:gd name="connsiteY10-78" fmla="*/ 345754 h 872065"/>
                  <a:gd name="connsiteX11-79" fmla="*/ 517000 w 728932"/>
                  <a:gd name="connsiteY11-80" fmla="*/ 243359 h 872065"/>
                  <a:gd name="connsiteX12-81" fmla="*/ 433656 w 728932"/>
                  <a:gd name="connsiteY12-82" fmla="*/ 148109 h 872065"/>
                  <a:gd name="connsiteX13-83" fmla="*/ 174101 w 728932"/>
                  <a:gd name="connsiteY13-84" fmla="*/ 140965 h 872065"/>
                  <a:gd name="connsiteX14-85" fmla="*/ 0 w 728932"/>
                  <a:gd name="connsiteY14-86" fmla="*/ 0 h 872065"/>
                  <a:gd name="connsiteX15-87" fmla="*/ 127816 w 728932"/>
                  <a:gd name="connsiteY15-88" fmla="*/ 0 h 872065"/>
                  <a:gd name="connsiteX16-89" fmla="*/ 174101 w 728932"/>
                  <a:gd name="connsiteY16-90" fmla="*/ 0 h 872065"/>
                  <a:gd name="connsiteX17-91" fmla="*/ 447945 w 728932"/>
                  <a:gd name="connsiteY17-92" fmla="*/ 0 h 872065"/>
                  <a:gd name="connsiteX18-93" fmla="*/ 447945 w 728932"/>
                  <a:gd name="connsiteY18-94" fmla="*/ 1732 h 872065"/>
                  <a:gd name="connsiteX19-95" fmla="*/ 683688 w 728932"/>
                  <a:gd name="connsiteY19-96" fmla="*/ 179066 h 872065"/>
                  <a:gd name="connsiteX20-97" fmla="*/ 559863 w 728932"/>
                  <a:gd name="connsiteY20-98" fmla="*/ 407666 h 872065"/>
                  <a:gd name="connsiteX21-99" fmla="*/ 728932 w 728932"/>
                  <a:gd name="connsiteY21-100" fmla="*/ 633885 h 872065"/>
                  <a:gd name="connsiteX22-101" fmla="*/ 433657 w 728932"/>
                  <a:gd name="connsiteY22-102" fmla="*/ 872010 h 872065"/>
                  <a:gd name="connsiteX23-103" fmla="*/ 433776 w 728932"/>
                  <a:gd name="connsiteY23-104" fmla="*/ 869628 h 872065"/>
                  <a:gd name="connsiteX24-105" fmla="*/ 174101 w 728932"/>
                  <a:gd name="connsiteY24-106" fmla="*/ 869628 h 872065"/>
                  <a:gd name="connsiteX25-107" fmla="*/ 127816 w 728932"/>
                  <a:gd name="connsiteY25-108" fmla="*/ 869628 h 872065"/>
                  <a:gd name="connsiteX26-109" fmla="*/ 0 w 728932"/>
                  <a:gd name="connsiteY26-110" fmla="*/ 869628 h 872065"/>
                  <a:gd name="connsiteX27-111" fmla="*/ 0 w 728932"/>
                  <a:gd name="connsiteY27-112" fmla="*/ 0 h 872065"/>
                  <a:gd name="connsiteX0-113" fmla="*/ 174101 w 728932"/>
                  <a:gd name="connsiteY0-114" fmla="*/ 488630 h 872065"/>
                  <a:gd name="connsiteX1-115" fmla="*/ 174101 w 728932"/>
                  <a:gd name="connsiteY1-116" fmla="*/ 728663 h 872065"/>
                  <a:gd name="connsiteX2-117" fmla="*/ 442406 w 728932"/>
                  <a:gd name="connsiteY2-118" fmla="*/ 728663 h 872065"/>
                  <a:gd name="connsiteX3-119" fmla="*/ 547956 w 728932"/>
                  <a:gd name="connsiteY3-120" fmla="*/ 612454 h 872065"/>
                  <a:gd name="connsiteX4-121" fmla="*/ 431276 w 728932"/>
                  <a:gd name="connsiteY4-122" fmla="*/ 493391 h 872065"/>
                  <a:gd name="connsiteX5-123" fmla="*/ 174101 w 728932"/>
                  <a:gd name="connsiteY5-124" fmla="*/ 488630 h 872065"/>
                  <a:gd name="connsiteX6-125" fmla="*/ 174101 w 728932"/>
                  <a:gd name="connsiteY6-126" fmla="*/ 140965 h 872065"/>
                  <a:gd name="connsiteX7-127" fmla="*/ 174101 w 728932"/>
                  <a:gd name="connsiteY7-128" fmla="*/ 347665 h 872065"/>
                  <a:gd name="connsiteX8-129" fmla="*/ 431276 w 728932"/>
                  <a:gd name="connsiteY8-130" fmla="*/ 347665 h 872065"/>
                  <a:gd name="connsiteX9-131" fmla="*/ 431276 w 728932"/>
                  <a:gd name="connsiteY9-132" fmla="*/ 345754 h 872065"/>
                  <a:gd name="connsiteX10-133" fmla="*/ 517000 w 728932"/>
                  <a:gd name="connsiteY10-134" fmla="*/ 243359 h 872065"/>
                  <a:gd name="connsiteX11-135" fmla="*/ 433656 w 728932"/>
                  <a:gd name="connsiteY11-136" fmla="*/ 148109 h 872065"/>
                  <a:gd name="connsiteX12-137" fmla="*/ 174101 w 728932"/>
                  <a:gd name="connsiteY12-138" fmla="*/ 140965 h 872065"/>
                  <a:gd name="connsiteX13-139" fmla="*/ 0 w 728932"/>
                  <a:gd name="connsiteY13-140" fmla="*/ 0 h 872065"/>
                  <a:gd name="connsiteX14-141" fmla="*/ 127816 w 728932"/>
                  <a:gd name="connsiteY14-142" fmla="*/ 0 h 872065"/>
                  <a:gd name="connsiteX15-143" fmla="*/ 174101 w 728932"/>
                  <a:gd name="connsiteY15-144" fmla="*/ 0 h 872065"/>
                  <a:gd name="connsiteX16-145" fmla="*/ 447945 w 728932"/>
                  <a:gd name="connsiteY16-146" fmla="*/ 0 h 872065"/>
                  <a:gd name="connsiteX17-147" fmla="*/ 447945 w 728932"/>
                  <a:gd name="connsiteY17-148" fmla="*/ 1732 h 872065"/>
                  <a:gd name="connsiteX18-149" fmla="*/ 683688 w 728932"/>
                  <a:gd name="connsiteY18-150" fmla="*/ 179066 h 872065"/>
                  <a:gd name="connsiteX19-151" fmla="*/ 559863 w 728932"/>
                  <a:gd name="connsiteY19-152" fmla="*/ 407666 h 872065"/>
                  <a:gd name="connsiteX20-153" fmla="*/ 728932 w 728932"/>
                  <a:gd name="connsiteY20-154" fmla="*/ 633885 h 872065"/>
                  <a:gd name="connsiteX21-155" fmla="*/ 433657 w 728932"/>
                  <a:gd name="connsiteY21-156" fmla="*/ 872010 h 872065"/>
                  <a:gd name="connsiteX22-157" fmla="*/ 433776 w 728932"/>
                  <a:gd name="connsiteY22-158" fmla="*/ 869628 h 872065"/>
                  <a:gd name="connsiteX23-159" fmla="*/ 174101 w 728932"/>
                  <a:gd name="connsiteY23-160" fmla="*/ 869628 h 872065"/>
                  <a:gd name="connsiteX24-161" fmla="*/ 127816 w 728932"/>
                  <a:gd name="connsiteY24-162" fmla="*/ 869628 h 872065"/>
                  <a:gd name="connsiteX25-163" fmla="*/ 0 w 728932"/>
                  <a:gd name="connsiteY25-164" fmla="*/ 869628 h 872065"/>
                  <a:gd name="connsiteX26-165" fmla="*/ 0 w 728932"/>
                  <a:gd name="connsiteY26-166" fmla="*/ 0 h 8720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nvGrpSpPr>
            <p:cNvPr id="44" name="Group 43"/>
            <p:cNvGrpSpPr/>
            <p:nvPr/>
          </p:nvGrpSpPr>
          <p:grpSpPr>
            <a:xfrm>
              <a:off x="6690882" y="1037184"/>
              <a:ext cx="720080" cy="720080"/>
              <a:chOff x="6690882" y="1037184"/>
              <a:chExt cx="720080" cy="720080"/>
            </a:xfrm>
          </p:grpSpPr>
          <p:sp>
            <p:nvSpPr>
              <p:cNvPr id="47" name="Rectangle 46"/>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48" name="Block Arc 47"/>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sp>
          <p:nvSpPr>
            <p:cNvPr id="45"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dirty="0"/>
                <a:t>D</a:t>
              </a:r>
              <a:endParaRPr lang="ko-KR" altLang="en-US" dirty="0"/>
            </a:p>
          </p:txBody>
        </p:sp>
        <p:sp>
          <p:nvSpPr>
            <p:cNvPr id="46"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dirty="0"/>
                <a:t>D</a:t>
              </a:r>
              <a:endParaRPr lang="ko-KR" altLang="en-US" dirty="0"/>
            </a:p>
          </p:txBody>
        </p:sp>
      </p:grpSp>
      <p:sp>
        <p:nvSpPr>
          <p:cNvPr id="81" name="Oval 80"/>
          <p:cNvSpPr/>
          <p:nvPr/>
        </p:nvSpPr>
        <p:spPr>
          <a:xfrm>
            <a:off x="4834365" y="3583155"/>
            <a:ext cx="528637" cy="442913"/>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Google Shape;308;p27"/>
          <p:cNvSpPr txBox="1"/>
          <p:nvPr/>
        </p:nvSpPr>
        <p:spPr>
          <a:xfrm>
            <a:off x="4709543" y="3542937"/>
            <a:ext cx="7497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R="0" lvl="1"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2pPr>
            <a:lvl3pPr marR="0" lvl="2"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3pPr>
            <a:lvl4pPr marR="0" lvl="3"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4pPr>
            <a:lvl5pPr marR="0" lvl="4"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5pPr>
            <a:lvl6pPr marR="0" lvl="5"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6pPr>
            <a:lvl7pPr marR="0" lvl="6"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7pPr>
            <a:lvl8pPr marR="0" lvl="7"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8pPr>
            <a:lvl9pPr marR="0" lvl="8"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9pPr>
          </a:lstStyle>
          <a:p>
            <a:r>
              <a:rPr lang="en-US"/>
              <a:t>A</a:t>
            </a:r>
            <a:endParaRPr lang="en-US" dirty="0"/>
          </a:p>
        </p:txBody>
      </p:sp>
      <p:sp>
        <p:nvSpPr>
          <p:cNvPr id="83" name="Oval 82"/>
          <p:cNvSpPr/>
          <p:nvPr/>
        </p:nvSpPr>
        <p:spPr>
          <a:xfrm>
            <a:off x="5173291" y="2341933"/>
            <a:ext cx="528637" cy="442913"/>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308;p27"/>
          <p:cNvSpPr txBox="1"/>
          <p:nvPr/>
        </p:nvSpPr>
        <p:spPr>
          <a:xfrm>
            <a:off x="5048469" y="2301715"/>
            <a:ext cx="7497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R="0" lvl="1"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2pPr>
            <a:lvl3pPr marR="0" lvl="2"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3pPr>
            <a:lvl4pPr marR="0" lvl="3"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4pPr>
            <a:lvl5pPr marR="0" lvl="4"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5pPr>
            <a:lvl6pPr marR="0" lvl="5"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6pPr>
            <a:lvl7pPr marR="0" lvl="6"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7pPr>
            <a:lvl8pPr marR="0" lvl="7"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8pPr>
            <a:lvl9pPr marR="0" lvl="8"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9pPr>
          </a:lstStyle>
          <a:p>
            <a:r>
              <a:rPr lang="en-US" dirty="0"/>
              <a:t>B</a:t>
            </a:r>
          </a:p>
        </p:txBody>
      </p:sp>
      <p:sp>
        <p:nvSpPr>
          <p:cNvPr id="86" name="Oval 85"/>
          <p:cNvSpPr/>
          <p:nvPr/>
        </p:nvSpPr>
        <p:spPr>
          <a:xfrm>
            <a:off x="6613511" y="1509117"/>
            <a:ext cx="528637" cy="442913"/>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Google Shape;308;p27"/>
          <p:cNvSpPr txBox="1"/>
          <p:nvPr/>
        </p:nvSpPr>
        <p:spPr>
          <a:xfrm>
            <a:off x="6488689" y="1468899"/>
            <a:ext cx="7497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R="0" lvl="1"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2pPr>
            <a:lvl3pPr marR="0" lvl="2"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3pPr>
            <a:lvl4pPr marR="0" lvl="3"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4pPr>
            <a:lvl5pPr marR="0" lvl="4"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5pPr>
            <a:lvl6pPr marR="0" lvl="5"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6pPr>
            <a:lvl7pPr marR="0" lvl="6"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7pPr>
            <a:lvl8pPr marR="0" lvl="7"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8pPr>
            <a:lvl9pPr marR="0" lvl="8"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9pPr>
          </a:lstStyle>
          <a:p>
            <a:r>
              <a:rPr lang="en-US" dirty="0"/>
              <a:t>C</a:t>
            </a:r>
          </a:p>
        </p:txBody>
      </p:sp>
      <p:sp>
        <p:nvSpPr>
          <p:cNvPr id="88" name="Oval 87"/>
          <p:cNvSpPr/>
          <p:nvPr/>
        </p:nvSpPr>
        <p:spPr>
          <a:xfrm>
            <a:off x="7992742" y="2336679"/>
            <a:ext cx="528637" cy="442913"/>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Google Shape;308;p27"/>
          <p:cNvSpPr txBox="1"/>
          <p:nvPr/>
        </p:nvSpPr>
        <p:spPr>
          <a:xfrm>
            <a:off x="7867920" y="2296461"/>
            <a:ext cx="7497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R="0" lvl="1"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2pPr>
            <a:lvl3pPr marR="0" lvl="2"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3pPr>
            <a:lvl4pPr marR="0" lvl="3"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4pPr>
            <a:lvl5pPr marR="0" lvl="4"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5pPr>
            <a:lvl6pPr marR="0" lvl="5"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6pPr>
            <a:lvl7pPr marR="0" lvl="6"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7pPr>
            <a:lvl8pPr marR="0" lvl="7"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8pPr>
            <a:lvl9pPr marR="0" lvl="8"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9pPr>
          </a:lstStyle>
          <a:p>
            <a:r>
              <a:rPr lang="en-US" dirty="0"/>
              <a:t>D</a:t>
            </a:r>
          </a:p>
        </p:txBody>
      </p:sp>
      <p:sp>
        <p:nvSpPr>
          <p:cNvPr id="90" name="Oval 89"/>
          <p:cNvSpPr/>
          <p:nvPr/>
        </p:nvSpPr>
        <p:spPr>
          <a:xfrm>
            <a:off x="8367592" y="3575182"/>
            <a:ext cx="490273" cy="442913"/>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308;p27"/>
          <p:cNvSpPr txBox="1"/>
          <p:nvPr/>
        </p:nvSpPr>
        <p:spPr>
          <a:xfrm>
            <a:off x="8242770" y="3534964"/>
            <a:ext cx="695293"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R="0" lvl="1"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2pPr>
            <a:lvl3pPr marR="0" lvl="2"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3pPr>
            <a:lvl4pPr marR="0" lvl="3"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4pPr>
            <a:lvl5pPr marR="0" lvl="4"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5pPr>
            <a:lvl6pPr marR="0" lvl="5"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6pPr>
            <a:lvl7pPr marR="0" lvl="6"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7pPr>
            <a:lvl8pPr marR="0" lvl="7"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8pPr>
            <a:lvl9pPr marR="0" lvl="8" algn="ctr"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9pPr>
          </a:lstStyle>
          <a:p>
            <a:r>
              <a:rPr lang="en-US" dirty="0"/>
              <a:t>E</a:t>
            </a:r>
          </a:p>
        </p:txBody>
      </p:sp>
      <p:sp>
        <p:nvSpPr>
          <p:cNvPr id="95" name="Arc 94"/>
          <p:cNvSpPr/>
          <p:nvPr/>
        </p:nvSpPr>
        <p:spPr>
          <a:xfrm>
            <a:off x="4709543" y="1397514"/>
            <a:ext cx="735804" cy="189289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Google Shape;1228;p39"/>
          <p:cNvSpPr/>
          <p:nvPr/>
        </p:nvSpPr>
        <p:spPr>
          <a:xfrm>
            <a:off x="2327476" y="675002"/>
            <a:ext cx="4696763" cy="42100"/>
          </a:xfrm>
          <a:custGeom>
            <a:avLst/>
            <a:gdLst/>
            <a:ahLst/>
            <a:cxnLst/>
            <a:rect l="l" t="t" r="r" b="b"/>
            <a:pathLst>
              <a:path w="52706" h="1684" extrusionOk="0">
                <a:moveTo>
                  <a:pt x="16814" y="1"/>
                </a:moveTo>
                <a:lnTo>
                  <a:pt x="14270" y="19"/>
                </a:lnTo>
                <a:lnTo>
                  <a:pt x="11727" y="38"/>
                </a:lnTo>
                <a:lnTo>
                  <a:pt x="8865" y="75"/>
                </a:lnTo>
                <a:lnTo>
                  <a:pt x="6004" y="132"/>
                </a:lnTo>
                <a:lnTo>
                  <a:pt x="3123" y="206"/>
                </a:lnTo>
                <a:lnTo>
                  <a:pt x="262" y="300"/>
                </a:lnTo>
                <a:lnTo>
                  <a:pt x="206" y="300"/>
                </a:lnTo>
                <a:lnTo>
                  <a:pt x="150" y="319"/>
                </a:lnTo>
                <a:lnTo>
                  <a:pt x="94" y="356"/>
                </a:lnTo>
                <a:lnTo>
                  <a:pt x="56" y="393"/>
                </a:lnTo>
                <a:lnTo>
                  <a:pt x="19" y="487"/>
                </a:lnTo>
                <a:lnTo>
                  <a:pt x="0" y="599"/>
                </a:lnTo>
                <a:lnTo>
                  <a:pt x="19" y="693"/>
                </a:lnTo>
                <a:lnTo>
                  <a:pt x="56" y="786"/>
                </a:lnTo>
                <a:lnTo>
                  <a:pt x="94" y="824"/>
                </a:lnTo>
                <a:lnTo>
                  <a:pt x="150" y="842"/>
                </a:lnTo>
                <a:lnTo>
                  <a:pt x="206" y="861"/>
                </a:lnTo>
                <a:lnTo>
                  <a:pt x="262" y="861"/>
                </a:lnTo>
                <a:lnTo>
                  <a:pt x="2805" y="786"/>
                </a:lnTo>
                <a:lnTo>
                  <a:pt x="5368" y="730"/>
                </a:lnTo>
                <a:lnTo>
                  <a:pt x="7911" y="674"/>
                </a:lnTo>
                <a:lnTo>
                  <a:pt x="10455" y="637"/>
                </a:lnTo>
                <a:lnTo>
                  <a:pt x="12999" y="599"/>
                </a:lnTo>
                <a:lnTo>
                  <a:pt x="15542" y="580"/>
                </a:lnTo>
                <a:lnTo>
                  <a:pt x="20629" y="580"/>
                </a:lnTo>
                <a:lnTo>
                  <a:pt x="23173" y="599"/>
                </a:lnTo>
                <a:lnTo>
                  <a:pt x="25735" y="637"/>
                </a:lnTo>
                <a:lnTo>
                  <a:pt x="28279" y="674"/>
                </a:lnTo>
                <a:lnTo>
                  <a:pt x="30823" y="730"/>
                </a:lnTo>
                <a:lnTo>
                  <a:pt x="33366" y="786"/>
                </a:lnTo>
                <a:lnTo>
                  <a:pt x="35910" y="880"/>
                </a:lnTo>
                <a:lnTo>
                  <a:pt x="38454" y="973"/>
                </a:lnTo>
                <a:lnTo>
                  <a:pt x="40997" y="1067"/>
                </a:lnTo>
                <a:lnTo>
                  <a:pt x="43859" y="1198"/>
                </a:lnTo>
                <a:lnTo>
                  <a:pt x="46720" y="1347"/>
                </a:lnTo>
                <a:lnTo>
                  <a:pt x="49582" y="1497"/>
                </a:lnTo>
                <a:lnTo>
                  <a:pt x="52443" y="1684"/>
                </a:lnTo>
                <a:lnTo>
                  <a:pt x="52500" y="1684"/>
                </a:lnTo>
                <a:lnTo>
                  <a:pt x="52556" y="1665"/>
                </a:lnTo>
                <a:lnTo>
                  <a:pt x="52612" y="1628"/>
                </a:lnTo>
                <a:lnTo>
                  <a:pt x="52649" y="1609"/>
                </a:lnTo>
                <a:lnTo>
                  <a:pt x="52687" y="1516"/>
                </a:lnTo>
                <a:lnTo>
                  <a:pt x="52705" y="1403"/>
                </a:lnTo>
                <a:lnTo>
                  <a:pt x="52687" y="1310"/>
                </a:lnTo>
                <a:lnTo>
                  <a:pt x="52649" y="1216"/>
                </a:lnTo>
                <a:lnTo>
                  <a:pt x="52612" y="1179"/>
                </a:lnTo>
                <a:lnTo>
                  <a:pt x="52556" y="1141"/>
                </a:lnTo>
                <a:lnTo>
                  <a:pt x="52500" y="1123"/>
                </a:lnTo>
                <a:lnTo>
                  <a:pt x="52443" y="1104"/>
                </a:lnTo>
                <a:lnTo>
                  <a:pt x="49900" y="954"/>
                </a:lnTo>
                <a:lnTo>
                  <a:pt x="47356" y="805"/>
                </a:lnTo>
                <a:lnTo>
                  <a:pt x="44813" y="674"/>
                </a:lnTo>
                <a:lnTo>
                  <a:pt x="42269" y="562"/>
                </a:lnTo>
                <a:lnTo>
                  <a:pt x="39725" y="449"/>
                </a:lnTo>
                <a:lnTo>
                  <a:pt x="37182" y="356"/>
                </a:lnTo>
                <a:lnTo>
                  <a:pt x="34638" y="262"/>
                </a:lnTo>
                <a:lnTo>
                  <a:pt x="32094" y="188"/>
                </a:lnTo>
                <a:lnTo>
                  <a:pt x="29551" y="132"/>
                </a:lnTo>
                <a:lnTo>
                  <a:pt x="27007" y="75"/>
                </a:lnTo>
                <a:lnTo>
                  <a:pt x="24464" y="38"/>
                </a:lnTo>
                <a:lnTo>
                  <a:pt x="21901" y="19"/>
                </a:lnTo>
                <a:lnTo>
                  <a:pt x="19358"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645"/>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28"/>
          <p:cNvSpPr txBox="1">
            <a:spLocks noGrp="1"/>
          </p:cNvSpPr>
          <p:nvPr>
            <p:ph type="subTitle" idx="1"/>
          </p:nvPr>
        </p:nvSpPr>
        <p:spPr>
          <a:xfrm>
            <a:off x="1701215" y="1132641"/>
            <a:ext cx="6371817" cy="17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Bài toán xếp quân hậu là bài toán đặt N quân hậu trên bàn cờ vua kích thước N×N sao cho không có quân hậu nào có thể "ăn" được quân hậu khác, hay nói khác đi không quân hậu nào có để di chuyển theo quy tắc cờ vua. Màu của các quân hậu không có ý nghĩa trong bài toán này. </a:t>
            </a:r>
          </a:p>
          <a:p>
            <a:pPr marL="0" lvl="0" indent="0" algn="l" rtl="0">
              <a:spcBef>
                <a:spcPts val="0"/>
              </a:spcBef>
              <a:spcAft>
                <a:spcPts val="0"/>
              </a:spcAft>
              <a:buNone/>
            </a:pPr>
            <a:r>
              <a:rPr lang="en-US" sz="1800" dirty="0"/>
              <a:t>Như vậy, lời giải của bài toán là một cách xếp N quân hậu trên bàn cờ sao cho không có hai quân nào đứng trên cùng hàng, hoặc cùng cột hoặc cùng đường chéo.</a:t>
            </a:r>
          </a:p>
        </p:txBody>
      </p:sp>
      <p:sp>
        <p:nvSpPr>
          <p:cNvPr id="335" name="Google Shape;335;p28"/>
          <p:cNvSpPr/>
          <p:nvPr/>
        </p:nvSpPr>
        <p:spPr>
          <a:xfrm>
            <a:off x="4952288" y="4577029"/>
            <a:ext cx="4259476" cy="411877"/>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62190" y="78733"/>
            <a:ext cx="3078320" cy="928479"/>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8"/>
          <p:cNvGrpSpPr/>
          <p:nvPr/>
        </p:nvGrpSpPr>
        <p:grpSpPr>
          <a:xfrm>
            <a:off x="7750687" y="3699695"/>
            <a:ext cx="790837" cy="1083272"/>
            <a:chOff x="1731150" y="1748550"/>
            <a:chExt cx="228625" cy="313175"/>
          </a:xfrm>
        </p:grpSpPr>
        <p:sp>
          <p:nvSpPr>
            <p:cNvPr id="344" name="Google Shape;344;p28"/>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8"/>
          <p:cNvSpPr txBox="1">
            <a:spLocks noGrp="1"/>
          </p:cNvSpPr>
          <p:nvPr>
            <p:ph type="title"/>
          </p:nvPr>
        </p:nvSpPr>
        <p:spPr>
          <a:xfrm>
            <a:off x="387662" y="264123"/>
            <a:ext cx="3026700" cy="55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 MỞ ĐẦU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28"/>
          <p:cNvSpPr txBox="1">
            <a:spLocks noGrp="1"/>
          </p:cNvSpPr>
          <p:nvPr>
            <p:ph type="subTitle" idx="1"/>
          </p:nvPr>
        </p:nvSpPr>
        <p:spPr>
          <a:xfrm>
            <a:off x="1621205" y="1657151"/>
            <a:ext cx="6371817" cy="17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US" sz="1800" b="1" dirty="0"/>
              <a:t>1. Đệ quy</a:t>
            </a:r>
            <a:r>
              <a:rPr lang="vi-VN" altLang="en-US" sz="1800" dirty="0"/>
              <a:t> </a:t>
            </a:r>
          </a:p>
          <a:p>
            <a:pPr marL="0" lvl="0" indent="0" algn="l" rtl="0">
              <a:spcBef>
                <a:spcPts val="0"/>
              </a:spcBef>
              <a:spcAft>
                <a:spcPts val="0"/>
              </a:spcAft>
              <a:buNone/>
            </a:pPr>
            <a:r>
              <a:rPr lang="vi-VN" altLang="en-US" sz="1800" dirty="0"/>
              <a:t> Đệ quy là phương pháp dùng trong các chương trình máy tính, trong đó có hàm tự gọi chính nó</a:t>
            </a:r>
          </a:p>
        </p:txBody>
      </p:sp>
      <p:sp>
        <p:nvSpPr>
          <p:cNvPr id="335" name="Google Shape;335;p28"/>
          <p:cNvSpPr/>
          <p:nvPr/>
        </p:nvSpPr>
        <p:spPr>
          <a:xfrm>
            <a:off x="4952288" y="4577029"/>
            <a:ext cx="4259476" cy="411877"/>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62255" y="60325"/>
            <a:ext cx="4530725" cy="1172210"/>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8"/>
          <p:cNvGrpSpPr/>
          <p:nvPr/>
        </p:nvGrpSpPr>
        <p:grpSpPr>
          <a:xfrm>
            <a:off x="7750687" y="3699695"/>
            <a:ext cx="790837" cy="1083272"/>
            <a:chOff x="1731150" y="1748550"/>
            <a:chExt cx="228625" cy="313175"/>
          </a:xfrm>
        </p:grpSpPr>
        <p:sp>
          <p:nvSpPr>
            <p:cNvPr id="344" name="Google Shape;344;p28"/>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8"/>
          <p:cNvSpPr txBox="1">
            <a:spLocks noGrp="1"/>
          </p:cNvSpPr>
          <p:nvPr>
            <p:ph type="title"/>
          </p:nvPr>
        </p:nvSpPr>
        <p:spPr>
          <a:xfrm>
            <a:off x="334645" y="675005"/>
            <a:ext cx="4517390" cy="5575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II.  Các phương pháp kỹ thuật được sử dụng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28"/>
          <p:cNvSpPr txBox="1">
            <a:spLocks noGrp="1"/>
          </p:cNvSpPr>
          <p:nvPr>
            <p:ph type="subTitle" idx="1"/>
          </p:nvPr>
        </p:nvSpPr>
        <p:spPr>
          <a:xfrm>
            <a:off x="1616125" y="1421566"/>
            <a:ext cx="6371817" cy="17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US" sz="1800" b="1" dirty="0"/>
              <a:t>3. Thuật toán Backtracking</a:t>
            </a:r>
          </a:p>
          <a:p>
            <a:pPr marL="0" lvl="0" indent="0" algn="l" rtl="0">
              <a:spcBef>
                <a:spcPts val="0"/>
              </a:spcBef>
              <a:spcAft>
                <a:spcPts val="0"/>
              </a:spcAft>
              <a:buNone/>
            </a:pPr>
            <a:r>
              <a:rPr lang="vi-VN" altLang="en-US" sz="1800" dirty="0"/>
              <a:t>Xét tất cả các giá trị X[1] có thể nhận, thử X[1] nhận các giá trị đó. Với mỗi giá trị của X[1] ta sẽ:</a:t>
            </a:r>
          </a:p>
          <a:p>
            <a:pPr marL="0" lvl="0" indent="0" algn="l" rtl="0">
              <a:spcBef>
                <a:spcPts val="0"/>
              </a:spcBef>
              <a:spcAft>
                <a:spcPts val="0"/>
              </a:spcAft>
              <a:buNone/>
            </a:pPr>
            <a:r>
              <a:rPr lang="vi-VN" altLang="en-US" sz="1800" dirty="0"/>
              <a:t>Xét tất cả giá trị X[2] có thể nhận, lại thử X[2] cho các giá trị đó. Với mỗi giá trị X[2] lại xét khả năng giá trị của X[3]...tiếp tục như vậy cho tới bước:</a:t>
            </a:r>
          </a:p>
          <a:p>
            <a:pPr marL="0" lvl="0" indent="0" algn="l" rtl="0">
              <a:spcBef>
                <a:spcPts val="0"/>
              </a:spcBef>
              <a:spcAft>
                <a:spcPts val="0"/>
              </a:spcAft>
              <a:buNone/>
            </a:pPr>
            <a:r>
              <a:rPr lang="vi-VN" altLang="en-US" sz="1800" dirty="0"/>
              <a:t>...</a:t>
            </a:r>
          </a:p>
          <a:p>
            <a:pPr marL="0" lvl="0" indent="0" algn="l" rtl="0">
              <a:spcBef>
                <a:spcPts val="0"/>
              </a:spcBef>
              <a:spcAft>
                <a:spcPts val="0"/>
              </a:spcAft>
              <a:buNone/>
            </a:pPr>
            <a:r>
              <a:rPr lang="vi-VN" altLang="en-US" sz="1800" dirty="0"/>
              <a:t>....</a:t>
            </a:r>
          </a:p>
          <a:p>
            <a:pPr marL="0" lvl="0" indent="0" algn="l" rtl="0">
              <a:spcBef>
                <a:spcPts val="0"/>
              </a:spcBef>
              <a:spcAft>
                <a:spcPts val="0"/>
              </a:spcAft>
              <a:buNone/>
            </a:pPr>
            <a:r>
              <a:rPr lang="vi-VN" altLang="en-US" sz="1800" dirty="0"/>
              <a:t>Xét tất cả giá trị X[n] có thể nhận, thử cho X[n] nhận lần lượt giá trị đó.</a:t>
            </a:r>
          </a:p>
          <a:p>
            <a:pPr marL="0" lvl="0" indent="0" algn="l" rtl="0">
              <a:spcBef>
                <a:spcPts val="0"/>
              </a:spcBef>
              <a:spcAft>
                <a:spcPts val="0"/>
              </a:spcAft>
              <a:buNone/>
            </a:pPr>
            <a:r>
              <a:rPr lang="vi-VN" altLang="en-US" sz="1800" dirty="0"/>
              <a:t>Thông báo cấu hình tìm được.</a:t>
            </a:r>
          </a:p>
        </p:txBody>
      </p:sp>
      <p:sp>
        <p:nvSpPr>
          <p:cNvPr id="335" name="Google Shape;335;p28"/>
          <p:cNvSpPr/>
          <p:nvPr/>
        </p:nvSpPr>
        <p:spPr>
          <a:xfrm>
            <a:off x="4952288" y="4577029"/>
            <a:ext cx="4259476" cy="411877"/>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62255" y="60325"/>
            <a:ext cx="4530725" cy="1172210"/>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8"/>
          <p:cNvGrpSpPr/>
          <p:nvPr/>
        </p:nvGrpSpPr>
        <p:grpSpPr>
          <a:xfrm>
            <a:off x="7750687" y="3699695"/>
            <a:ext cx="790837" cy="1083272"/>
            <a:chOff x="1731150" y="1748550"/>
            <a:chExt cx="228625" cy="313175"/>
          </a:xfrm>
        </p:grpSpPr>
        <p:sp>
          <p:nvSpPr>
            <p:cNvPr id="344" name="Google Shape;344;p28"/>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8"/>
          <p:cNvSpPr txBox="1">
            <a:spLocks noGrp="1"/>
          </p:cNvSpPr>
          <p:nvPr>
            <p:ph type="title"/>
          </p:nvPr>
        </p:nvSpPr>
        <p:spPr>
          <a:xfrm>
            <a:off x="334645" y="675005"/>
            <a:ext cx="4517390" cy="5575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II.  Các phương pháp kỹ thuật được sử dụng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28"/>
          <p:cNvSpPr txBox="1">
            <a:spLocks noGrp="1"/>
          </p:cNvSpPr>
          <p:nvPr>
            <p:ph type="subTitle" idx="1"/>
          </p:nvPr>
        </p:nvSpPr>
        <p:spPr>
          <a:xfrm>
            <a:off x="1616125" y="1421566"/>
            <a:ext cx="6371817" cy="17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US" sz="1800" dirty="0"/>
              <a:t>B1: Xét trạng thái đầu: Nếu là đích =&gt; dừng</a:t>
            </a:r>
          </a:p>
          <a:p>
            <a:pPr marL="0" lvl="0" indent="0" algn="l" rtl="0">
              <a:spcBef>
                <a:spcPts val="0"/>
              </a:spcBef>
              <a:spcAft>
                <a:spcPts val="0"/>
              </a:spcAft>
              <a:buNone/>
            </a:pPr>
            <a:r>
              <a:rPr lang="vi-VN" altLang="en-US" sz="1800" dirty="0"/>
              <a:t>Ngược lại, thiết lập trạng thái bắt đầu = trạng thái hiện tại.</a:t>
            </a:r>
          </a:p>
          <a:p>
            <a:pPr marL="0" lvl="0" indent="0" algn="l" rtl="0">
              <a:spcBef>
                <a:spcPts val="0"/>
              </a:spcBef>
              <a:spcAft>
                <a:spcPts val="0"/>
              </a:spcAft>
              <a:buNone/>
            </a:pPr>
            <a:r>
              <a:rPr lang="vi-VN" altLang="en-US" sz="1800" dirty="0"/>
              <a:t>B2: Lựa một luật để áp dụng vào trạng thái hiện tại để sinh ra một trạng thái mới.</a:t>
            </a:r>
          </a:p>
          <a:p>
            <a:pPr marL="0" lvl="0" indent="0" algn="l" rtl="0">
              <a:spcBef>
                <a:spcPts val="0"/>
              </a:spcBef>
              <a:spcAft>
                <a:spcPts val="0"/>
              </a:spcAft>
              <a:buNone/>
            </a:pPr>
            <a:r>
              <a:rPr lang="vi-VN" altLang="en-US" sz="1800" dirty="0"/>
              <a:t>B3: Xem xét trạng thái mới này:</a:t>
            </a:r>
          </a:p>
          <a:p>
            <a:pPr marL="0" lvl="0" indent="0" algn="l" rtl="0">
              <a:spcBef>
                <a:spcPts val="0"/>
              </a:spcBef>
              <a:spcAft>
                <a:spcPts val="0"/>
              </a:spcAft>
              <a:buNone/>
            </a:pPr>
            <a:r>
              <a:rPr lang="vi-VN" altLang="en-US" sz="1800" dirty="0"/>
              <a:t>Nếu là đích =&gt; dừng.</a:t>
            </a:r>
          </a:p>
          <a:p>
            <a:pPr marL="0" lvl="0" indent="0" algn="l" rtl="0">
              <a:spcBef>
                <a:spcPts val="0"/>
              </a:spcBef>
              <a:spcAft>
                <a:spcPts val="0"/>
              </a:spcAft>
              <a:buNone/>
            </a:pPr>
            <a:r>
              <a:rPr lang="vi-VN" altLang="en-US" sz="1800" dirty="0"/>
              <a:t>Nếu không phải là đích nhưng tốt hơn trạng thái hiện tại thì thiết lập trạng thái hiệu t là trạng thái mới.</a:t>
            </a:r>
          </a:p>
          <a:p>
            <a:pPr marL="0" lvl="0" indent="0" algn="l" rtl="0">
              <a:spcBef>
                <a:spcPts val="0"/>
              </a:spcBef>
              <a:spcAft>
                <a:spcPts val="0"/>
              </a:spcAft>
              <a:buNone/>
            </a:pPr>
            <a:r>
              <a:rPr lang="vi-VN" altLang="en-US" sz="1800" dirty="0"/>
              <a:t>Nếu không tốt hơn thì đến trạng thái mới tiếp theo</a:t>
            </a:r>
          </a:p>
          <a:p>
            <a:pPr marL="0" lvl="0" indent="0" algn="l" rtl="0">
              <a:spcBef>
                <a:spcPts val="0"/>
              </a:spcBef>
              <a:spcAft>
                <a:spcPts val="0"/>
              </a:spcAft>
              <a:buNone/>
            </a:pPr>
            <a:r>
              <a:rPr lang="vi-VN" altLang="en-US" sz="1800" dirty="0"/>
              <a:t>Lặp đến khi: gặp đích hoặt không còn luật nào nữa chưa được áp dụng vào trạng thái hiện tại.</a:t>
            </a:r>
          </a:p>
        </p:txBody>
      </p:sp>
      <p:sp>
        <p:nvSpPr>
          <p:cNvPr id="335" name="Google Shape;335;p28"/>
          <p:cNvSpPr/>
          <p:nvPr/>
        </p:nvSpPr>
        <p:spPr>
          <a:xfrm>
            <a:off x="4952288" y="4577029"/>
            <a:ext cx="4259476" cy="411877"/>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62255" y="60325"/>
            <a:ext cx="4530725" cy="1172210"/>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8"/>
          <p:cNvGrpSpPr/>
          <p:nvPr/>
        </p:nvGrpSpPr>
        <p:grpSpPr>
          <a:xfrm>
            <a:off x="7750687" y="3699695"/>
            <a:ext cx="790837" cy="1083272"/>
            <a:chOff x="1731150" y="1748550"/>
            <a:chExt cx="228625" cy="313175"/>
          </a:xfrm>
        </p:grpSpPr>
        <p:sp>
          <p:nvSpPr>
            <p:cNvPr id="344" name="Google Shape;344;p28"/>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8"/>
          <p:cNvSpPr txBox="1">
            <a:spLocks noGrp="1"/>
          </p:cNvSpPr>
          <p:nvPr>
            <p:ph type="title"/>
          </p:nvPr>
        </p:nvSpPr>
        <p:spPr>
          <a:xfrm>
            <a:off x="334645" y="675005"/>
            <a:ext cx="4517390" cy="5575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II.  Các phương pháp kỹ thuật được sử dụng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5" name="Google Shape;335;p28"/>
          <p:cNvSpPr/>
          <p:nvPr/>
        </p:nvSpPr>
        <p:spPr>
          <a:xfrm>
            <a:off x="4952288" y="4577029"/>
            <a:ext cx="4259476" cy="411877"/>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62255" y="60325"/>
            <a:ext cx="4530725" cy="1172210"/>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8"/>
          <p:cNvGrpSpPr/>
          <p:nvPr/>
        </p:nvGrpSpPr>
        <p:grpSpPr>
          <a:xfrm>
            <a:off x="7750687" y="3699695"/>
            <a:ext cx="790837" cy="1083272"/>
            <a:chOff x="1731150" y="1748550"/>
            <a:chExt cx="228625" cy="313175"/>
          </a:xfrm>
        </p:grpSpPr>
        <p:sp>
          <p:nvSpPr>
            <p:cNvPr id="344" name="Google Shape;344;p28"/>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8"/>
          <p:cNvSpPr txBox="1">
            <a:spLocks noGrp="1"/>
          </p:cNvSpPr>
          <p:nvPr>
            <p:ph type="title"/>
          </p:nvPr>
        </p:nvSpPr>
        <p:spPr>
          <a:xfrm>
            <a:off x="275590" y="675005"/>
            <a:ext cx="4517390" cy="5575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III.  Các hàm thuật toán chính</a:t>
            </a:r>
          </a:p>
        </p:txBody>
      </p:sp>
      <p:pic>
        <p:nvPicPr>
          <p:cNvPr id="3" name="Picture 2"/>
          <p:cNvPicPr>
            <a:picLocks noChangeAspect="1"/>
          </p:cNvPicPr>
          <p:nvPr/>
        </p:nvPicPr>
        <p:blipFill>
          <a:blip r:embed="rId3"/>
          <a:stretch>
            <a:fillRect/>
          </a:stretch>
        </p:blipFill>
        <p:spPr>
          <a:xfrm>
            <a:off x="583565" y="1361440"/>
            <a:ext cx="3888105" cy="3421380"/>
          </a:xfrm>
          <a:prstGeom prst="rect">
            <a:avLst/>
          </a:prstGeom>
        </p:spPr>
      </p:pic>
      <p:pic>
        <p:nvPicPr>
          <p:cNvPr id="19" name="Picture 14"/>
          <p:cNvPicPr>
            <a:picLocks noChangeAspect="1"/>
          </p:cNvPicPr>
          <p:nvPr/>
        </p:nvPicPr>
        <p:blipFill>
          <a:blip r:embed="rId4"/>
          <a:stretch>
            <a:fillRect/>
          </a:stretch>
        </p:blipFill>
        <p:spPr>
          <a:xfrm>
            <a:off x="4705350" y="1361440"/>
            <a:ext cx="4282440" cy="3421380"/>
          </a:xfrm>
          <a:prstGeom prst="rect">
            <a:avLst/>
          </a:prstGeom>
          <a:noFill/>
          <a:ln>
            <a:noFill/>
          </a:ln>
        </p:spPr>
      </p:pic>
      <p:sp>
        <p:nvSpPr>
          <p:cNvPr id="2" name="Google Shape;336;p28"/>
          <p:cNvSpPr/>
          <p:nvPr/>
        </p:nvSpPr>
        <p:spPr>
          <a:xfrm>
            <a:off x="5429885" y="344805"/>
            <a:ext cx="2385695" cy="450850"/>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2;p28"/>
          <p:cNvSpPr txBox="1">
            <a:spLocks noGrp="1"/>
          </p:cNvSpPr>
          <p:nvPr/>
        </p:nvSpPr>
        <p:spPr>
          <a:xfrm>
            <a:off x="4952365" y="477520"/>
            <a:ext cx="3416300" cy="31813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R="0" lvl="1"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2pPr>
            <a:lvl3pPr marR="0" lvl="2"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3pPr>
            <a:lvl4pPr marR="0" lvl="3"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4pPr>
            <a:lvl5pPr marR="0" lvl="4"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5pPr>
            <a:lvl6pPr marR="0" lvl="5"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6pPr>
            <a:lvl7pPr marR="0" lvl="6"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7pPr>
            <a:lvl8pPr marR="0" lvl="7"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8pPr>
            <a:lvl9pPr marR="0" lvl="8"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9pPr>
          </a:lstStyle>
          <a:p>
            <a:pPr marL="0" lvl="0" indent="0" algn="ctr" rtl="0">
              <a:spcBef>
                <a:spcPts val="0"/>
              </a:spcBef>
              <a:spcAft>
                <a:spcPts val="0"/>
              </a:spcAft>
              <a:buNone/>
            </a:pPr>
            <a:r>
              <a:rPr lang="vi-VN" sz="1400" dirty="0"/>
              <a:t>1. Code thuật toán Hill Climbing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5" name="Google Shape;335;p28"/>
          <p:cNvSpPr/>
          <p:nvPr/>
        </p:nvSpPr>
        <p:spPr>
          <a:xfrm>
            <a:off x="4952288" y="4577029"/>
            <a:ext cx="4259476" cy="411877"/>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62255" y="60325"/>
            <a:ext cx="4530725" cy="1172210"/>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8"/>
          <p:cNvGrpSpPr/>
          <p:nvPr/>
        </p:nvGrpSpPr>
        <p:grpSpPr>
          <a:xfrm>
            <a:off x="7750687" y="3699695"/>
            <a:ext cx="790837" cy="1083272"/>
            <a:chOff x="1731150" y="1748550"/>
            <a:chExt cx="228625" cy="313175"/>
          </a:xfrm>
        </p:grpSpPr>
        <p:sp>
          <p:nvSpPr>
            <p:cNvPr id="344" name="Google Shape;344;p28"/>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8"/>
          <p:cNvSpPr txBox="1">
            <a:spLocks noGrp="1"/>
          </p:cNvSpPr>
          <p:nvPr>
            <p:ph type="title"/>
          </p:nvPr>
        </p:nvSpPr>
        <p:spPr>
          <a:xfrm>
            <a:off x="334645" y="675005"/>
            <a:ext cx="4517390" cy="5575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III.  Các hàm thuật toán chính</a:t>
            </a:r>
          </a:p>
        </p:txBody>
      </p:sp>
      <p:pic>
        <p:nvPicPr>
          <p:cNvPr id="20" name="Picture 15"/>
          <p:cNvPicPr>
            <a:picLocks noChangeAspect="1"/>
          </p:cNvPicPr>
          <p:nvPr/>
        </p:nvPicPr>
        <p:blipFill>
          <a:blip r:embed="rId3"/>
          <a:stretch>
            <a:fillRect/>
          </a:stretch>
        </p:blipFill>
        <p:spPr>
          <a:xfrm>
            <a:off x="398145" y="1457960"/>
            <a:ext cx="4076700" cy="3203575"/>
          </a:xfrm>
          <a:prstGeom prst="rect">
            <a:avLst/>
          </a:prstGeom>
          <a:noFill/>
          <a:ln>
            <a:noFill/>
          </a:ln>
        </p:spPr>
      </p:pic>
      <p:pic>
        <p:nvPicPr>
          <p:cNvPr id="21" name="Picture 16"/>
          <p:cNvPicPr>
            <a:picLocks noChangeAspect="1"/>
          </p:cNvPicPr>
          <p:nvPr/>
        </p:nvPicPr>
        <p:blipFill>
          <a:blip r:embed="rId4"/>
          <a:stretch>
            <a:fillRect/>
          </a:stretch>
        </p:blipFill>
        <p:spPr>
          <a:xfrm>
            <a:off x="5426710" y="263525"/>
            <a:ext cx="3124200" cy="18745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5" name="Google Shape;335;p28"/>
          <p:cNvSpPr/>
          <p:nvPr/>
        </p:nvSpPr>
        <p:spPr>
          <a:xfrm>
            <a:off x="4952288" y="4577029"/>
            <a:ext cx="4259476" cy="411877"/>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62255" y="60325"/>
            <a:ext cx="4530725" cy="1172210"/>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8"/>
          <p:cNvGrpSpPr/>
          <p:nvPr/>
        </p:nvGrpSpPr>
        <p:grpSpPr>
          <a:xfrm>
            <a:off x="7750687" y="3699695"/>
            <a:ext cx="790837" cy="1083272"/>
            <a:chOff x="1731150" y="1748550"/>
            <a:chExt cx="228625" cy="313175"/>
          </a:xfrm>
        </p:grpSpPr>
        <p:sp>
          <p:nvSpPr>
            <p:cNvPr id="344" name="Google Shape;344;p28"/>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8"/>
          <p:cNvSpPr txBox="1">
            <a:spLocks noGrp="1"/>
          </p:cNvSpPr>
          <p:nvPr>
            <p:ph type="title"/>
          </p:nvPr>
        </p:nvSpPr>
        <p:spPr>
          <a:xfrm>
            <a:off x="334645" y="675005"/>
            <a:ext cx="4517390" cy="5575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III.  Các hàm thuật toán chính</a:t>
            </a:r>
          </a:p>
        </p:txBody>
      </p:sp>
      <p:sp>
        <p:nvSpPr>
          <p:cNvPr id="2" name="Google Shape;336;p28"/>
          <p:cNvSpPr/>
          <p:nvPr/>
        </p:nvSpPr>
        <p:spPr>
          <a:xfrm>
            <a:off x="5429885" y="344805"/>
            <a:ext cx="2385695" cy="450850"/>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2;p28"/>
          <p:cNvSpPr txBox="1">
            <a:spLocks noGrp="1"/>
          </p:cNvSpPr>
          <p:nvPr/>
        </p:nvSpPr>
        <p:spPr>
          <a:xfrm>
            <a:off x="4952365" y="477520"/>
            <a:ext cx="3416300" cy="31813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1pPr>
            <a:lvl2pPr marR="0" lvl="1"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2pPr>
            <a:lvl3pPr marR="0" lvl="2"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3pPr>
            <a:lvl4pPr marR="0" lvl="3"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4pPr>
            <a:lvl5pPr marR="0" lvl="4"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5pPr>
            <a:lvl6pPr marR="0" lvl="5"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6pPr>
            <a:lvl7pPr marR="0" lvl="6"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7pPr>
            <a:lvl8pPr marR="0" lvl="7"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8pPr>
            <a:lvl9pPr marR="0" lvl="8" algn="l" rtl="0">
              <a:lnSpc>
                <a:spcPct val="100000"/>
              </a:lnSpc>
              <a:spcBef>
                <a:spcPts val="0"/>
              </a:spcBef>
              <a:spcAft>
                <a:spcPts val="0"/>
              </a:spcAft>
              <a:buClr>
                <a:schemeClr val="dk1"/>
              </a:buClr>
              <a:buSzPts val="2800"/>
              <a:buFont typeface="Pangolin" panose="00000500000000000000"/>
              <a:buNone/>
              <a:defRPr sz="2800" b="1" i="0" u="none" strike="noStrike" cap="none">
                <a:solidFill>
                  <a:schemeClr val="dk1"/>
                </a:solidFill>
                <a:latin typeface="Pangolin" panose="00000500000000000000"/>
                <a:ea typeface="Pangolin" panose="00000500000000000000"/>
                <a:cs typeface="Pangolin" panose="00000500000000000000"/>
                <a:sym typeface="Pangolin" panose="00000500000000000000"/>
              </a:defRPr>
            </a:lvl9pPr>
          </a:lstStyle>
          <a:p>
            <a:pPr marL="0" lvl="0" indent="0" algn="ctr" rtl="0">
              <a:spcBef>
                <a:spcPts val="0"/>
              </a:spcBef>
              <a:spcAft>
                <a:spcPts val="0"/>
              </a:spcAft>
              <a:buNone/>
            </a:pPr>
            <a:r>
              <a:rPr lang="vi-VN" sz="1400" dirty="0"/>
              <a:t>2. Code thuật toán BackTraking</a:t>
            </a:r>
          </a:p>
        </p:txBody>
      </p:sp>
      <p:pic>
        <p:nvPicPr>
          <p:cNvPr id="5" name="Picture 3"/>
          <p:cNvPicPr>
            <a:picLocks noChangeAspect="1"/>
          </p:cNvPicPr>
          <p:nvPr/>
        </p:nvPicPr>
        <p:blipFill>
          <a:blip r:embed="rId3"/>
          <a:stretch>
            <a:fillRect/>
          </a:stretch>
        </p:blipFill>
        <p:spPr>
          <a:xfrm>
            <a:off x="533400" y="1477645"/>
            <a:ext cx="4259580" cy="3446145"/>
          </a:xfrm>
          <a:prstGeom prst="rect">
            <a:avLst/>
          </a:prstGeom>
          <a:noFill/>
          <a:ln>
            <a:noFill/>
          </a:ln>
        </p:spPr>
      </p:pic>
      <p:pic>
        <p:nvPicPr>
          <p:cNvPr id="16" name="Picture 17">
            <a:extLst>
              <a:ext uri="{FF2B5EF4-FFF2-40B4-BE49-F238E27FC236}">
                <a16:creationId xmlns:a16="http://schemas.microsoft.com/office/drawing/2014/main" id="{1BFD3990-DEA7-0839-10B6-3C6213C51B2C}"/>
              </a:ext>
            </a:extLst>
          </p:cNvPr>
          <p:cNvPicPr>
            <a:picLocks noChangeAspect="1"/>
          </p:cNvPicPr>
          <p:nvPr/>
        </p:nvPicPr>
        <p:blipFill>
          <a:blip r:embed="rId4"/>
          <a:stretch>
            <a:fillRect/>
          </a:stretch>
        </p:blipFill>
        <p:spPr>
          <a:xfrm>
            <a:off x="5361991" y="1053501"/>
            <a:ext cx="3114675" cy="2038166"/>
          </a:xfrm>
          <a:prstGeom prst="rect">
            <a:avLst/>
          </a:prstGeom>
          <a:noFill/>
          <a:ln>
            <a:noFill/>
          </a:ln>
        </p:spPr>
      </p:pic>
      <p:pic>
        <p:nvPicPr>
          <p:cNvPr id="6" name="Picture 5">
            <a:extLst>
              <a:ext uri="{FF2B5EF4-FFF2-40B4-BE49-F238E27FC236}">
                <a16:creationId xmlns:a16="http://schemas.microsoft.com/office/drawing/2014/main" id="{C7A63AA0-7C3D-B126-543D-E374C76925FD}"/>
              </a:ext>
            </a:extLst>
          </p:cNvPr>
          <p:cNvPicPr>
            <a:picLocks noChangeAspect="1"/>
          </p:cNvPicPr>
          <p:nvPr/>
        </p:nvPicPr>
        <p:blipFill>
          <a:blip r:embed="rId5"/>
          <a:stretch>
            <a:fillRect/>
          </a:stretch>
        </p:blipFill>
        <p:spPr>
          <a:xfrm>
            <a:off x="5323759" y="3130072"/>
            <a:ext cx="3516534" cy="19198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nglish Vocabulary Workshop by Slidesgo">
  <a:themeElements>
    <a:clrScheme name="Simple Light">
      <a:dk1>
        <a:srgbClr val="003849"/>
      </a:dk1>
      <a:lt1>
        <a:srgbClr val="FFFFFF"/>
      </a:lt1>
      <a:dk2>
        <a:srgbClr val="A775FE"/>
      </a:dk2>
      <a:lt2>
        <a:srgbClr val="E3E7EA"/>
      </a:lt2>
      <a:accent1>
        <a:srgbClr val="FFC86D"/>
      </a:accent1>
      <a:accent2>
        <a:srgbClr val="FEB444"/>
      </a:accent2>
      <a:accent3>
        <a:srgbClr val="FE8966"/>
      </a:accent3>
      <a:accent4>
        <a:srgbClr val="FD6A5E"/>
      </a:accent4>
      <a:accent5>
        <a:srgbClr val="9FE4F5"/>
      </a:accent5>
      <a:accent6>
        <a:srgbClr val="6ED0E7"/>
      </a:accent6>
      <a:hlink>
        <a:srgbClr val="0038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843</Words>
  <Application>Microsoft Office PowerPoint</Application>
  <PresentationFormat>On-screen Show (16:9)</PresentationFormat>
  <Paragraphs>76</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Pangolin</vt:lpstr>
      <vt:lpstr>Montserrat SemiBold</vt:lpstr>
      <vt:lpstr>Baloo 2</vt:lpstr>
      <vt:lpstr>Arial</vt:lpstr>
      <vt:lpstr>English Vocabulary Workshop by Slidesgo</vt:lpstr>
      <vt:lpstr>Giải quyết bài toán N Queens bằng phương pháp Hill Climbing và so sánh với thuật toán Backtracking</vt:lpstr>
      <vt:lpstr>Bố cục</vt:lpstr>
      <vt:lpstr>I. MỞ ĐẦU</vt:lpstr>
      <vt:lpstr>II.  Các phương pháp kỹ thuật được sử dụng</vt:lpstr>
      <vt:lpstr>II.  Các phương pháp kỹ thuật được sử dụng</vt:lpstr>
      <vt:lpstr>II.  Các phương pháp kỹ thuật được sử dụng</vt:lpstr>
      <vt:lpstr>III.  Các hàm thuật toán chính</vt:lpstr>
      <vt:lpstr>III.  Các hàm thuật toán chính</vt:lpstr>
      <vt:lpstr>III.  Các hàm thuật toán chính</vt:lpstr>
      <vt:lpstr>IV. Thực nghiệm và đánh giá chương trình</vt:lpstr>
      <vt:lpstr>IV. Thực nghiệm và đánh giá chương trình</vt:lpstr>
      <vt:lpstr>IV. Thực nghiệm và đánh giá chương trình</vt:lpstr>
      <vt:lpstr>IV. Thực nghiệm và đánh giá chương trình</vt:lpstr>
      <vt:lpstr>IV. Thực nghiệm và đánh giá chương trình</vt:lpstr>
      <vt:lpstr>IV. Thực nghiệm và đánh giá chương trình</vt:lpstr>
      <vt:lpstr>PowerPoint Presentation</vt:lpstr>
      <vt:lpstr>Tài liệu tham khảo</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VOCABULARY</dc:title>
  <dc:creator/>
  <cp:lastModifiedBy>Nguyen Nhat Tinh</cp:lastModifiedBy>
  <cp:revision>32</cp:revision>
  <dcterms:created xsi:type="dcterms:W3CDTF">2022-05-22T03:09:00Z</dcterms:created>
  <dcterms:modified xsi:type="dcterms:W3CDTF">2022-05-23T15:17:09Z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67EAAF069EF0460BB4EE951C8A7ADC9D</vt:lpwstr>
  </property>
  <property fmtid="{D5CDD505-2E9C-101B-9397-08002B2CF9AE}" pid="3" name="KSOProductBuildVer">
    <vt:lpwstr>2057-11.2.0.11130</vt:lpwstr>
  </property>
</Properties>
</file>