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8" r:id="rId3"/>
    <p:sldId id="260" r:id="rId4"/>
    <p:sldId id="31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38" r:id="rId23"/>
  </p:sldIdLst>
  <p:sldSz cx="9144000" cy="5143500" type="screen16x9"/>
  <p:notesSz cx="6858000" cy="9144000"/>
  <p:embeddedFontLst>
    <p:embeddedFont>
      <p:font typeface="Catamaran" panose="020B0604020202020204" charset="0"/>
      <p:regular r:id="rId25"/>
      <p:bold r:id="rId26"/>
    </p:embeddedFont>
    <p:embeddedFont>
      <p:font typeface="Fugaz One" panose="020B0604020202020204" charset="0"/>
      <p:regular r:id="rId27"/>
    </p:embeddedFont>
    <p:embeddedFont>
      <p:font typeface="Segoe UI Black" panose="020B0A02040204020203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D867E-4DC7-404E-8E76-3C60A491AD79}">
  <a:tblStyle styleId="{D3FD867E-4DC7-404E-8E76-3C60A491A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9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11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79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38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8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55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735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8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16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103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08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70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3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16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3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80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0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15931" y="-113039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748268" y="2128187"/>
            <a:ext cx="3405226" cy="553388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050425" y="608511"/>
            <a:ext cx="28008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74" y="850012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09369" y="1613786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023343" y="105499"/>
            <a:ext cx="4356782" cy="168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 PROJECT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CBD7A-B75E-E901-3253-EB88426AC074}"/>
              </a:ext>
            </a:extLst>
          </p:cNvPr>
          <p:cNvSpPr txBox="1"/>
          <p:nvPr/>
        </p:nvSpPr>
        <p:spPr>
          <a:xfrm>
            <a:off x="4966963" y="2225860"/>
            <a:ext cx="340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Black" panose="020B0A02040204020203" pitchFamily="34" charset="0"/>
                <a:ea typeface="Segoe UI Black" panose="020B0A02040204020203" pitchFamily="34" charset="0"/>
              </a:rPr>
              <a:t>BÁO CÁO ĐỒ 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23C5B-2D85-988A-50F5-5517DC846728}"/>
              </a:ext>
            </a:extLst>
          </p:cNvPr>
          <p:cNvSpPr txBox="1"/>
          <p:nvPr/>
        </p:nvSpPr>
        <p:spPr>
          <a:xfrm>
            <a:off x="6143254" y="4066282"/>
            <a:ext cx="3405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Thành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viên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Phan </a:t>
            </a:r>
            <a:r>
              <a:rPr lang="en-US" sz="1600" dirty="0" err="1">
                <a:solidFill>
                  <a:schemeClr val="bg1"/>
                </a:solidFill>
              </a:rPr>
              <a:t>Duy</a:t>
            </a:r>
            <a:r>
              <a:rPr lang="en-US" sz="1600" dirty="0">
                <a:solidFill>
                  <a:schemeClr val="bg1"/>
                </a:solidFill>
              </a:rPr>
              <a:t> Khánh – 20110502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Nguyễn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Nhật</a:t>
            </a:r>
            <a:r>
              <a:rPr lang="en-US" sz="1600" dirty="0">
                <a:solidFill>
                  <a:schemeClr val="bg1"/>
                </a:solidFill>
              </a:rPr>
              <a:t> Tính-20110576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620A4-FB98-DC9F-B3F8-015D573D2892}"/>
              </a:ext>
            </a:extLst>
          </p:cNvPr>
          <p:cNvSpPr txBox="1"/>
          <p:nvPr/>
        </p:nvSpPr>
        <p:spPr>
          <a:xfrm>
            <a:off x="4470400" y="2854960"/>
            <a:ext cx="454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FA164-6497-AB0E-1E5B-8BB52175710E}"/>
              </a:ext>
            </a:extLst>
          </p:cNvPr>
          <p:cNvSpPr txBox="1"/>
          <p:nvPr/>
        </p:nvSpPr>
        <p:spPr>
          <a:xfrm>
            <a:off x="200722" y="4639748"/>
            <a:ext cx="225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1F6D-8C45-6BEC-ACCD-9E3522209AED}"/>
              </a:ext>
            </a:extLst>
          </p:cNvPr>
          <p:cNvSpPr txBox="1"/>
          <p:nvPr/>
        </p:nvSpPr>
        <p:spPr>
          <a:xfrm>
            <a:off x="2387009" y="2362484"/>
            <a:ext cx="4774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1525727" y="-222527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82995" y="2101358"/>
            <a:ext cx="5585414" cy="75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Demo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</a:t>
            </a:r>
            <a:endParaRPr dirty="0">
              <a:latin typeface="+mj-lt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82485" y="3199994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2474927" y="703639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382995" y="1334839"/>
            <a:ext cx="2091932" cy="1142882"/>
          </a:xfrm>
          <a:prstGeom prst="bentConnector3">
            <a:avLst>
              <a:gd name="adj1" fmla="val 1109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4064327" y="1334839"/>
            <a:ext cx="1904082" cy="1142882"/>
          </a:xfrm>
          <a:prstGeom prst="bentConnector3">
            <a:avLst>
              <a:gd name="adj1" fmla="val -120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1955838" y="3470633"/>
            <a:ext cx="1288422" cy="477771"/>
            <a:chOff x="2458481" y="3717404"/>
            <a:chExt cx="1288422" cy="477771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3717404"/>
              <a:ext cx="1218522" cy="442821"/>
            </a:xfrm>
            <a:prstGeom prst="bentConnector3">
              <a:avLst>
                <a:gd name="adj1" fmla="val -1876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2632877" y="922873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C159B-8857-8560-9E85-90637D6FCCD8}"/>
              </a:ext>
            </a:extLst>
          </p:cNvPr>
          <p:cNvSpPr txBox="1"/>
          <p:nvPr/>
        </p:nvSpPr>
        <p:spPr>
          <a:xfrm>
            <a:off x="866889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377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287926" y="410750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600B3-D0CC-A29B-1C1B-B32580C8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72" y="873952"/>
            <a:ext cx="6585098" cy="37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287926" y="410750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16C7E-6D64-F0F8-0083-7BB14CBA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95" y="952028"/>
            <a:ext cx="6461904" cy="36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287926" y="410750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FAFD1-6CD2-112D-6AE0-828CAE55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92602" cy="36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287926" y="410750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725258-4DC4-1517-C851-578601F5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40292" cy="3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287926" y="410750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B8CC8-7E45-706B-309B-D4512567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67979" cy="36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827182" y="410750"/>
            <a:ext cx="3222520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AA8D3-47A0-4D7C-C586-6394A451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40292" cy="3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91516" y="410750"/>
            <a:ext cx="415818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0BD68-C5E7-479E-D859-75115E4E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372100" cy="35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13544" y="410750"/>
            <a:ext cx="4236157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F5708-2875-48D9-E84B-F2213BF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50896" cy="36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13544" y="410750"/>
            <a:ext cx="4236157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42ACC-31DF-C270-96F7-08E4BB39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905192"/>
            <a:ext cx="6480579" cy="36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782568" y="1597276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764019" y="2752126"/>
            <a:ext cx="2952135" cy="1395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Servlet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40174" y="1669200"/>
            <a:ext cx="255772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Web</a:t>
            </a:r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15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13" name="Google Shape;213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Google Shape;214;p33"/>
            <p:cNvCxnSpPr>
              <a:cxnSpLocks/>
              <a:stCxn id="213" idx="2"/>
              <a:endCxn id="180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86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NỘI DUNG TRÌNH BÀY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87361-82FC-766F-CEB3-E415BCA4A827}"/>
              </a:ext>
            </a:extLst>
          </p:cNvPr>
          <p:cNvSpPr txBox="1"/>
          <p:nvPr/>
        </p:nvSpPr>
        <p:spPr>
          <a:xfrm>
            <a:off x="8668898" y="4835723"/>
            <a:ext cx="45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ugaz One" panose="020B0604020202020204" charset="0"/>
              </a:rPr>
              <a:t>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5AC87E-DE27-9510-1863-B58620DB4CA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13544" y="410750"/>
            <a:ext cx="4236157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02FD-1DFC-B924-7526-ECE598F3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29" y="989150"/>
            <a:ext cx="6422066" cy="36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13544" y="410750"/>
            <a:ext cx="4236157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02FD-1DFC-B924-7526-ECE598F3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29" y="989150"/>
            <a:ext cx="6422066" cy="36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3813544" y="410750"/>
            <a:ext cx="4236157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375141" y="681389"/>
            <a:ext cx="6674558" cy="4083278"/>
            <a:chOff x="2458481" y="1101257"/>
            <a:chExt cx="429290" cy="3093918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101257"/>
              <a:ext cx="359390" cy="3058968"/>
            </a:xfrm>
            <a:prstGeom prst="bentConnector3">
              <a:avLst>
                <a:gd name="adj1" fmla="val -409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7990B-69D0-37A0-1445-6CE78CAD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05" y="896991"/>
            <a:ext cx="6531311" cy="37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261845" y="-222527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-426612" y="1935587"/>
            <a:ext cx="4834800" cy="75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L</a:t>
            </a:r>
            <a:r>
              <a:rPr lang="vi-VN">
                <a:latin typeface="+mj-lt"/>
              </a:rPr>
              <a:t>ý </a:t>
            </a:r>
            <a:r>
              <a:rPr lang="en-US">
                <a:latin typeface="+mj-lt"/>
              </a:rPr>
              <a:t>t</a:t>
            </a:r>
            <a:r>
              <a:rPr lang="vi-VN">
                <a:latin typeface="+mj-lt"/>
              </a:rPr>
              <a:t>huyết</a:t>
            </a:r>
            <a:endParaRPr>
              <a:latin typeface="+mj-lt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82485" y="3199994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1210995" y="712497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-426611" y="1343696"/>
            <a:ext cx="1637607" cy="968253"/>
          </a:xfrm>
          <a:prstGeom prst="bentConnector3">
            <a:avLst>
              <a:gd name="adj1" fmla="val 11395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2800395" y="1343697"/>
            <a:ext cx="1607793" cy="968253"/>
          </a:xfrm>
          <a:prstGeom prst="bentConnector3">
            <a:avLst>
              <a:gd name="adj1" fmla="val -1421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1955838" y="3470633"/>
            <a:ext cx="1288422" cy="477771"/>
            <a:chOff x="2458481" y="3717404"/>
            <a:chExt cx="1288422" cy="477771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3717404"/>
              <a:ext cx="1218522" cy="442821"/>
            </a:xfrm>
            <a:prstGeom prst="bentConnector3">
              <a:avLst>
                <a:gd name="adj1" fmla="val -1876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368945" y="922798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C159B-8857-8560-9E85-90637D6FCCD8}"/>
              </a:ext>
            </a:extLst>
          </p:cNvPr>
          <p:cNvSpPr txBox="1"/>
          <p:nvPr/>
        </p:nvSpPr>
        <p:spPr>
          <a:xfrm>
            <a:off x="866889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56040" y="1091942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955838" y="1362581"/>
            <a:ext cx="1261977" cy="2585823"/>
            <a:chOff x="2458481" y="1609352"/>
            <a:chExt cx="1261977" cy="2585823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609352"/>
              <a:ext cx="1192077" cy="2550873"/>
            </a:xfrm>
            <a:prstGeom prst="bentConnector3">
              <a:avLst>
                <a:gd name="adj1" fmla="val -1917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5930C7-9EAB-3C90-799B-E52095D02B2A}"/>
              </a:ext>
            </a:extLst>
          </p:cNvPr>
          <p:cNvSpPr txBox="1"/>
          <p:nvPr/>
        </p:nvSpPr>
        <p:spPr>
          <a:xfrm>
            <a:off x="3604433" y="1489739"/>
            <a:ext cx="49305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Bootstrap là một bộ sưu tập miễn phí của các mã nguồn mở và công cụ dùng để</a:t>
            </a:r>
            <a:br>
              <a:rPr lang="vi-VN" sz="1600" dirty="0">
                <a:solidFill>
                  <a:schemeClr val="bg1"/>
                </a:solidFill>
                <a:latin typeface="+mj-lt"/>
              </a:rPr>
            </a:br>
            <a:r>
              <a:rPr lang="vi-VN" sz="1600" dirty="0">
                <a:solidFill>
                  <a:schemeClr val="bg1"/>
                </a:solidFill>
                <a:latin typeface="+mj-lt"/>
              </a:rPr>
              <a:t>tạo ra một mẫu webiste hoàn chỉnh. Với các thuộc tính về giao diện được quy định sẵn</a:t>
            </a:r>
            <a:br>
              <a:rPr lang="vi-VN" sz="1600" dirty="0">
                <a:solidFill>
                  <a:schemeClr val="bg1"/>
                </a:solidFill>
                <a:latin typeface="+mj-lt"/>
              </a:rPr>
            </a:br>
            <a:r>
              <a:rPr lang="vi-VN" sz="1600" dirty="0">
                <a:solidFill>
                  <a:schemeClr val="bg1"/>
                </a:solidFill>
                <a:latin typeface="+mj-lt"/>
              </a:rPr>
              <a:t>như kích thước, màu sắc, độ cao, độ rộng..., các designer có thể sáng tạo nhiều sản phẩm</a:t>
            </a:r>
            <a:br>
              <a:rPr lang="vi-VN" sz="1600" dirty="0">
                <a:solidFill>
                  <a:schemeClr val="bg1"/>
                </a:solidFill>
                <a:latin typeface="+mj-lt"/>
              </a:rPr>
            </a:br>
            <a:r>
              <a:rPr lang="vi-VN" sz="1600" dirty="0">
                <a:solidFill>
                  <a:schemeClr val="bg1"/>
                </a:solidFill>
                <a:latin typeface="+mj-lt"/>
              </a:rPr>
              <a:t>mới mẻ nhưng vẫn tiết kiệm thời gian khi làm việc với framework này trong quá</a:t>
            </a:r>
            <a:br>
              <a:rPr lang="vi-VN" sz="1600" dirty="0">
                <a:solidFill>
                  <a:schemeClr val="bg1"/>
                </a:solidFill>
                <a:latin typeface="+mj-lt"/>
              </a:rPr>
            </a:br>
            <a:r>
              <a:rPr lang="vi-VN" sz="1600" dirty="0">
                <a:solidFill>
                  <a:schemeClr val="bg1"/>
                </a:solidFill>
                <a:latin typeface="+mj-lt"/>
              </a:rPr>
              <a:t>trình thiết kế giao diện website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3076" name="Picture 4" descr="Bootstrap là gì ? Tìm hiểu về bootstrap">
            <a:extLst>
              <a:ext uri="{FF2B5EF4-FFF2-40B4-BE49-F238E27FC236}">
                <a16:creationId xmlns:a16="http://schemas.microsoft.com/office/drawing/2014/main" id="{58AF2055-F801-8941-D20D-6EF69D6E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8" y="1903859"/>
            <a:ext cx="2729207" cy="18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1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72325" y="1403398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Servlet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955838" y="1674037"/>
            <a:ext cx="1278262" cy="2274367"/>
            <a:chOff x="2458481" y="1920808"/>
            <a:chExt cx="1278262" cy="2274367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920808"/>
              <a:ext cx="1208362" cy="2239417"/>
            </a:xfrm>
            <a:prstGeom prst="bentConnector3">
              <a:avLst>
                <a:gd name="adj1" fmla="val -1891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5930C7-9EAB-3C90-799B-E52095D02B2A}"/>
              </a:ext>
            </a:extLst>
          </p:cNvPr>
          <p:cNvSpPr txBox="1"/>
          <p:nvPr/>
        </p:nvSpPr>
        <p:spPr>
          <a:xfrm>
            <a:off x="3561903" y="1570180"/>
            <a:ext cx="49305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Servlet có thể được mô tả bằng nhiều cách, tùy thuộc vào ngữ cảnh:</a:t>
            </a:r>
            <a:br>
              <a:rPr lang="vi-VN" sz="1600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Servlet là một công nghệ được sử dụng để tạo ra ứng dụng web.</a:t>
            </a:r>
            <a:br>
              <a:rPr lang="vi-VN" sz="1600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Servlet là một API cung cấp các interface và lớp bao gồm các tài</a:t>
            </a:r>
            <a:br>
              <a:rPr lang="vi-VN" sz="1600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liệu.</a:t>
            </a:r>
            <a:br>
              <a:rPr lang="vi-VN" sz="1600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Servlet là một thành phần web được triển khai trên máy chủ để tạo</a:t>
            </a:r>
            <a:br>
              <a:rPr lang="vi-VN" sz="1600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ra trang web động.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2050" name="Picture 2" descr="Java Servlet là gì? Vì sao nên biết và công dụng">
            <a:extLst>
              <a:ext uri="{FF2B5EF4-FFF2-40B4-BE49-F238E27FC236}">
                <a16:creationId xmlns:a16="http://schemas.microsoft.com/office/drawing/2014/main" id="{34A58D28-7C16-2B33-7881-AE5701C1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2" y="2056807"/>
            <a:ext cx="2620220" cy="162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45803" y="1221734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955838" y="1492373"/>
            <a:ext cx="1351740" cy="2429393"/>
            <a:chOff x="2458481" y="1765782"/>
            <a:chExt cx="1351740" cy="2429393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765782"/>
              <a:ext cx="1281840" cy="2394443"/>
            </a:xfrm>
            <a:prstGeom prst="bentConnector3">
              <a:avLst>
                <a:gd name="adj1" fmla="val -1783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5930C7-9EAB-3C90-799B-E52095D02B2A}"/>
              </a:ext>
            </a:extLst>
          </p:cNvPr>
          <p:cNvSpPr txBox="1"/>
          <p:nvPr/>
        </p:nvSpPr>
        <p:spPr>
          <a:xfrm>
            <a:off x="3579151" y="1406802"/>
            <a:ext cx="49305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Microsoft SQL Server là một hệ quản trị cơ sở dữ liệu quan hệ được phát triển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bởi Microsoft. Là một máy chủ cơ sở dữ liệu, nó là một sản phẩm phần mềm có chức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năng chính là lưu trữ và truy xuất dữ liệu theo yêu cầu của các ứng dụng phần mềm khác.</a:t>
            </a:r>
          </a:p>
          <a:p>
            <a:r>
              <a:rPr lang="vi-VN" dirty="0">
                <a:solidFill>
                  <a:schemeClr val="bg1"/>
                </a:solidFill>
              </a:rPr>
              <a:t>13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Có thể chạy trên cùng một máy tính hoặc trên một máy tính khác trên mạng (bao gồm cả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Internet).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Microsoft tiếp thị ít nhất một chục phiên bản Microsoft SQL Server khác nhau, nhắm vào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các đối tượng khác nhau và cho khối lượng công việc khác nhau, từ các ứng dụng máy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đơn nhỏ đến các ứng dụng Internet lớn có nhiều người dùng đồng thời.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4098" name="Picture 2" descr="SQL - Commvault - English - United States">
            <a:extLst>
              <a:ext uri="{FF2B5EF4-FFF2-40B4-BE49-F238E27FC236}">
                <a16:creationId xmlns:a16="http://schemas.microsoft.com/office/drawing/2014/main" id="{2F4700F1-BD5A-A996-D4F7-57D9B97B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3" y="1918759"/>
            <a:ext cx="2761775" cy="17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1559017" y="-261914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-426613" y="1935587"/>
            <a:ext cx="6692733" cy="75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Xây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WebSite</a:t>
            </a:r>
            <a:endParaRPr dirty="0">
              <a:latin typeface="+mj-lt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482485" y="3199994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2571962" y="673187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-426612" y="1304386"/>
            <a:ext cx="2998575" cy="1007563"/>
          </a:xfrm>
          <a:prstGeom prst="bentConnector3">
            <a:avLst>
              <a:gd name="adj1" fmla="val 1076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4161362" y="1304387"/>
            <a:ext cx="2104758" cy="1007563"/>
          </a:xfrm>
          <a:prstGeom prst="bentConnector3">
            <a:avLst>
              <a:gd name="adj1" fmla="val -108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1955838" y="3470633"/>
            <a:ext cx="1288422" cy="477771"/>
            <a:chOff x="2458481" y="3717404"/>
            <a:chExt cx="1288422" cy="477771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3717404"/>
              <a:ext cx="1218522" cy="442821"/>
            </a:xfrm>
            <a:prstGeom prst="bentConnector3">
              <a:avLst>
                <a:gd name="adj1" fmla="val -1876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2729912" y="890022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C159B-8857-8560-9E85-90637D6FCCD8}"/>
              </a:ext>
            </a:extLst>
          </p:cNvPr>
          <p:cNvSpPr txBox="1"/>
          <p:nvPr/>
        </p:nvSpPr>
        <p:spPr>
          <a:xfrm>
            <a:off x="866889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832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74950" y="1214646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955838" y="1485286"/>
            <a:ext cx="1380887" cy="2980389"/>
            <a:chOff x="2458481" y="1759991"/>
            <a:chExt cx="1380887" cy="2435184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759991"/>
              <a:ext cx="1310987" cy="2400234"/>
            </a:xfrm>
            <a:prstGeom prst="bentConnector3">
              <a:avLst>
                <a:gd name="adj1" fmla="val -174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5930C7-9EAB-3C90-799B-E52095D02B2A}"/>
              </a:ext>
            </a:extLst>
          </p:cNvPr>
          <p:cNvSpPr txBox="1"/>
          <p:nvPr/>
        </p:nvSpPr>
        <p:spPr>
          <a:xfrm>
            <a:off x="3745923" y="1432976"/>
            <a:ext cx="493059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Đăng kí , đăng nhập vào trang web , sử dụng Google để đăng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nhập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Quản lý thông tin cá nhân : thay đổi mật khẩu , quên mật khẩu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Thêm sản phẩm vào giỏ hàng , mua hàng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Xem tình trạng giỏ hàng , đơn hàng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Gửi phản hồi đến cho quản trị viên</a:t>
            </a:r>
            <a:br>
              <a:rPr lang="vi-VN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5" name="Picture 4" descr="User Icon Vector Art, Icons, and Graphics for Free Download">
            <a:extLst>
              <a:ext uri="{FF2B5EF4-FFF2-40B4-BE49-F238E27FC236}">
                <a16:creationId xmlns:a16="http://schemas.microsoft.com/office/drawing/2014/main" id="{D08C59B8-B73B-1EA3-9FF1-835048DF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2" y="2346894"/>
            <a:ext cx="2381250" cy="169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0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574950" y="1214646"/>
            <a:ext cx="2761775" cy="54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1955838" y="1485286"/>
            <a:ext cx="1380887" cy="2980389"/>
            <a:chOff x="2458481" y="1759991"/>
            <a:chExt cx="1380887" cy="2435184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1759991"/>
              <a:ext cx="1310987" cy="2400234"/>
            </a:xfrm>
            <a:prstGeom prst="bentConnector3">
              <a:avLst>
                <a:gd name="adj1" fmla="val -174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5930C7-9EAB-3C90-799B-E52095D02B2A}"/>
              </a:ext>
            </a:extLst>
          </p:cNvPr>
          <p:cNvSpPr txBox="1"/>
          <p:nvPr/>
        </p:nvSpPr>
        <p:spPr>
          <a:xfrm>
            <a:off x="3745923" y="1432976"/>
            <a:ext cx="493059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• Thêm sửa xóa Sản phẩm , Danh mục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Thêm các người dùng , cấp quyền cho người dùng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Chỉnh sửa tình trạng đơn hàng , gửi email thông báo đến cho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người dùng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Thêm sửa xóa đơn hàng , thông tin người dùng đặt hàng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Thống kê doanh thu , đơn hàng theo ngày , tháng , năm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• Hiển thị biểu đồ doanh thu đơn hàng theo tuần , tháng , năm</a:t>
            </a:r>
            <a:br>
              <a:rPr lang="vi-VN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D6C38-2A24-2A03-1AF7-12F945147DF5}"/>
              </a:ext>
            </a:extLst>
          </p:cNvPr>
          <p:cNvSpPr txBox="1"/>
          <p:nvPr/>
        </p:nvSpPr>
        <p:spPr>
          <a:xfrm>
            <a:off x="8676518" y="4835723"/>
            <a:ext cx="45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Fugaz One" panose="020B0604020202020204" charset="0"/>
              </a:rPr>
              <a:t>3</a:t>
            </a:r>
          </a:p>
        </p:txBody>
      </p:sp>
      <p:pic>
        <p:nvPicPr>
          <p:cNvPr id="5" name="Picture 6" descr="Admin Sign on Laptop Icon – Vector Stock Vector - Illustration of  pictogram, manager: 166205404">
            <a:extLst>
              <a:ext uri="{FF2B5EF4-FFF2-40B4-BE49-F238E27FC236}">
                <a16:creationId xmlns:a16="http://schemas.microsoft.com/office/drawing/2014/main" id="{C5FF5AAE-7586-47BB-1AA8-0E9BA551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3" y="2382335"/>
            <a:ext cx="2571750" cy="169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9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622</Words>
  <Application>Microsoft Office PowerPoint</Application>
  <PresentationFormat>On-screen Show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Segoe UI Black</vt:lpstr>
      <vt:lpstr>Arial</vt:lpstr>
      <vt:lpstr>Wingdings</vt:lpstr>
      <vt:lpstr>Times New Roman</vt:lpstr>
      <vt:lpstr>Catamaran</vt:lpstr>
      <vt:lpstr>Fugaz One</vt:lpstr>
      <vt:lpstr>Cloud Engineer CV by Slidesgo</vt:lpstr>
      <vt:lpstr>IT  PROJECT</vt:lpstr>
      <vt:lpstr>Cơ sở lý thuyết</vt:lpstr>
      <vt:lpstr>Lý thuyết</vt:lpstr>
      <vt:lpstr>PowerPoint Presentation</vt:lpstr>
      <vt:lpstr>PowerPoint Presentation</vt:lpstr>
      <vt:lpstr>PowerPoint Presentation</vt:lpstr>
      <vt:lpstr>Xây dựng WebSite</vt:lpstr>
      <vt:lpstr>PowerPoint Presentation</vt:lpstr>
      <vt:lpstr>PowerPoint Presentation</vt:lpstr>
      <vt:lpstr>Demo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Khánh Phan</dc:creator>
  <cp:lastModifiedBy>Khánh Phan</cp:lastModifiedBy>
  <cp:revision>28</cp:revision>
  <dcterms:modified xsi:type="dcterms:W3CDTF">2022-12-23T03:46:27Z</dcterms:modified>
</cp:coreProperties>
</file>