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oboto Slab"/>
      <p:regular r:id="rId55"/>
      <p:bold r:id="rId56"/>
    </p:embeddedFon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453">
          <p15:clr>
            <a:srgbClr val="9AA0A6"/>
          </p15:clr>
        </p15:guide>
        <p15:guide id="4" orient="horz" pos="339">
          <p15:clr>
            <a:srgbClr val="9AA0A6"/>
          </p15:clr>
        </p15:guide>
        <p15:guide id="5" pos="5307">
          <p15:clr>
            <a:srgbClr val="9AA0A6"/>
          </p15:clr>
        </p15:guide>
        <p15:guide id="6" orient="horz" pos="290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1" roundtripDataSignature="AMtx7mjyJSoiGqxU/bxm/RsHfmqih6n3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BE6E9-BEFF-4494-A3BE-E461187797B0}">
  <a:tblStyle styleId="{E43BE6E9-BEFF-4494-A3BE-E461187797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88A49E3-1EFB-4FF1-9C9E-43D45659821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3"/>
        <p:guide pos="339" orient="horz"/>
        <p:guide pos="5307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font" Target="fonts/RobotoSlab-bold.fntdata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/>
          <p:nvPr>
            <p:ph type="ctrTitle"/>
          </p:nvPr>
        </p:nvSpPr>
        <p:spPr>
          <a:xfrm>
            <a:off x="2493825" y="1121925"/>
            <a:ext cx="59373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0"/>
          <p:cNvSpPr txBox="1"/>
          <p:nvPr>
            <p:ph idx="1" type="subTitle"/>
          </p:nvPr>
        </p:nvSpPr>
        <p:spPr>
          <a:xfrm>
            <a:off x="4647600" y="3679425"/>
            <a:ext cx="3707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50"/>
          <p:cNvSpPr/>
          <p:nvPr/>
        </p:nvSpPr>
        <p:spPr>
          <a:xfrm flipH="1" rot="5400097">
            <a:off x="3608613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0"/>
          <p:cNvSpPr/>
          <p:nvPr/>
        </p:nvSpPr>
        <p:spPr>
          <a:xfrm flipH="1" rot="-5539073">
            <a:off x="7697179" y="3559489"/>
            <a:ext cx="1004613" cy="2555391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50"/>
          <p:cNvGrpSpPr/>
          <p:nvPr/>
        </p:nvGrpSpPr>
        <p:grpSpPr>
          <a:xfrm>
            <a:off x="7985115" y="349850"/>
            <a:ext cx="779385" cy="730013"/>
            <a:chOff x="7985115" y="197450"/>
            <a:chExt cx="779385" cy="730013"/>
          </a:xfrm>
        </p:grpSpPr>
        <p:sp>
          <p:nvSpPr>
            <p:cNvPr id="14" name="Google Shape;14;p50"/>
            <p:cNvSpPr/>
            <p:nvPr/>
          </p:nvSpPr>
          <p:spPr>
            <a:xfrm>
              <a:off x="8303088" y="19745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7985115" y="6003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430900" y="59386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9"/>
          <p:cNvSpPr/>
          <p:nvPr/>
        </p:nvSpPr>
        <p:spPr>
          <a:xfrm flipH="1" rot="10800000">
            <a:off x="-70168" y="-57595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9"/>
          <p:cNvSpPr/>
          <p:nvPr/>
        </p:nvSpPr>
        <p:spPr>
          <a:xfrm rot="5539093">
            <a:off x="7208145" y="3351318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59"/>
          <p:cNvGrpSpPr/>
          <p:nvPr/>
        </p:nvGrpSpPr>
        <p:grpSpPr>
          <a:xfrm>
            <a:off x="7677240" y="252364"/>
            <a:ext cx="1088500" cy="875336"/>
            <a:chOff x="7677240" y="252364"/>
            <a:chExt cx="1088500" cy="875336"/>
          </a:xfrm>
        </p:grpSpPr>
        <p:sp>
          <p:nvSpPr>
            <p:cNvPr id="109" name="Google Shape;109;p59"/>
            <p:cNvSpPr/>
            <p:nvPr/>
          </p:nvSpPr>
          <p:spPr>
            <a:xfrm flipH="1">
              <a:off x="8510140" y="87210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 flipH="1">
              <a:off x="8559350" y="2523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 flipH="1">
              <a:off x="7677240" y="538500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59"/>
          <p:cNvSpPr/>
          <p:nvPr/>
        </p:nvSpPr>
        <p:spPr>
          <a:xfrm flipH="1">
            <a:off x="265265" y="4603975"/>
            <a:ext cx="333600" cy="333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0"/>
          <p:cNvSpPr txBox="1"/>
          <p:nvPr>
            <p:ph type="title"/>
          </p:nvPr>
        </p:nvSpPr>
        <p:spPr>
          <a:xfrm>
            <a:off x="900000" y="2448075"/>
            <a:ext cx="4019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60"/>
          <p:cNvSpPr txBox="1"/>
          <p:nvPr>
            <p:ph idx="2" type="title"/>
          </p:nvPr>
        </p:nvSpPr>
        <p:spPr>
          <a:xfrm>
            <a:off x="2478150" y="1505808"/>
            <a:ext cx="863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" name="Google Shape;116;p60"/>
          <p:cNvSpPr txBox="1"/>
          <p:nvPr>
            <p:ph idx="1" type="subTitle"/>
          </p:nvPr>
        </p:nvSpPr>
        <p:spPr>
          <a:xfrm>
            <a:off x="900000" y="3481733"/>
            <a:ext cx="401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60"/>
          <p:cNvSpPr/>
          <p:nvPr/>
        </p:nvSpPr>
        <p:spPr>
          <a:xfrm flipH="1" rot="5400097">
            <a:off x="838163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0"/>
          <p:cNvSpPr/>
          <p:nvPr/>
        </p:nvSpPr>
        <p:spPr>
          <a:xfrm>
            <a:off x="457500" y="4476163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0"/>
          <p:cNvSpPr/>
          <p:nvPr/>
        </p:nvSpPr>
        <p:spPr>
          <a:xfrm rot="-5400000">
            <a:off x="6333918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1"/>
          <p:cNvSpPr txBox="1"/>
          <p:nvPr>
            <p:ph idx="1" type="body"/>
          </p:nvPr>
        </p:nvSpPr>
        <p:spPr>
          <a:xfrm>
            <a:off x="713100" y="4001975"/>
            <a:ext cx="7717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200"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grpSp>
        <p:nvGrpSpPr>
          <p:cNvPr id="122" name="Google Shape;122;p61"/>
          <p:cNvGrpSpPr/>
          <p:nvPr/>
        </p:nvGrpSpPr>
        <p:grpSpPr>
          <a:xfrm>
            <a:off x="7371915" y="284875"/>
            <a:ext cx="1180575" cy="822301"/>
            <a:chOff x="7371915" y="284875"/>
            <a:chExt cx="1180575" cy="822301"/>
          </a:xfrm>
        </p:grpSpPr>
        <p:sp>
          <p:nvSpPr>
            <p:cNvPr id="123" name="Google Shape;123;p61"/>
            <p:cNvSpPr/>
            <p:nvPr/>
          </p:nvSpPr>
          <p:spPr>
            <a:xfrm flipH="1">
              <a:off x="7371915" y="44605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1"/>
            <p:cNvSpPr/>
            <p:nvPr/>
          </p:nvSpPr>
          <p:spPr>
            <a:xfrm flipH="1">
              <a:off x="8218900" y="94997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1"/>
            <p:cNvSpPr/>
            <p:nvPr/>
          </p:nvSpPr>
          <p:spPr>
            <a:xfrm flipH="1">
              <a:off x="8218890" y="28487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61"/>
          <p:cNvSpPr/>
          <p:nvPr/>
        </p:nvSpPr>
        <p:spPr>
          <a:xfrm flipH="1">
            <a:off x="7193707" y="3976976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1"/>
          <p:cNvSpPr/>
          <p:nvPr/>
        </p:nvSpPr>
        <p:spPr>
          <a:xfrm flipH="1" rot="5400097">
            <a:off x="2880538" y="-97412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1"/>
          <p:cNvSpPr/>
          <p:nvPr/>
        </p:nvSpPr>
        <p:spPr>
          <a:xfrm>
            <a:off x="355244" y="4607067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61"/>
          <p:cNvGrpSpPr/>
          <p:nvPr/>
        </p:nvGrpSpPr>
        <p:grpSpPr>
          <a:xfrm>
            <a:off x="454225" y="381289"/>
            <a:ext cx="525600" cy="367025"/>
            <a:chOff x="454225" y="381289"/>
            <a:chExt cx="525600" cy="367025"/>
          </a:xfrm>
        </p:grpSpPr>
        <p:sp>
          <p:nvSpPr>
            <p:cNvPr id="130" name="Google Shape;130;p61"/>
            <p:cNvSpPr/>
            <p:nvPr/>
          </p:nvSpPr>
          <p:spPr>
            <a:xfrm flipH="1">
              <a:off x="822625" y="5911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 flipH="1">
              <a:off x="454225" y="3812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2"/>
          <p:cNvSpPr/>
          <p:nvPr/>
        </p:nvSpPr>
        <p:spPr>
          <a:xfrm flipH="1" rot="5400097">
            <a:off x="1179888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2"/>
          <p:cNvSpPr/>
          <p:nvPr/>
        </p:nvSpPr>
        <p:spPr>
          <a:xfrm flipH="1" rot="-5539073">
            <a:off x="7697179" y="3559489"/>
            <a:ext cx="1004613" cy="2555391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2"/>
          <p:cNvSpPr/>
          <p:nvPr/>
        </p:nvSpPr>
        <p:spPr>
          <a:xfrm>
            <a:off x="-4815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62"/>
          <p:cNvGrpSpPr/>
          <p:nvPr/>
        </p:nvGrpSpPr>
        <p:grpSpPr>
          <a:xfrm>
            <a:off x="7345465" y="319839"/>
            <a:ext cx="1438250" cy="824424"/>
            <a:chOff x="7345465" y="319839"/>
            <a:chExt cx="1438250" cy="824424"/>
          </a:xfrm>
        </p:grpSpPr>
        <p:sp>
          <p:nvSpPr>
            <p:cNvPr id="137" name="Google Shape;137;p62"/>
            <p:cNvSpPr/>
            <p:nvPr/>
          </p:nvSpPr>
          <p:spPr>
            <a:xfrm flipH="1">
              <a:off x="8528115" y="8886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2"/>
            <p:cNvSpPr/>
            <p:nvPr/>
          </p:nvSpPr>
          <p:spPr>
            <a:xfrm flipH="1">
              <a:off x="8167713" y="31983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2"/>
            <p:cNvSpPr/>
            <p:nvPr/>
          </p:nvSpPr>
          <p:spPr>
            <a:xfrm flipH="1">
              <a:off x="7345465" y="618750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2"/>
          <p:cNvSpPr/>
          <p:nvPr/>
        </p:nvSpPr>
        <p:spPr>
          <a:xfrm flipH="1">
            <a:off x="252815" y="744525"/>
            <a:ext cx="333600" cy="333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2"/>
          <p:cNvSpPr/>
          <p:nvPr/>
        </p:nvSpPr>
        <p:spPr>
          <a:xfrm flipH="1">
            <a:off x="6051015" y="4768813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" type="body"/>
          </p:nvPr>
        </p:nvSpPr>
        <p:spPr>
          <a:xfrm>
            <a:off x="713100" y="1240516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1"/>
          <p:cNvSpPr/>
          <p:nvPr/>
        </p:nvSpPr>
        <p:spPr>
          <a:xfrm rot="-5400097">
            <a:off x="7143211" y="-102545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1"/>
          <p:cNvSpPr/>
          <p:nvPr/>
        </p:nvSpPr>
        <p:spPr>
          <a:xfrm flipH="1" rot="105">
            <a:off x="-163379" y="2917931"/>
            <a:ext cx="1004617" cy="255542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idx="1" type="subTitle"/>
          </p:nvPr>
        </p:nvSpPr>
        <p:spPr>
          <a:xfrm>
            <a:off x="1216200" y="2243213"/>
            <a:ext cx="40386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52"/>
          <p:cNvSpPr txBox="1"/>
          <p:nvPr>
            <p:ph type="title"/>
          </p:nvPr>
        </p:nvSpPr>
        <p:spPr>
          <a:xfrm>
            <a:off x="1216200" y="1551513"/>
            <a:ext cx="403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2"/>
          <p:cNvSpPr/>
          <p:nvPr/>
        </p:nvSpPr>
        <p:spPr>
          <a:xfrm flipH="1">
            <a:off x="-48150" y="0"/>
            <a:ext cx="1041597" cy="1889994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2"/>
          <p:cNvSpPr/>
          <p:nvPr/>
        </p:nvSpPr>
        <p:spPr>
          <a:xfrm>
            <a:off x="-4815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2"/>
          <p:cNvSpPr/>
          <p:nvPr/>
        </p:nvSpPr>
        <p:spPr>
          <a:xfrm rot="-5400000">
            <a:off x="6399993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" type="subTitle"/>
          </p:nvPr>
        </p:nvSpPr>
        <p:spPr>
          <a:xfrm>
            <a:off x="1570956" y="2952750"/>
            <a:ext cx="2803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53"/>
          <p:cNvSpPr txBox="1"/>
          <p:nvPr>
            <p:ph idx="2" type="subTitle"/>
          </p:nvPr>
        </p:nvSpPr>
        <p:spPr>
          <a:xfrm>
            <a:off x="1570956" y="3379050"/>
            <a:ext cx="2803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3" type="subTitle"/>
          </p:nvPr>
        </p:nvSpPr>
        <p:spPr>
          <a:xfrm>
            <a:off x="4769731" y="2952750"/>
            <a:ext cx="2803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3"/>
          <p:cNvSpPr txBox="1"/>
          <p:nvPr>
            <p:ph idx="4" type="subTitle"/>
          </p:nvPr>
        </p:nvSpPr>
        <p:spPr>
          <a:xfrm>
            <a:off x="4769731" y="3379050"/>
            <a:ext cx="2803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/>
          <p:nvPr/>
        </p:nvSpPr>
        <p:spPr>
          <a:xfrm rot="5539093">
            <a:off x="246120" y="3325656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3"/>
          <p:cNvSpPr/>
          <p:nvPr/>
        </p:nvSpPr>
        <p:spPr>
          <a:xfrm flipH="1">
            <a:off x="751480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3"/>
          <p:cNvGrpSpPr/>
          <p:nvPr/>
        </p:nvGrpSpPr>
        <p:grpSpPr>
          <a:xfrm>
            <a:off x="355244" y="3463917"/>
            <a:ext cx="668241" cy="541289"/>
            <a:chOff x="1250761" y="4062692"/>
            <a:chExt cx="668241" cy="541289"/>
          </a:xfrm>
        </p:grpSpPr>
        <p:sp>
          <p:nvSpPr>
            <p:cNvPr id="37" name="Google Shape;37;p53"/>
            <p:cNvSpPr/>
            <p:nvPr/>
          </p:nvSpPr>
          <p:spPr>
            <a:xfrm>
              <a:off x="1250761" y="40626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1761802" y="444678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3"/>
          <p:cNvGrpSpPr/>
          <p:nvPr/>
        </p:nvGrpSpPr>
        <p:grpSpPr>
          <a:xfrm>
            <a:off x="7590350" y="357338"/>
            <a:ext cx="1072440" cy="1030675"/>
            <a:chOff x="7634550" y="371688"/>
            <a:chExt cx="1072440" cy="1030675"/>
          </a:xfrm>
        </p:grpSpPr>
        <p:sp>
          <p:nvSpPr>
            <p:cNvPr id="40" name="Google Shape;40;p53"/>
            <p:cNvSpPr/>
            <p:nvPr/>
          </p:nvSpPr>
          <p:spPr>
            <a:xfrm flipH="1">
              <a:off x="8451390" y="1146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 flipH="1">
              <a:off x="7634550" y="7862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 flipH="1">
              <a:off x="8264090" y="3716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54"/>
          <p:cNvSpPr/>
          <p:nvPr/>
        </p:nvSpPr>
        <p:spPr>
          <a:xfrm flipH="1" rot="105">
            <a:off x="-163379" y="2917931"/>
            <a:ext cx="1004617" cy="255542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4"/>
          <p:cNvSpPr/>
          <p:nvPr/>
        </p:nvSpPr>
        <p:spPr>
          <a:xfrm rot="10800000">
            <a:off x="7312208" y="-38712"/>
            <a:ext cx="1886267" cy="1154413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54"/>
          <p:cNvGrpSpPr/>
          <p:nvPr/>
        </p:nvGrpSpPr>
        <p:grpSpPr>
          <a:xfrm>
            <a:off x="8034309" y="4145244"/>
            <a:ext cx="844775" cy="792319"/>
            <a:chOff x="8034309" y="4145244"/>
            <a:chExt cx="844775" cy="792319"/>
          </a:xfrm>
        </p:grpSpPr>
        <p:sp>
          <p:nvSpPr>
            <p:cNvPr id="48" name="Google Shape;48;p54"/>
            <p:cNvSpPr/>
            <p:nvPr/>
          </p:nvSpPr>
          <p:spPr>
            <a:xfrm>
              <a:off x="8034309" y="469216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 flipH="1">
              <a:off x="8545465" y="460396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8721884" y="414524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4"/>
          <p:cNvSpPr/>
          <p:nvPr/>
        </p:nvSpPr>
        <p:spPr>
          <a:xfrm flipH="1">
            <a:off x="251700" y="200616"/>
            <a:ext cx="157200" cy="1572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/>
          <p:nvPr/>
        </p:nvSpPr>
        <p:spPr>
          <a:xfrm rot="-5400097">
            <a:off x="7113571" y="-1016481"/>
            <a:ext cx="1080860" cy="2749382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5"/>
          <p:cNvSpPr txBox="1"/>
          <p:nvPr>
            <p:ph idx="1" type="subTitle"/>
          </p:nvPr>
        </p:nvSpPr>
        <p:spPr>
          <a:xfrm>
            <a:off x="1943262" y="4031214"/>
            <a:ext cx="52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5"/>
          <p:cNvSpPr/>
          <p:nvPr/>
        </p:nvSpPr>
        <p:spPr>
          <a:xfrm>
            <a:off x="-78518" y="3999330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55"/>
          <p:cNvGrpSpPr/>
          <p:nvPr/>
        </p:nvGrpSpPr>
        <p:grpSpPr>
          <a:xfrm>
            <a:off x="206481" y="230419"/>
            <a:ext cx="775056" cy="641669"/>
            <a:chOff x="248234" y="230419"/>
            <a:chExt cx="775056" cy="641669"/>
          </a:xfrm>
        </p:grpSpPr>
        <p:sp>
          <p:nvSpPr>
            <p:cNvPr id="58" name="Google Shape;58;p55"/>
            <p:cNvSpPr/>
            <p:nvPr/>
          </p:nvSpPr>
          <p:spPr>
            <a:xfrm flipH="1">
              <a:off x="866090" y="23041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5"/>
            <p:cNvSpPr/>
            <p:nvPr/>
          </p:nvSpPr>
          <p:spPr>
            <a:xfrm>
              <a:off x="248234" y="5384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/>
          <p:nvPr>
            <p:ph type="title"/>
          </p:nvPr>
        </p:nvSpPr>
        <p:spPr>
          <a:xfrm>
            <a:off x="3429279" y="3017062"/>
            <a:ext cx="3196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56"/>
          <p:cNvSpPr txBox="1"/>
          <p:nvPr>
            <p:ph idx="1" type="subTitle"/>
          </p:nvPr>
        </p:nvSpPr>
        <p:spPr>
          <a:xfrm>
            <a:off x="3429275" y="1739138"/>
            <a:ext cx="46104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56"/>
          <p:cNvSpPr/>
          <p:nvPr/>
        </p:nvSpPr>
        <p:spPr>
          <a:xfrm flipH="1" rot="5400097">
            <a:off x="2611613" y="-97412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56"/>
          <p:cNvGrpSpPr/>
          <p:nvPr/>
        </p:nvGrpSpPr>
        <p:grpSpPr>
          <a:xfrm>
            <a:off x="7552700" y="240188"/>
            <a:ext cx="1082190" cy="899050"/>
            <a:chOff x="7552700" y="240188"/>
            <a:chExt cx="1082190" cy="899050"/>
          </a:xfrm>
        </p:grpSpPr>
        <p:sp>
          <p:nvSpPr>
            <p:cNvPr id="65" name="Google Shape;65;p56"/>
            <p:cNvSpPr/>
            <p:nvPr/>
          </p:nvSpPr>
          <p:spPr>
            <a:xfrm flipH="1">
              <a:off x="8379290" y="88363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 flipH="1">
              <a:off x="7552700" y="93283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 flipH="1">
              <a:off x="8091065" y="2401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6"/>
          <p:cNvSpPr/>
          <p:nvPr/>
        </p:nvSpPr>
        <p:spPr>
          <a:xfrm flipH="1">
            <a:off x="7193707" y="3976976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56"/>
          <p:cNvGrpSpPr/>
          <p:nvPr/>
        </p:nvGrpSpPr>
        <p:grpSpPr>
          <a:xfrm>
            <a:off x="6795065" y="4254263"/>
            <a:ext cx="1018675" cy="427700"/>
            <a:chOff x="6795065" y="4254263"/>
            <a:chExt cx="1018675" cy="427700"/>
          </a:xfrm>
        </p:grpSpPr>
        <p:sp>
          <p:nvSpPr>
            <p:cNvPr id="70" name="Google Shape;70;p56"/>
            <p:cNvSpPr/>
            <p:nvPr/>
          </p:nvSpPr>
          <p:spPr>
            <a:xfrm flipH="1">
              <a:off x="6795065" y="42542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 flipH="1">
              <a:off x="7480140" y="434836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56"/>
          <p:cNvGrpSpPr/>
          <p:nvPr/>
        </p:nvGrpSpPr>
        <p:grpSpPr>
          <a:xfrm>
            <a:off x="379490" y="459889"/>
            <a:ext cx="889621" cy="886099"/>
            <a:chOff x="379490" y="459889"/>
            <a:chExt cx="889621" cy="886099"/>
          </a:xfrm>
        </p:grpSpPr>
        <p:sp>
          <p:nvSpPr>
            <p:cNvPr id="73" name="Google Shape;73;p56"/>
            <p:cNvSpPr/>
            <p:nvPr/>
          </p:nvSpPr>
          <p:spPr>
            <a:xfrm flipH="1">
              <a:off x="581561" y="4598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 flipH="1">
              <a:off x="1013511" y="69438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 flipH="1">
              <a:off x="379490" y="10123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56"/>
          <p:cNvSpPr/>
          <p:nvPr/>
        </p:nvSpPr>
        <p:spPr>
          <a:xfrm rot="5539083">
            <a:off x="874038" y="3147264"/>
            <a:ext cx="1184568" cy="3013217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2" type="title"/>
          </p:nvPr>
        </p:nvSpPr>
        <p:spPr>
          <a:xfrm>
            <a:off x="3047615" y="1861171"/>
            <a:ext cx="2101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57"/>
          <p:cNvSpPr txBox="1"/>
          <p:nvPr>
            <p:ph idx="3" type="title"/>
          </p:nvPr>
        </p:nvSpPr>
        <p:spPr>
          <a:xfrm>
            <a:off x="2274534" y="2144596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57"/>
          <p:cNvSpPr txBox="1"/>
          <p:nvPr>
            <p:ph idx="1" type="subTitle"/>
          </p:nvPr>
        </p:nvSpPr>
        <p:spPr>
          <a:xfrm>
            <a:off x="3047625" y="2234676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4" type="title"/>
          </p:nvPr>
        </p:nvSpPr>
        <p:spPr>
          <a:xfrm>
            <a:off x="6328515" y="1862671"/>
            <a:ext cx="210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57"/>
          <p:cNvSpPr txBox="1"/>
          <p:nvPr>
            <p:ph idx="5" type="title"/>
          </p:nvPr>
        </p:nvSpPr>
        <p:spPr>
          <a:xfrm>
            <a:off x="5560742" y="2144596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57"/>
          <p:cNvSpPr txBox="1"/>
          <p:nvPr>
            <p:ph idx="6" type="subTitle"/>
          </p:nvPr>
        </p:nvSpPr>
        <p:spPr>
          <a:xfrm>
            <a:off x="6328525" y="2234676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7" type="title"/>
          </p:nvPr>
        </p:nvSpPr>
        <p:spPr>
          <a:xfrm>
            <a:off x="3047615" y="3300150"/>
            <a:ext cx="2101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57"/>
          <p:cNvSpPr txBox="1"/>
          <p:nvPr>
            <p:ph idx="8" type="title"/>
          </p:nvPr>
        </p:nvSpPr>
        <p:spPr>
          <a:xfrm>
            <a:off x="2274539" y="3587475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57"/>
          <p:cNvSpPr txBox="1"/>
          <p:nvPr>
            <p:ph idx="9" type="subTitle"/>
          </p:nvPr>
        </p:nvSpPr>
        <p:spPr>
          <a:xfrm>
            <a:off x="3047625" y="3667850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13" type="title"/>
          </p:nvPr>
        </p:nvSpPr>
        <p:spPr>
          <a:xfrm>
            <a:off x="6328515" y="3300149"/>
            <a:ext cx="210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57"/>
          <p:cNvSpPr txBox="1"/>
          <p:nvPr>
            <p:ph idx="14" type="title"/>
          </p:nvPr>
        </p:nvSpPr>
        <p:spPr>
          <a:xfrm>
            <a:off x="5560742" y="3587475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57"/>
          <p:cNvSpPr txBox="1"/>
          <p:nvPr>
            <p:ph idx="15" type="subTitle"/>
          </p:nvPr>
        </p:nvSpPr>
        <p:spPr>
          <a:xfrm>
            <a:off x="6328525" y="3667850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57"/>
          <p:cNvSpPr/>
          <p:nvPr/>
        </p:nvSpPr>
        <p:spPr>
          <a:xfrm flipH="1" rot="5400097">
            <a:off x="7270613" y="-10767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7"/>
          <p:cNvSpPr/>
          <p:nvPr/>
        </p:nvSpPr>
        <p:spPr>
          <a:xfrm>
            <a:off x="8371786" y="847317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/>
          <p:nvPr/>
        </p:nvSpPr>
        <p:spPr>
          <a:xfrm rot="5539093">
            <a:off x="639570" y="3325656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5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8"/>
          <p:cNvSpPr/>
          <p:nvPr/>
        </p:nvSpPr>
        <p:spPr>
          <a:xfrm rot="-5400097">
            <a:off x="7116338" y="-10588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8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97" name="Google Shape;97;p58"/>
          <p:cNvGrpSpPr/>
          <p:nvPr/>
        </p:nvGrpSpPr>
        <p:grpSpPr>
          <a:xfrm>
            <a:off x="8197384" y="4352980"/>
            <a:ext cx="693510" cy="555889"/>
            <a:chOff x="8197384" y="4352980"/>
            <a:chExt cx="693510" cy="555889"/>
          </a:xfrm>
        </p:grpSpPr>
        <p:sp>
          <p:nvSpPr>
            <p:cNvPr id="98" name="Google Shape;98;p58"/>
            <p:cNvSpPr/>
            <p:nvPr/>
          </p:nvSpPr>
          <p:spPr>
            <a:xfrm>
              <a:off x="8635294" y="435298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8"/>
            <p:cNvSpPr/>
            <p:nvPr/>
          </p:nvSpPr>
          <p:spPr>
            <a:xfrm>
              <a:off x="8197384" y="475166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58"/>
          <p:cNvSpPr/>
          <p:nvPr/>
        </p:nvSpPr>
        <p:spPr>
          <a:xfrm flipH="1" rot="-5400000">
            <a:off x="158827" y="3940677"/>
            <a:ext cx="919700" cy="1668811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58"/>
          <p:cNvGrpSpPr/>
          <p:nvPr/>
        </p:nvGrpSpPr>
        <p:grpSpPr>
          <a:xfrm>
            <a:off x="149165" y="183525"/>
            <a:ext cx="797385" cy="863225"/>
            <a:chOff x="149165" y="183525"/>
            <a:chExt cx="797385" cy="863225"/>
          </a:xfrm>
        </p:grpSpPr>
        <p:sp>
          <p:nvSpPr>
            <p:cNvPr id="102" name="Google Shape;102;p58"/>
            <p:cNvSpPr/>
            <p:nvPr/>
          </p:nvSpPr>
          <p:spPr>
            <a:xfrm flipH="1">
              <a:off x="278465" y="79115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8"/>
            <p:cNvSpPr/>
            <p:nvPr/>
          </p:nvSpPr>
          <p:spPr>
            <a:xfrm flipH="1">
              <a:off x="789350" y="2717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8"/>
            <p:cNvSpPr/>
            <p:nvPr/>
          </p:nvSpPr>
          <p:spPr>
            <a:xfrm flipH="1">
              <a:off x="149165" y="18352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713100" y="1203950"/>
            <a:ext cx="77178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 flipH="1" rot="5400000">
            <a:off x="335368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chemeClr val="accent2">
              <a:alpha val="4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4203407" y="3647114"/>
            <a:ext cx="4433996" cy="100680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>
            <p:ph type="ctrTitle"/>
          </p:nvPr>
        </p:nvSpPr>
        <p:spPr>
          <a:xfrm>
            <a:off x="2730367" y="1694495"/>
            <a:ext cx="6571151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chemeClr val="lt1"/>
                </a:solidFill>
              </a:rPr>
              <a:t>HỆ THỐNG QUẢN LÝ HỒ SƠ BỆNH ÁN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4440937" y="3853206"/>
            <a:ext cx="4213179" cy="588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GVHD: TS. NGUYỄN THÀNH SƠN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MÔN HỌC: HỆ QUẢN TRỊ CƠ SỞ DỮ LIỆU</a:t>
            </a:r>
            <a:endParaRPr/>
          </a:p>
        </p:txBody>
      </p:sp>
      <p:grpSp>
        <p:nvGrpSpPr>
          <p:cNvPr id="150" name="Google Shape;150;p1"/>
          <p:cNvGrpSpPr/>
          <p:nvPr/>
        </p:nvGrpSpPr>
        <p:grpSpPr>
          <a:xfrm>
            <a:off x="499303" y="1126051"/>
            <a:ext cx="1533335" cy="936901"/>
            <a:chOff x="499303" y="1126051"/>
            <a:chExt cx="1533335" cy="936901"/>
          </a:xfrm>
        </p:grpSpPr>
        <p:sp>
          <p:nvSpPr>
            <p:cNvPr id="151" name="Google Shape;151;p1"/>
            <p:cNvSpPr/>
            <p:nvPr/>
          </p:nvSpPr>
          <p:spPr>
            <a:xfrm>
              <a:off x="1777038" y="16913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99303" y="1905752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159988" y="1126051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"/>
          <p:cNvGrpSpPr/>
          <p:nvPr/>
        </p:nvGrpSpPr>
        <p:grpSpPr>
          <a:xfrm>
            <a:off x="458851" y="1996146"/>
            <a:ext cx="2311606" cy="2839527"/>
            <a:chOff x="458851" y="1996146"/>
            <a:chExt cx="2311606" cy="2839527"/>
          </a:xfrm>
        </p:grpSpPr>
        <p:sp>
          <p:nvSpPr>
            <p:cNvPr id="155" name="Google Shape;155;p1"/>
            <p:cNvSpPr/>
            <p:nvPr/>
          </p:nvSpPr>
          <p:spPr>
            <a:xfrm>
              <a:off x="2314403" y="3182323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5150" y="0"/>
                  </a:moveTo>
                  <a:lnTo>
                    <a:pt x="0" y="2932"/>
                  </a:lnTo>
                  <a:lnTo>
                    <a:pt x="0" y="72174"/>
                  </a:lnTo>
                  <a:lnTo>
                    <a:pt x="5150" y="69164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232738" y="3182323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0" y="0"/>
                  </a:moveTo>
                  <a:lnTo>
                    <a:pt x="0" y="69164"/>
                  </a:lnTo>
                  <a:lnTo>
                    <a:pt x="5150" y="72174"/>
                  </a:lnTo>
                  <a:lnTo>
                    <a:pt x="5150" y="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226458" y="4598163"/>
              <a:ext cx="198513" cy="98147"/>
            </a:xfrm>
            <a:custGeom>
              <a:rect b="b" l="l" r="r" t="t"/>
              <a:pathLst>
                <a:path extrusionOk="0" h="6189" w="12518">
                  <a:moveTo>
                    <a:pt x="0" y="1"/>
                  </a:moveTo>
                  <a:cubicBezTo>
                    <a:pt x="0" y="1"/>
                    <a:pt x="2060" y="3962"/>
                    <a:pt x="4358" y="5309"/>
                  </a:cubicBezTo>
                  <a:cubicBezTo>
                    <a:pt x="5625" y="6033"/>
                    <a:pt x="7669" y="6189"/>
                    <a:pt x="9306" y="6189"/>
                  </a:cubicBezTo>
                  <a:cubicBezTo>
                    <a:pt x="10534" y="6189"/>
                    <a:pt x="11533" y="6101"/>
                    <a:pt x="11805" y="6101"/>
                  </a:cubicBezTo>
                  <a:cubicBezTo>
                    <a:pt x="12518" y="6101"/>
                    <a:pt x="11329" y="239"/>
                    <a:pt x="11329" y="239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172258" y="4605410"/>
              <a:ext cx="271572" cy="157076"/>
            </a:xfrm>
            <a:custGeom>
              <a:rect b="b" l="l" r="r" t="t"/>
              <a:pathLst>
                <a:path extrusionOk="0" h="9905" w="17125">
                  <a:moveTo>
                    <a:pt x="17045" y="7070"/>
                  </a:moveTo>
                  <a:lnTo>
                    <a:pt x="17045" y="7085"/>
                  </a:lnTo>
                  <a:lnTo>
                    <a:pt x="17045" y="7085"/>
                  </a:lnTo>
                  <a:cubicBezTo>
                    <a:pt x="17077" y="7107"/>
                    <a:pt x="17104" y="7129"/>
                    <a:pt x="17124" y="7150"/>
                  </a:cubicBezTo>
                  <a:lnTo>
                    <a:pt x="17045" y="7070"/>
                  </a:lnTo>
                  <a:close/>
                  <a:moveTo>
                    <a:pt x="1728" y="0"/>
                  </a:moveTo>
                  <a:cubicBezTo>
                    <a:pt x="552" y="0"/>
                    <a:pt x="1" y="904"/>
                    <a:pt x="1834" y="3822"/>
                  </a:cubicBezTo>
                  <a:cubicBezTo>
                    <a:pt x="2626" y="5090"/>
                    <a:pt x="9756" y="7783"/>
                    <a:pt x="9756" y="7783"/>
                  </a:cubicBezTo>
                  <a:cubicBezTo>
                    <a:pt x="9756" y="7783"/>
                    <a:pt x="9598" y="8655"/>
                    <a:pt x="9994" y="8734"/>
                  </a:cubicBezTo>
                  <a:cubicBezTo>
                    <a:pt x="10073" y="8734"/>
                    <a:pt x="13084" y="9843"/>
                    <a:pt x="13163" y="9843"/>
                  </a:cubicBezTo>
                  <a:cubicBezTo>
                    <a:pt x="13382" y="9885"/>
                    <a:pt x="13593" y="9904"/>
                    <a:pt x="13795" y="9904"/>
                  </a:cubicBezTo>
                  <a:cubicBezTo>
                    <a:pt x="15494" y="9904"/>
                    <a:pt x="16570" y="8576"/>
                    <a:pt x="16570" y="8576"/>
                  </a:cubicBezTo>
                  <a:lnTo>
                    <a:pt x="17045" y="7229"/>
                  </a:lnTo>
                  <a:lnTo>
                    <a:pt x="17045" y="7085"/>
                  </a:lnTo>
                  <a:lnTo>
                    <a:pt x="17045" y="7085"/>
                  </a:lnTo>
                  <a:cubicBezTo>
                    <a:pt x="16706" y="6846"/>
                    <a:pt x="15740" y="6516"/>
                    <a:pt x="14510" y="6516"/>
                  </a:cubicBezTo>
                  <a:cubicBezTo>
                    <a:pt x="14034" y="6516"/>
                    <a:pt x="13084" y="6199"/>
                    <a:pt x="11895" y="5723"/>
                  </a:cubicBezTo>
                  <a:cubicBezTo>
                    <a:pt x="11658" y="5644"/>
                    <a:pt x="11420" y="5486"/>
                    <a:pt x="11103" y="5327"/>
                  </a:cubicBezTo>
                  <a:cubicBezTo>
                    <a:pt x="9281" y="4535"/>
                    <a:pt x="7142" y="3347"/>
                    <a:pt x="6112" y="2475"/>
                  </a:cubicBezTo>
                  <a:cubicBezTo>
                    <a:pt x="5874" y="2238"/>
                    <a:pt x="5637" y="2079"/>
                    <a:pt x="5557" y="1841"/>
                  </a:cubicBezTo>
                  <a:cubicBezTo>
                    <a:pt x="5139" y="1131"/>
                    <a:pt x="3043" y="0"/>
                    <a:pt x="1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2181234" y="4593818"/>
              <a:ext cx="262596" cy="148274"/>
            </a:xfrm>
            <a:custGeom>
              <a:rect b="b" l="l" r="r" t="t"/>
              <a:pathLst>
                <a:path extrusionOk="0" h="9350" w="16559">
                  <a:moveTo>
                    <a:pt x="3260" y="0"/>
                  </a:moveTo>
                  <a:cubicBezTo>
                    <a:pt x="2339" y="0"/>
                    <a:pt x="1523" y="74"/>
                    <a:pt x="1189" y="275"/>
                  </a:cubicBezTo>
                  <a:cubicBezTo>
                    <a:pt x="0" y="988"/>
                    <a:pt x="396" y="2572"/>
                    <a:pt x="1426" y="4236"/>
                  </a:cubicBezTo>
                  <a:cubicBezTo>
                    <a:pt x="2377" y="5821"/>
                    <a:pt x="8398" y="8435"/>
                    <a:pt x="11805" y="9069"/>
                  </a:cubicBezTo>
                  <a:cubicBezTo>
                    <a:pt x="12042" y="9148"/>
                    <a:pt x="12359" y="9227"/>
                    <a:pt x="12518" y="9307"/>
                  </a:cubicBezTo>
                  <a:cubicBezTo>
                    <a:pt x="12761" y="9336"/>
                    <a:pt x="12999" y="9349"/>
                    <a:pt x="13229" y="9349"/>
                  </a:cubicBezTo>
                  <a:cubicBezTo>
                    <a:pt x="14870" y="9349"/>
                    <a:pt x="16132" y="8655"/>
                    <a:pt x="16479" y="7960"/>
                  </a:cubicBezTo>
                  <a:cubicBezTo>
                    <a:pt x="16479" y="7960"/>
                    <a:pt x="16479" y="7881"/>
                    <a:pt x="16558" y="7881"/>
                  </a:cubicBezTo>
                  <a:cubicBezTo>
                    <a:pt x="16558" y="7722"/>
                    <a:pt x="16558" y="7643"/>
                    <a:pt x="16558" y="7564"/>
                  </a:cubicBezTo>
                  <a:cubicBezTo>
                    <a:pt x="16558" y="6564"/>
                    <a:pt x="16110" y="2800"/>
                    <a:pt x="14996" y="2800"/>
                  </a:cubicBezTo>
                  <a:cubicBezTo>
                    <a:pt x="14963" y="2800"/>
                    <a:pt x="14929" y="2803"/>
                    <a:pt x="14894" y="2810"/>
                  </a:cubicBezTo>
                  <a:cubicBezTo>
                    <a:pt x="14736" y="2889"/>
                    <a:pt x="14657" y="2889"/>
                    <a:pt x="14578" y="2969"/>
                  </a:cubicBezTo>
                  <a:cubicBezTo>
                    <a:pt x="14198" y="3348"/>
                    <a:pt x="14255" y="4162"/>
                    <a:pt x="12525" y="4162"/>
                  </a:cubicBezTo>
                  <a:cubicBezTo>
                    <a:pt x="12447" y="4162"/>
                    <a:pt x="12365" y="4160"/>
                    <a:pt x="12280" y="4157"/>
                  </a:cubicBezTo>
                  <a:cubicBezTo>
                    <a:pt x="11646" y="4157"/>
                    <a:pt x="11012" y="4078"/>
                    <a:pt x="10299" y="3998"/>
                  </a:cubicBezTo>
                  <a:cubicBezTo>
                    <a:pt x="8477" y="3761"/>
                    <a:pt x="4754" y="2493"/>
                    <a:pt x="4120" y="1067"/>
                  </a:cubicBezTo>
                  <a:cubicBezTo>
                    <a:pt x="3645" y="196"/>
                    <a:pt x="5942" y="592"/>
                    <a:pt x="6417" y="354"/>
                  </a:cubicBezTo>
                  <a:cubicBezTo>
                    <a:pt x="6497" y="354"/>
                    <a:pt x="6576" y="354"/>
                    <a:pt x="6655" y="275"/>
                  </a:cubicBezTo>
                  <a:cubicBezTo>
                    <a:pt x="5969" y="138"/>
                    <a:pt x="4517" y="0"/>
                    <a:pt x="3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207604" y="3478808"/>
              <a:ext cx="414629" cy="1158301"/>
            </a:xfrm>
            <a:custGeom>
              <a:rect b="b" l="l" r="r" t="t"/>
              <a:pathLst>
                <a:path extrusionOk="0" h="73041" w="26146">
                  <a:moveTo>
                    <a:pt x="26145" y="0"/>
                  </a:moveTo>
                  <a:lnTo>
                    <a:pt x="1902" y="7448"/>
                  </a:lnTo>
                  <a:cubicBezTo>
                    <a:pt x="1902" y="7448"/>
                    <a:pt x="1" y="17985"/>
                    <a:pt x="476" y="26382"/>
                  </a:cubicBezTo>
                  <a:cubicBezTo>
                    <a:pt x="1189" y="38425"/>
                    <a:pt x="1744" y="44921"/>
                    <a:pt x="3645" y="48645"/>
                  </a:cubicBezTo>
                  <a:cubicBezTo>
                    <a:pt x="6735" y="54666"/>
                    <a:pt x="5309" y="70590"/>
                    <a:pt x="5309" y="70590"/>
                  </a:cubicBezTo>
                  <a:cubicBezTo>
                    <a:pt x="5309" y="70669"/>
                    <a:pt x="5388" y="70669"/>
                    <a:pt x="5388" y="70669"/>
                  </a:cubicBezTo>
                  <a:cubicBezTo>
                    <a:pt x="6022" y="71224"/>
                    <a:pt x="7131" y="71620"/>
                    <a:pt x="8953" y="72333"/>
                  </a:cubicBezTo>
                  <a:cubicBezTo>
                    <a:pt x="9112" y="72333"/>
                    <a:pt x="9191" y="72412"/>
                    <a:pt x="9270" y="72491"/>
                  </a:cubicBezTo>
                  <a:cubicBezTo>
                    <a:pt x="10094" y="72766"/>
                    <a:pt x="12184" y="73040"/>
                    <a:pt x="13790" y="73040"/>
                  </a:cubicBezTo>
                  <a:cubicBezTo>
                    <a:pt x="14965" y="73040"/>
                    <a:pt x="15879" y="72893"/>
                    <a:pt x="15846" y="72491"/>
                  </a:cubicBezTo>
                  <a:cubicBezTo>
                    <a:pt x="15054" y="61638"/>
                    <a:pt x="16797" y="61796"/>
                    <a:pt x="16559" y="57518"/>
                  </a:cubicBezTo>
                  <a:cubicBezTo>
                    <a:pt x="16400" y="53240"/>
                    <a:pt x="15529" y="49675"/>
                    <a:pt x="15291" y="47535"/>
                  </a:cubicBezTo>
                  <a:cubicBezTo>
                    <a:pt x="15054" y="45872"/>
                    <a:pt x="16559" y="19807"/>
                    <a:pt x="16559" y="19807"/>
                  </a:cubicBezTo>
                  <a:cubicBezTo>
                    <a:pt x="16559" y="19807"/>
                    <a:pt x="24481" y="15291"/>
                    <a:pt x="24164" y="12122"/>
                  </a:cubicBezTo>
                  <a:cubicBezTo>
                    <a:pt x="23689" y="7765"/>
                    <a:pt x="26145" y="1"/>
                    <a:pt x="26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60907" y="2933566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0" y="1"/>
                  </a:moveTo>
                  <a:lnTo>
                    <a:pt x="0" y="69164"/>
                  </a:lnTo>
                  <a:lnTo>
                    <a:pt x="5150" y="72175"/>
                  </a:lnTo>
                  <a:lnTo>
                    <a:pt x="5150" y="30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766646" y="3511474"/>
              <a:ext cx="80433" cy="1143315"/>
            </a:xfrm>
            <a:custGeom>
              <a:rect b="b" l="l" r="r" t="t"/>
              <a:pathLst>
                <a:path extrusionOk="0" h="72096" w="5072">
                  <a:moveTo>
                    <a:pt x="5071" y="0"/>
                  </a:moveTo>
                  <a:lnTo>
                    <a:pt x="1" y="2932"/>
                  </a:lnTo>
                  <a:lnTo>
                    <a:pt x="1" y="72095"/>
                  </a:lnTo>
                  <a:lnTo>
                    <a:pt x="5071" y="69164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684997" y="3511474"/>
              <a:ext cx="81670" cy="1143315"/>
            </a:xfrm>
            <a:custGeom>
              <a:rect b="b" l="l" r="r" t="t"/>
              <a:pathLst>
                <a:path extrusionOk="0" h="72096" w="5150">
                  <a:moveTo>
                    <a:pt x="0" y="0"/>
                  </a:moveTo>
                  <a:lnTo>
                    <a:pt x="0" y="69164"/>
                  </a:lnTo>
                  <a:lnTo>
                    <a:pt x="5150" y="72095"/>
                  </a:lnTo>
                  <a:lnTo>
                    <a:pt x="5150" y="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42775" y="2933569"/>
              <a:ext cx="81686" cy="1144568"/>
            </a:xfrm>
            <a:custGeom>
              <a:rect b="b" l="l" r="r" t="t"/>
              <a:pathLst>
                <a:path extrusionOk="0" h="72175" w="5151">
                  <a:moveTo>
                    <a:pt x="5150" y="1"/>
                  </a:moveTo>
                  <a:lnTo>
                    <a:pt x="1" y="3011"/>
                  </a:lnTo>
                  <a:lnTo>
                    <a:pt x="1" y="72175"/>
                  </a:lnTo>
                  <a:lnTo>
                    <a:pt x="5150" y="69164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291769" y="2604418"/>
              <a:ext cx="81686" cy="1144568"/>
            </a:xfrm>
            <a:custGeom>
              <a:rect b="b" l="l" r="r" t="t"/>
              <a:pathLst>
                <a:path extrusionOk="0" h="72175" w="5151">
                  <a:moveTo>
                    <a:pt x="5151" y="1"/>
                  </a:moveTo>
                  <a:lnTo>
                    <a:pt x="1" y="3011"/>
                  </a:lnTo>
                  <a:lnTo>
                    <a:pt x="1" y="72175"/>
                  </a:lnTo>
                  <a:lnTo>
                    <a:pt x="5151" y="69164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210120" y="2604418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0" y="1"/>
                  </a:moveTo>
                  <a:lnTo>
                    <a:pt x="0" y="69164"/>
                  </a:lnTo>
                  <a:lnTo>
                    <a:pt x="5150" y="72175"/>
                  </a:lnTo>
                  <a:lnTo>
                    <a:pt x="5150" y="30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60120" y="2894623"/>
              <a:ext cx="2116995" cy="841787"/>
            </a:xfrm>
            <a:custGeom>
              <a:rect b="b" l="l" r="r" t="t"/>
              <a:pathLst>
                <a:path extrusionOk="0" h="53082" w="133495">
                  <a:moveTo>
                    <a:pt x="0" y="1"/>
                  </a:moveTo>
                  <a:lnTo>
                    <a:pt x="0" y="4675"/>
                  </a:lnTo>
                  <a:lnTo>
                    <a:pt x="80572" y="53082"/>
                  </a:lnTo>
                  <a:lnTo>
                    <a:pt x="133494" y="21629"/>
                  </a:lnTo>
                  <a:lnTo>
                    <a:pt x="133494" y="1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60120" y="2397131"/>
              <a:ext cx="2116995" cy="1263933"/>
            </a:xfrm>
            <a:custGeom>
              <a:rect b="b" l="l" r="r" t="t"/>
              <a:pathLst>
                <a:path extrusionOk="0" h="79702" w="133495">
                  <a:moveTo>
                    <a:pt x="52922" y="1"/>
                  </a:moveTo>
                  <a:lnTo>
                    <a:pt x="0" y="31374"/>
                  </a:lnTo>
                  <a:lnTo>
                    <a:pt x="80572" y="79701"/>
                  </a:lnTo>
                  <a:lnTo>
                    <a:pt x="133494" y="48328"/>
                  </a:lnTo>
                  <a:lnTo>
                    <a:pt x="52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223932" y="2821759"/>
              <a:ext cx="304066" cy="241251"/>
            </a:xfrm>
            <a:custGeom>
              <a:rect b="b" l="l" r="r" t="t"/>
              <a:pathLst>
                <a:path extrusionOk="0" h="15213" w="19174">
                  <a:moveTo>
                    <a:pt x="5230" y="1"/>
                  </a:moveTo>
                  <a:lnTo>
                    <a:pt x="1" y="7131"/>
                  </a:lnTo>
                  <a:lnTo>
                    <a:pt x="13865" y="15212"/>
                  </a:lnTo>
                  <a:lnTo>
                    <a:pt x="19173" y="8003"/>
                  </a:lnTo>
                  <a:lnTo>
                    <a:pt x="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443792" y="2757695"/>
              <a:ext cx="414613" cy="305319"/>
            </a:xfrm>
            <a:custGeom>
              <a:rect b="b" l="l" r="r" t="t"/>
              <a:pathLst>
                <a:path extrusionOk="0" h="19253" w="26145">
                  <a:moveTo>
                    <a:pt x="26144" y="0"/>
                  </a:moveTo>
                  <a:lnTo>
                    <a:pt x="5308" y="12043"/>
                  </a:lnTo>
                  <a:lnTo>
                    <a:pt x="0" y="19252"/>
                  </a:lnTo>
                  <a:lnTo>
                    <a:pt x="26144" y="4041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306849" y="2629552"/>
              <a:ext cx="551565" cy="319131"/>
            </a:xfrm>
            <a:custGeom>
              <a:rect b="b" l="l" r="r" t="t"/>
              <a:pathLst>
                <a:path extrusionOk="0" h="20124" w="34781">
                  <a:moveTo>
                    <a:pt x="20837" y="0"/>
                  </a:moveTo>
                  <a:lnTo>
                    <a:pt x="1" y="12122"/>
                  </a:lnTo>
                  <a:lnTo>
                    <a:pt x="13944" y="20124"/>
                  </a:lnTo>
                  <a:lnTo>
                    <a:pt x="34780" y="8081"/>
                  </a:lnTo>
                  <a:lnTo>
                    <a:pt x="20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558107" y="2333067"/>
              <a:ext cx="167114" cy="464868"/>
            </a:xfrm>
            <a:custGeom>
              <a:rect b="b" l="l" r="r" t="t"/>
              <a:pathLst>
                <a:path extrusionOk="0" h="29314" w="10538">
                  <a:moveTo>
                    <a:pt x="1" y="0"/>
                  </a:moveTo>
                  <a:lnTo>
                    <a:pt x="1" y="23213"/>
                  </a:lnTo>
                  <a:lnTo>
                    <a:pt x="10538" y="29314"/>
                  </a:lnTo>
                  <a:lnTo>
                    <a:pt x="10538" y="6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725195" y="2372013"/>
              <a:ext cx="103031" cy="425920"/>
            </a:xfrm>
            <a:custGeom>
              <a:rect b="b" l="l" r="r" t="t"/>
              <a:pathLst>
                <a:path extrusionOk="0" h="26858" w="6497">
                  <a:moveTo>
                    <a:pt x="6497" y="0"/>
                  </a:moveTo>
                  <a:lnTo>
                    <a:pt x="1" y="3565"/>
                  </a:lnTo>
                  <a:lnTo>
                    <a:pt x="1" y="26858"/>
                  </a:lnTo>
                  <a:lnTo>
                    <a:pt x="6497" y="23213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558107" y="2275267"/>
              <a:ext cx="270129" cy="153302"/>
            </a:xfrm>
            <a:custGeom>
              <a:rect b="b" l="l" r="r" t="t"/>
              <a:pathLst>
                <a:path extrusionOk="0" h="9667" w="17034">
                  <a:moveTo>
                    <a:pt x="6497" y="1"/>
                  </a:moveTo>
                  <a:lnTo>
                    <a:pt x="1" y="3645"/>
                  </a:lnTo>
                  <a:lnTo>
                    <a:pt x="10538" y="9666"/>
                  </a:lnTo>
                  <a:lnTo>
                    <a:pt x="17034" y="6101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306849" y="2630805"/>
              <a:ext cx="221143" cy="150780"/>
            </a:xfrm>
            <a:custGeom>
              <a:rect b="b" l="l" r="r" t="t"/>
              <a:pathLst>
                <a:path extrusionOk="0" h="9508" w="13945">
                  <a:moveTo>
                    <a:pt x="1" y="1"/>
                  </a:moveTo>
                  <a:lnTo>
                    <a:pt x="1" y="1506"/>
                  </a:lnTo>
                  <a:lnTo>
                    <a:pt x="13944" y="9508"/>
                  </a:lnTo>
                  <a:lnTo>
                    <a:pt x="13944" y="8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527963" y="2624525"/>
              <a:ext cx="223649" cy="157060"/>
            </a:xfrm>
            <a:custGeom>
              <a:rect b="b" l="l" r="r" t="t"/>
              <a:pathLst>
                <a:path extrusionOk="0" h="9904" w="14103">
                  <a:moveTo>
                    <a:pt x="14102" y="1"/>
                  </a:moveTo>
                  <a:lnTo>
                    <a:pt x="0" y="8398"/>
                  </a:lnTo>
                  <a:lnTo>
                    <a:pt x="0" y="9904"/>
                  </a:lnTo>
                  <a:lnTo>
                    <a:pt x="14102" y="1585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306849" y="2496382"/>
              <a:ext cx="444776" cy="261344"/>
            </a:xfrm>
            <a:custGeom>
              <a:rect b="b" l="l" r="r" t="t"/>
              <a:pathLst>
                <a:path extrusionOk="0" h="16480" w="28047">
                  <a:moveTo>
                    <a:pt x="14182" y="1"/>
                  </a:moveTo>
                  <a:lnTo>
                    <a:pt x="1" y="8398"/>
                  </a:lnTo>
                  <a:lnTo>
                    <a:pt x="13944" y="16479"/>
                  </a:lnTo>
                  <a:lnTo>
                    <a:pt x="28046" y="8082"/>
                  </a:lnTo>
                  <a:lnTo>
                    <a:pt x="14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462631" y="2540354"/>
              <a:ext cx="227423" cy="128483"/>
            </a:xfrm>
            <a:custGeom>
              <a:rect b="b" l="l" r="r" t="t"/>
              <a:pathLst>
                <a:path extrusionOk="0" h="8102" w="14341">
                  <a:moveTo>
                    <a:pt x="9111" y="0"/>
                  </a:moveTo>
                  <a:lnTo>
                    <a:pt x="1427" y="4437"/>
                  </a:lnTo>
                  <a:cubicBezTo>
                    <a:pt x="1" y="5309"/>
                    <a:pt x="1" y="6576"/>
                    <a:pt x="1427" y="7448"/>
                  </a:cubicBezTo>
                  <a:cubicBezTo>
                    <a:pt x="2140" y="7883"/>
                    <a:pt x="3090" y="8101"/>
                    <a:pt x="4041" y="8101"/>
                  </a:cubicBezTo>
                  <a:cubicBezTo>
                    <a:pt x="4992" y="8101"/>
                    <a:pt x="5942" y="7883"/>
                    <a:pt x="6655" y="7448"/>
                  </a:cubicBezTo>
                  <a:lnTo>
                    <a:pt x="14340" y="3011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409874" y="2534075"/>
              <a:ext cx="283942" cy="167114"/>
            </a:xfrm>
            <a:custGeom>
              <a:rect b="b" l="l" r="r" t="t"/>
              <a:pathLst>
                <a:path extrusionOk="0" h="10538" w="17905">
                  <a:moveTo>
                    <a:pt x="9428" y="476"/>
                  </a:moveTo>
                  <a:cubicBezTo>
                    <a:pt x="11092" y="476"/>
                    <a:pt x="12676" y="793"/>
                    <a:pt x="13785" y="1506"/>
                  </a:cubicBezTo>
                  <a:lnTo>
                    <a:pt x="15687" y="2615"/>
                  </a:lnTo>
                  <a:cubicBezTo>
                    <a:pt x="16796" y="3249"/>
                    <a:pt x="17430" y="4041"/>
                    <a:pt x="17430" y="4912"/>
                  </a:cubicBezTo>
                  <a:cubicBezTo>
                    <a:pt x="17430" y="5863"/>
                    <a:pt x="16796" y="6655"/>
                    <a:pt x="15687" y="7289"/>
                  </a:cubicBezTo>
                  <a:lnTo>
                    <a:pt x="12755" y="9032"/>
                  </a:lnTo>
                  <a:cubicBezTo>
                    <a:pt x="11567" y="9666"/>
                    <a:pt x="10062" y="10062"/>
                    <a:pt x="8398" y="10062"/>
                  </a:cubicBezTo>
                  <a:cubicBezTo>
                    <a:pt x="6734" y="10062"/>
                    <a:pt x="5229" y="9666"/>
                    <a:pt x="4041" y="9032"/>
                  </a:cubicBezTo>
                  <a:lnTo>
                    <a:pt x="2139" y="7923"/>
                  </a:lnTo>
                  <a:cubicBezTo>
                    <a:pt x="1030" y="7289"/>
                    <a:pt x="475" y="6418"/>
                    <a:pt x="475" y="5546"/>
                  </a:cubicBezTo>
                  <a:cubicBezTo>
                    <a:pt x="475" y="4675"/>
                    <a:pt x="1030" y="3803"/>
                    <a:pt x="2139" y="3169"/>
                  </a:cubicBezTo>
                  <a:lnTo>
                    <a:pt x="5150" y="1506"/>
                  </a:lnTo>
                  <a:cubicBezTo>
                    <a:pt x="6259" y="793"/>
                    <a:pt x="7843" y="476"/>
                    <a:pt x="9428" y="476"/>
                  </a:cubicBezTo>
                  <a:close/>
                  <a:moveTo>
                    <a:pt x="9428" y="0"/>
                  </a:moveTo>
                  <a:cubicBezTo>
                    <a:pt x="7764" y="0"/>
                    <a:pt x="6100" y="396"/>
                    <a:pt x="4912" y="1030"/>
                  </a:cubicBezTo>
                  <a:lnTo>
                    <a:pt x="1901" y="2773"/>
                  </a:lnTo>
                  <a:cubicBezTo>
                    <a:pt x="634" y="3486"/>
                    <a:pt x="0" y="4516"/>
                    <a:pt x="0" y="5546"/>
                  </a:cubicBezTo>
                  <a:cubicBezTo>
                    <a:pt x="0" y="6655"/>
                    <a:pt x="634" y="7606"/>
                    <a:pt x="1901" y="8319"/>
                  </a:cubicBezTo>
                  <a:lnTo>
                    <a:pt x="3803" y="9428"/>
                  </a:lnTo>
                  <a:cubicBezTo>
                    <a:pt x="5070" y="10141"/>
                    <a:pt x="6655" y="10537"/>
                    <a:pt x="8398" y="10537"/>
                  </a:cubicBezTo>
                  <a:cubicBezTo>
                    <a:pt x="10141" y="10537"/>
                    <a:pt x="11725" y="10141"/>
                    <a:pt x="12993" y="9428"/>
                  </a:cubicBezTo>
                  <a:lnTo>
                    <a:pt x="15924" y="7764"/>
                  </a:lnTo>
                  <a:cubicBezTo>
                    <a:pt x="17192" y="6972"/>
                    <a:pt x="17905" y="6021"/>
                    <a:pt x="17905" y="4912"/>
                  </a:cubicBezTo>
                  <a:cubicBezTo>
                    <a:pt x="17905" y="3882"/>
                    <a:pt x="17192" y="2932"/>
                    <a:pt x="15924" y="2139"/>
                  </a:cubicBezTo>
                  <a:lnTo>
                    <a:pt x="14023" y="1030"/>
                  </a:lnTo>
                  <a:cubicBezTo>
                    <a:pt x="12835" y="396"/>
                    <a:pt x="11171" y="0"/>
                    <a:pt x="9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1505350" y="2506435"/>
              <a:ext cx="61578" cy="96133"/>
            </a:xfrm>
            <a:custGeom>
              <a:rect b="b" l="l" r="r" t="t"/>
              <a:pathLst>
                <a:path extrusionOk="0" h="6062" w="3883">
                  <a:moveTo>
                    <a:pt x="0" y="0"/>
                  </a:moveTo>
                  <a:lnTo>
                    <a:pt x="0" y="4912"/>
                  </a:lnTo>
                  <a:cubicBezTo>
                    <a:pt x="0" y="5229"/>
                    <a:pt x="159" y="5546"/>
                    <a:pt x="555" y="5705"/>
                  </a:cubicBezTo>
                  <a:cubicBezTo>
                    <a:pt x="951" y="5942"/>
                    <a:pt x="1446" y="6061"/>
                    <a:pt x="1941" y="6061"/>
                  </a:cubicBezTo>
                  <a:cubicBezTo>
                    <a:pt x="2436" y="6061"/>
                    <a:pt x="2931" y="5942"/>
                    <a:pt x="3328" y="5705"/>
                  </a:cubicBezTo>
                  <a:cubicBezTo>
                    <a:pt x="3724" y="5546"/>
                    <a:pt x="3882" y="5229"/>
                    <a:pt x="3882" y="4912"/>
                  </a:cubicBezTo>
                  <a:lnTo>
                    <a:pt x="3882" y="0"/>
                  </a:lnTo>
                  <a:cubicBezTo>
                    <a:pt x="3882" y="317"/>
                    <a:pt x="3724" y="634"/>
                    <a:pt x="3328" y="793"/>
                  </a:cubicBezTo>
                  <a:cubicBezTo>
                    <a:pt x="2931" y="1030"/>
                    <a:pt x="2436" y="1149"/>
                    <a:pt x="1941" y="1149"/>
                  </a:cubicBezTo>
                  <a:cubicBezTo>
                    <a:pt x="1446" y="1149"/>
                    <a:pt x="951" y="1030"/>
                    <a:pt x="555" y="793"/>
                  </a:cubicBezTo>
                  <a:cubicBezTo>
                    <a:pt x="159" y="634"/>
                    <a:pt x="0" y="31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505350" y="2489167"/>
              <a:ext cx="61578" cy="35507"/>
            </a:xfrm>
            <a:custGeom>
              <a:rect b="b" l="l" r="r" t="t"/>
              <a:pathLst>
                <a:path extrusionOk="0" h="2239" w="3883">
                  <a:moveTo>
                    <a:pt x="1941" y="0"/>
                  </a:moveTo>
                  <a:cubicBezTo>
                    <a:pt x="1446" y="0"/>
                    <a:pt x="951" y="99"/>
                    <a:pt x="555" y="297"/>
                  </a:cubicBezTo>
                  <a:cubicBezTo>
                    <a:pt x="159" y="535"/>
                    <a:pt x="0" y="852"/>
                    <a:pt x="0" y="1089"/>
                  </a:cubicBezTo>
                  <a:cubicBezTo>
                    <a:pt x="0" y="1406"/>
                    <a:pt x="159" y="1723"/>
                    <a:pt x="555" y="1882"/>
                  </a:cubicBezTo>
                  <a:cubicBezTo>
                    <a:pt x="951" y="2119"/>
                    <a:pt x="1446" y="2238"/>
                    <a:pt x="1941" y="2238"/>
                  </a:cubicBezTo>
                  <a:cubicBezTo>
                    <a:pt x="2436" y="2238"/>
                    <a:pt x="2931" y="2119"/>
                    <a:pt x="3328" y="1882"/>
                  </a:cubicBezTo>
                  <a:cubicBezTo>
                    <a:pt x="3724" y="1723"/>
                    <a:pt x="3882" y="1406"/>
                    <a:pt x="3882" y="1089"/>
                  </a:cubicBezTo>
                  <a:cubicBezTo>
                    <a:pt x="3882" y="931"/>
                    <a:pt x="3803" y="693"/>
                    <a:pt x="3565" y="456"/>
                  </a:cubicBezTo>
                  <a:cubicBezTo>
                    <a:pt x="3486" y="456"/>
                    <a:pt x="3407" y="376"/>
                    <a:pt x="3328" y="297"/>
                  </a:cubicBezTo>
                  <a:cubicBezTo>
                    <a:pt x="2931" y="99"/>
                    <a:pt x="2436" y="0"/>
                    <a:pt x="1941" y="0"/>
                  </a:cubicBezTo>
                  <a:close/>
                </a:path>
              </a:pathLst>
            </a:custGeom>
            <a:solidFill>
              <a:srgbClr val="68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432486" y="2377039"/>
              <a:ext cx="207315" cy="170254"/>
            </a:xfrm>
            <a:custGeom>
              <a:rect b="b" l="l" r="r" t="t"/>
              <a:pathLst>
                <a:path extrusionOk="0" h="10736" w="13073">
                  <a:moveTo>
                    <a:pt x="0" y="0"/>
                  </a:moveTo>
                  <a:lnTo>
                    <a:pt x="0" y="6972"/>
                  </a:lnTo>
                  <a:cubicBezTo>
                    <a:pt x="0" y="7923"/>
                    <a:pt x="634" y="8953"/>
                    <a:pt x="1902" y="9666"/>
                  </a:cubicBezTo>
                  <a:cubicBezTo>
                    <a:pt x="3169" y="10379"/>
                    <a:pt x="4853" y="10735"/>
                    <a:pt x="6536" y="10735"/>
                  </a:cubicBezTo>
                  <a:cubicBezTo>
                    <a:pt x="8220" y="10735"/>
                    <a:pt x="9903" y="10379"/>
                    <a:pt x="11171" y="9666"/>
                  </a:cubicBezTo>
                  <a:cubicBezTo>
                    <a:pt x="12438" y="8953"/>
                    <a:pt x="13072" y="7923"/>
                    <a:pt x="13072" y="6972"/>
                  </a:cubicBezTo>
                  <a:lnTo>
                    <a:pt x="13072" y="0"/>
                  </a:lnTo>
                  <a:cubicBezTo>
                    <a:pt x="13072" y="1030"/>
                    <a:pt x="12438" y="1981"/>
                    <a:pt x="11171" y="2694"/>
                  </a:cubicBezTo>
                  <a:cubicBezTo>
                    <a:pt x="9903" y="3446"/>
                    <a:pt x="8220" y="3823"/>
                    <a:pt x="6536" y="3823"/>
                  </a:cubicBezTo>
                  <a:cubicBezTo>
                    <a:pt x="4853" y="3823"/>
                    <a:pt x="3169" y="3446"/>
                    <a:pt x="1902" y="2694"/>
                  </a:cubicBezTo>
                  <a:cubicBezTo>
                    <a:pt x="634" y="1981"/>
                    <a:pt x="0" y="103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432486" y="2317669"/>
              <a:ext cx="207315" cy="119999"/>
            </a:xfrm>
            <a:custGeom>
              <a:rect b="b" l="l" r="r" t="t"/>
              <a:pathLst>
                <a:path extrusionOk="0" h="7567" w="13073">
                  <a:moveTo>
                    <a:pt x="6536" y="1"/>
                  </a:moveTo>
                  <a:cubicBezTo>
                    <a:pt x="4853" y="1"/>
                    <a:pt x="3169" y="377"/>
                    <a:pt x="1902" y="1130"/>
                  </a:cubicBezTo>
                  <a:cubicBezTo>
                    <a:pt x="634" y="1843"/>
                    <a:pt x="0" y="2794"/>
                    <a:pt x="0" y="3744"/>
                  </a:cubicBezTo>
                  <a:cubicBezTo>
                    <a:pt x="0" y="4774"/>
                    <a:pt x="634" y="5725"/>
                    <a:pt x="1902" y="6438"/>
                  </a:cubicBezTo>
                  <a:cubicBezTo>
                    <a:pt x="3169" y="7190"/>
                    <a:pt x="4853" y="7567"/>
                    <a:pt x="6536" y="7567"/>
                  </a:cubicBezTo>
                  <a:cubicBezTo>
                    <a:pt x="8220" y="7567"/>
                    <a:pt x="9903" y="7190"/>
                    <a:pt x="11171" y="6438"/>
                  </a:cubicBezTo>
                  <a:cubicBezTo>
                    <a:pt x="12438" y="5725"/>
                    <a:pt x="13072" y="4774"/>
                    <a:pt x="13072" y="3744"/>
                  </a:cubicBezTo>
                  <a:cubicBezTo>
                    <a:pt x="13072" y="3031"/>
                    <a:pt x="12676" y="2239"/>
                    <a:pt x="11884" y="1605"/>
                  </a:cubicBezTo>
                  <a:cubicBezTo>
                    <a:pt x="11646" y="1447"/>
                    <a:pt x="11409" y="1288"/>
                    <a:pt x="11171" y="1130"/>
                  </a:cubicBezTo>
                  <a:cubicBezTo>
                    <a:pt x="9903" y="377"/>
                    <a:pt x="8220" y="1"/>
                    <a:pt x="6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407352" y="2252654"/>
              <a:ext cx="168367" cy="145769"/>
            </a:xfrm>
            <a:custGeom>
              <a:rect b="b" l="l" r="r" t="t"/>
              <a:pathLst>
                <a:path extrusionOk="0" h="9192" w="10617">
                  <a:moveTo>
                    <a:pt x="1" y="1"/>
                  </a:moveTo>
                  <a:lnTo>
                    <a:pt x="1" y="3011"/>
                  </a:lnTo>
                  <a:lnTo>
                    <a:pt x="10617" y="9191"/>
                  </a:lnTo>
                  <a:lnTo>
                    <a:pt x="10617" y="6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575693" y="2324266"/>
              <a:ext cx="252542" cy="104300"/>
            </a:xfrm>
            <a:custGeom>
              <a:rect b="b" l="l" r="r" t="t"/>
              <a:pathLst>
                <a:path extrusionOk="0" h="6577" w="15925">
                  <a:moveTo>
                    <a:pt x="15925" y="1"/>
                  </a:moveTo>
                  <a:lnTo>
                    <a:pt x="1" y="1585"/>
                  </a:lnTo>
                  <a:lnTo>
                    <a:pt x="1" y="4675"/>
                  </a:lnTo>
                  <a:lnTo>
                    <a:pt x="9429" y="6576"/>
                  </a:lnTo>
                  <a:lnTo>
                    <a:pt x="15925" y="3011"/>
                  </a:lnTo>
                  <a:lnTo>
                    <a:pt x="15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407352" y="2226283"/>
              <a:ext cx="420893" cy="123139"/>
            </a:xfrm>
            <a:custGeom>
              <a:rect b="b" l="l" r="r" t="t"/>
              <a:pathLst>
                <a:path extrusionOk="0" h="7765" w="26541">
                  <a:moveTo>
                    <a:pt x="15925" y="0"/>
                  </a:moveTo>
                  <a:lnTo>
                    <a:pt x="1" y="1664"/>
                  </a:lnTo>
                  <a:lnTo>
                    <a:pt x="10617" y="7764"/>
                  </a:lnTo>
                  <a:lnTo>
                    <a:pt x="26541" y="6180"/>
                  </a:lnTo>
                  <a:lnTo>
                    <a:pt x="15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251571" y="2148392"/>
              <a:ext cx="400801" cy="194755"/>
            </a:xfrm>
            <a:custGeom>
              <a:rect b="b" l="l" r="r" t="t"/>
              <a:pathLst>
                <a:path extrusionOk="0" h="12281" w="25274">
                  <a:moveTo>
                    <a:pt x="14816" y="0"/>
                  </a:moveTo>
                  <a:lnTo>
                    <a:pt x="6339" y="1347"/>
                  </a:lnTo>
                  <a:lnTo>
                    <a:pt x="1" y="12280"/>
                  </a:lnTo>
                  <a:lnTo>
                    <a:pt x="25273" y="6101"/>
                  </a:lnTo>
                  <a:lnTo>
                    <a:pt x="14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418659" y="2245122"/>
              <a:ext cx="233703" cy="193502"/>
            </a:xfrm>
            <a:custGeom>
              <a:rect b="b" l="l" r="r" t="t"/>
              <a:pathLst>
                <a:path extrusionOk="0" h="12202" w="14737">
                  <a:moveTo>
                    <a:pt x="14736" y="1"/>
                  </a:moveTo>
                  <a:lnTo>
                    <a:pt x="6259" y="1268"/>
                  </a:lnTo>
                  <a:lnTo>
                    <a:pt x="1" y="12201"/>
                  </a:lnTo>
                  <a:lnTo>
                    <a:pt x="14736" y="3724"/>
                  </a:lnTo>
                  <a:lnTo>
                    <a:pt x="147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383487" y="2242617"/>
              <a:ext cx="140726" cy="218622"/>
            </a:xfrm>
            <a:custGeom>
              <a:rect b="b" l="l" r="r" t="t"/>
              <a:pathLst>
                <a:path extrusionOk="0" h="13786" w="8874">
                  <a:moveTo>
                    <a:pt x="7527" y="0"/>
                  </a:moveTo>
                  <a:lnTo>
                    <a:pt x="0" y="13072"/>
                  </a:lnTo>
                  <a:lnTo>
                    <a:pt x="1426" y="13785"/>
                  </a:lnTo>
                  <a:lnTo>
                    <a:pt x="2219" y="12359"/>
                  </a:lnTo>
                  <a:lnTo>
                    <a:pt x="8477" y="1426"/>
                  </a:lnTo>
                  <a:lnTo>
                    <a:pt x="8874" y="792"/>
                  </a:lnTo>
                  <a:lnTo>
                    <a:pt x="7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217652" y="2147139"/>
              <a:ext cx="285210" cy="302797"/>
            </a:xfrm>
            <a:custGeom>
              <a:rect b="b" l="l" r="r" t="t"/>
              <a:pathLst>
                <a:path extrusionOk="0" h="19094" w="17985">
                  <a:moveTo>
                    <a:pt x="7448" y="0"/>
                  </a:moveTo>
                  <a:lnTo>
                    <a:pt x="1" y="12914"/>
                  </a:lnTo>
                  <a:lnTo>
                    <a:pt x="10617" y="19093"/>
                  </a:lnTo>
                  <a:lnTo>
                    <a:pt x="17985" y="602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169922" y="2163457"/>
              <a:ext cx="179674" cy="148592"/>
            </a:xfrm>
            <a:custGeom>
              <a:rect b="b" l="l" r="r" t="t"/>
              <a:pathLst>
                <a:path extrusionOk="0" h="9370" w="11330">
                  <a:moveTo>
                    <a:pt x="2773" y="1"/>
                  </a:moveTo>
                  <a:lnTo>
                    <a:pt x="0" y="4596"/>
                  </a:lnTo>
                  <a:lnTo>
                    <a:pt x="7685" y="9191"/>
                  </a:lnTo>
                  <a:cubicBezTo>
                    <a:pt x="7923" y="9310"/>
                    <a:pt x="8180" y="9369"/>
                    <a:pt x="8447" y="9369"/>
                  </a:cubicBezTo>
                  <a:cubicBezTo>
                    <a:pt x="8715" y="9369"/>
                    <a:pt x="8992" y="9310"/>
                    <a:pt x="9269" y="9191"/>
                  </a:cubicBezTo>
                  <a:cubicBezTo>
                    <a:pt x="10458" y="8636"/>
                    <a:pt x="11329" y="7210"/>
                    <a:pt x="11171" y="5943"/>
                  </a:cubicBezTo>
                  <a:cubicBezTo>
                    <a:pt x="11092" y="5230"/>
                    <a:pt x="10775" y="4675"/>
                    <a:pt x="10299" y="4517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54842" y="2159540"/>
              <a:ext cx="70379" cy="78752"/>
            </a:xfrm>
            <a:custGeom>
              <a:rect b="b" l="l" r="r" t="t"/>
              <a:pathLst>
                <a:path extrusionOk="0" h="4966" w="4438">
                  <a:moveTo>
                    <a:pt x="2798" y="0"/>
                  </a:moveTo>
                  <a:cubicBezTo>
                    <a:pt x="2541" y="0"/>
                    <a:pt x="2266" y="55"/>
                    <a:pt x="1981" y="169"/>
                  </a:cubicBezTo>
                  <a:cubicBezTo>
                    <a:pt x="872" y="723"/>
                    <a:pt x="0" y="2149"/>
                    <a:pt x="80" y="3417"/>
                  </a:cubicBezTo>
                  <a:cubicBezTo>
                    <a:pt x="139" y="4371"/>
                    <a:pt x="782" y="4966"/>
                    <a:pt x="1569" y="4966"/>
                  </a:cubicBezTo>
                  <a:cubicBezTo>
                    <a:pt x="1828" y="4966"/>
                    <a:pt x="2102" y="4901"/>
                    <a:pt x="2377" y="4764"/>
                  </a:cubicBezTo>
                  <a:cubicBezTo>
                    <a:pt x="3566" y="4288"/>
                    <a:pt x="4437" y="2783"/>
                    <a:pt x="4358" y="1516"/>
                  </a:cubicBezTo>
                  <a:cubicBezTo>
                    <a:pt x="4237" y="552"/>
                    <a:pt x="3613" y="0"/>
                    <a:pt x="2798" y="0"/>
                  </a:cubicBezTo>
                  <a:close/>
                </a:path>
              </a:pathLst>
            </a:custGeom>
            <a:solidFill>
              <a:srgbClr val="135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67401" y="2174287"/>
              <a:ext cx="43991" cy="48907"/>
            </a:xfrm>
            <a:custGeom>
              <a:rect b="b" l="l" r="r" t="t"/>
              <a:pathLst>
                <a:path extrusionOk="0" h="3084" w="2774">
                  <a:moveTo>
                    <a:pt x="1761" y="1"/>
                  </a:moveTo>
                  <a:cubicBezTo>
                    <a:pt x="1603" y="1"/>
                    <a:pt x="1435" y="36"/>
                    <a:pt x="1268" y="110"/>
                  </a:cubicBezTo>
                  <a:cubicBezTo>
                    <a:pt x="555" y="427"/>
                    <a:pt x="1" y="1378"/>
                    <a:pt x="80" y="2170"/>
                  </a:cubicBezTo>
                  <a:cubicBezTo>
                    <a:pt x="139" y="2758"/>
                    <a:pt x="502" y="3084"/>
                    <a:pt x="977" y="3084"/>
                  </a:cubicBezTo>
                  <a:cubicBezTo>
                    <a:pt x="1143" y="3084"/>
                    <a:pt x="1322" y="3044"/>
                    <a:pt x="1506" y="2962"/>
                  </a:cubicBezTo>
                  <a:cubicBezTo>
                    <a:pt x="2219" y="2645"/>
                    <a:pt x="2774" y="1774"/>
                    <a:pt x="2694" y="982"/>
                  </a:cubicBezTo>
                  <a:cubicBezTo>
                    <a:pt x="2694" y="375"/>
                    <a:pt x="2276" y="1"/>
                    <a:pt x="1761" y="1"/>
                  </a:cubicBezTo>
                  <a:close/>
                </a:path>
              </a:pathLst>
            </a:custGeom>
            <a:solidFill>
              <a:srgbClr val="434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257850" y="2213709"/>
              <a:ext cx="178421" cy="148592"/>
            </a:xfrm>
            <a:custGeom>
              <a:rect b="b" l="l" r="r" t="t"/>
              <a:pathLst>
                <a:path extrusionOk="0" h="9370" w="11251">
                  <a:moveTo>
                    <a:pt x="2695" y="1"/>
                  </a:moveTo>
                  <a:lnTo>
                    <a:pt x="1" y="4596"/>
                  </a:lnTo>
                  <a:lnTo>
                    <a:pt x="7686" y="9191"/>
                  </a:lnTo>
                  <a:cubicBezTo>
                    <a:pt x="7884" y="9310"/>
                    <a:pt x="8121" y="9369"/>
                    <a:pt x="8379" y="9369"/>
                  </a:cubicBezTo>
                  <a:cubicBezTo>
                    <a:pt x="8636" y="9369"/>
                    <a:pt x="8914" y="9310"/>
                    <a:pt x="9191" y="9191"/>
                  </a:cubicBezTo>
                  <a:cubicBezTo>
                    <a:pt x="10379" y="8636"/>
                    <a:pt x="11251" y="7210"/>
                    <a:pt x="11172" y="5943"/>
                  </a:cubicBezTo>
                  <a:cubicBezTo>
                    <a:pt x="11092" y="5230"/>
                    <a:pt x="10775" y="4675"/>
                    <a:pt x="10221" y="4517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241517" y="2209935"/>
              <a:ext cx="72884" cy="76104"/>
            </a:xfrm>
            <a:custGeom>
              <a:rect b="b" l="l" r="r" t="t"/>
              <a:pathLst>
                <a:path extrusionOk="0" h="4799" w="4596">
                  <a:moveTo>
                    <a:pt x="2786" y="1"/>
                  </a:moveTo>
                  <a:cubicBezTo>
                    <a:pt x="2557" y="1"/>
                    <a:pt x="2313" y="52"/>
                    <a:pt x="2061" y="160"/>
                  </a:cubicBezTo>
                  <a:cubicBezTo>
                    <a:pt x="872" y="714"/>
                    <a:pt x="1" y="2140"/>
                    <a:pt x="80" y="3408"/>
                  </a:cubicBezTo>
                  <a:cubicBezTo>
                    <a:pt x="211" y="4453"/>
                    <a:pt x="880" y="4798"/>
                    <a:pt x="1822" y="4798"/>
                  </a:cubicBezTo>
                  <a:cubicBezTo>
                    <a:pt x="2022" y="4798"/>
                    <a:pt x="2235" y="4783"/>
                    <a:pt x="2457" y="4755"/>
                  </a:cubicBezTo>
                  <a:cubicBezTo>
                    <a:pt x="3962" y="4676"/>
                    <a:pt x="4596" y="3012"/>
                    <a:pt x="4358" y="1507"/>
                  </a:cubicBezTo>
                  <a:cubicBezTo>
                    <a:pt x="4175" y="588"/>
                    <a:pt x="3565" y="1"/>
                    <a:pt x="2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255345" y="2224539"/>
              <a:ext cx="43991" cy="49446"/>
            </a:xfrm>
            <a:custGeom>
              <a:rect b="b" l="l" r="r" t="t"/>
              <a:pathLst>
                <a:path extrusionOk="0" h="3118" w="2774">
                  <a:moveTo>
                    <a:pt x="1750" y="1"/>
                  </a:moveTo>
                  <a:cubicBezTo>
                    <a:pt x="1598" y="1"/>
                    <a:pt x="1435" y="36"/>
                    <a:pt x="1268" y="110"/>
                  </a:cubicBezTo>
                  <a:cubicBezTo>
                    <a:pt x="555" y="427"/>
                    <a:pt x="0" y="1378"/>
                    <a:pt x="80" y="2170"/>
                  </a:cubicBezTo>
                  <a:cubicBezTo>
                    <a:pt x="80" y="2750"/>
                    <a:pt x="462" y="3118"/>
                    <a:pt x="946" y="3118"/>
                  </a:cubicBezTo>
                  <a:cubicBezTo>
                    <a:pt x="1124" y="3118"/>
                    <a:pt x="1315" y="3068"/>
                    <a:pt x="1506" y="2962"/>
                  </a:cubicBezTo>
                  <a:cubicBezTo>
                    <a:pt x="2219" y="2645"/>
                    <a:pt x="2773" y="1774"/>
                    <a:pt x="2694" y="982"/>
                  </a:cubicBezTo>
                  <a:cubicBezTo>
                    <a:pt x="2633" y="375"/>
                    <a:pt x="224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85238" y="4051766"/>
              <a:ext cx="159581" cy="131956"/>
            </a:xfrm>
            <a:custGeom>
              <a:rect b="b" l="l" r="r" t="t"/>
              <a:pathLst>
                <a:path extrusionOk="0" h="8321" w="10063">
                  <a:moveTo>
                    <a:pt x="7322" y="1"/>
                  </a:moveTo>
                  <a:cubicBezTo>
                    <a:pt x="6784" y="1"/>
                    <a:pt x="5826" y="263"/>
                    <a:pt x="4833" y="629"/>
                  </a:cubicBezTo>
                  <a:cubicBezTo>
                    <a:pt x="2932" y="1263"/>
                    <a:pt x="872" y="2134"/>
                    <a:pt x="872" y="2134"/>
                  </a:cubicBezTo>
                  <a:cubicBezTo>
                    <a:pt x="872" y="2134"/>
                    <a:pt x="714" y="2847"/>
                    <a:pt x="555" y="3798"/>
                  </a:cubicBezTo>
                  <a:cubicBezTo>
                    <a:pt x="555" y="4036"/>
                    <a:pt x="476" y="4194"/>
                    <a:pt x="476" y="4432"/>
                  </a:cubicBezTo>
                  <a:cubicBezTo>
                    <a:pt x="238" y="5858"/>
                    <a:pt x="1" y="7601"/>
                    <a:pt x="159" y="8076"/>
                  </a:cubicBezTo>
                  <a:cubicBezTo>
                    <a:pt x="238" y="8155"/>
                    <a:pt x="238" y="8234"/>
                    <a:pt x="317" y="8234"/>
                  </a:cubicBezTo>
                  <a:cubicBezTo>
                    <a:pt x="603" y="8234"/>
                    <a:pt x="1601" y="8320"/>
                    <a:pt x="2833" y="8320"/>
                  </a:cubicBezTo>
                  <a:cubicBezTo>
                    <a:pt x="3654" y="8320"/>
                    <a:pt x="4580" y="8282"/>
                    <a:pt x="5467" y="8155"/>
                  </a:cubicBezTo>
                  <a:cubicBezTo>
                    <a:pt x="6418" y="7997"/>
                    <a:pt x="7368" y="7759"/>
                    <a:pt x="8002" y="7363"/>
                  </a:cubicBezTo>
                  <a:cubicBezTo>
                    <a:pt x="9032" y="6808"/>
                    <a:pt x="9508" y="6016"/>
                    <a:pt x="9745" y="5224"/>
                  </a:cubicBezTo>
                  <a:cubicBezTo>
                    <a:pt x="10062" y="4194"/>
                    <a:pt x="9904" y="3323"/>
                    <a:pt x="9904" y="3323"/>
                  </a:cubicBezTo>
                  <a:lnTo>
                    <a:pt x="8874" y="2530"/>
                  </a:lnTo>
                  <a:lnTo>
                    <a:pt x="8478" y="2293"/>
                  </a:lnTo>
                  <a:lnTo>
                    <a:pt x="8002" y="1976"/>
                  </a:lnTo>
                  <a:cubicBezTo>
                    <a:pt x="8002" y="1976"/>
                    <a:pt x="7765" y="1263"/>
                    <a:pt x="7765" y="233"/>
                  </a:cubicBezTo>
                  <a:cubicBezTo>
                    <a:pt x="7765" y="71"/>
                    <a:pt x="7599" y="1"/>
                    <a:pt x="7322" y="1"/>
                  </a:cubicBezTo>
                  <a:close/>
                </a:path>
              </a:pathLst>
            </a:custGeom>
            <a:solidFill>
              <a:srgbClr val="135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58851" y="4096036"/>
              <a:ext cx="291506" cy="157377"/>
            </a:xfrm>
            <a:custGeom>
              <a:rect b="b" l="l" r="r" t="t"/>
              <a:pathLst>
                <a:path extrusionOk="0" h="9924" w="18382">
                  <a:moveTo>
                    <a:pt x="17100" y="1"/>
                  </a:moveTo>
                  <a:cubicBezTo>
                    <a:pt x="16014" y="1"/>
                    <a:pt x="13357" y="1262"/>
                    <a:pt x="11409" y="2311"/>
                  </a:cubicBezTo>
                  <a:cubicBezTo>
                    <a:pt x="10142" y="2945"/>
                    <a:pt x="9191" y="3499"/>
                    <a:pt x="9191" y="3499"/>
                  </a:cubicBezTo>
                  <a:lnTo>
                    <a:pt x="7131" y="3975"/>
                  </a:lnTo>
                  <a:lnTo>
                    <a:pt x="1823" y="5163"/>
                  </a:lnTo>
                  <a:lnTo>
                    <a:pt x="714" y="5401"/>
                  </a:lnTo>
                  <a:cubicBezTo>
                    <a:pt x="714" y="5401"/>
                    <a:pt x="476" y="6114"/>
                    <a:pt x="318" y="6748"/>
                  </a:cubicBezTo>
                  <a:cubicBezTo>
                    <a:pt x="159" y="7302"/>
                    <a:pt x="1" y="7857"/>
                    <a:pt x="1" y="8015"/>
                  </a:cubicBezTo>
                  <a:cubicBezTo>
                    <a:pt x="1" y="8174"/>
                    <a:pt x="1110" y="9362"/>
                    <a:pt x="2536" y="9758"/>
                  </a:cubicBezTo>
                  <a:cubicBezTo>
                    <a:pt x="2879" y="9856"/>
                    <a:pt x="3222" y="9924"/>
                    <a:pt x="3564" y="9924"/>
                  </a:cubicBezTo>
                  <a:cubicBezTo>
                    <a:pt x="3776" y="9924"/>
                    <a:pt x="3988" y="9898"/>
                    <a:pt x="4200" y="9837"/>
                  </a:cubicBezTo>
                  <a:cubicBezTo>
                    <a:pt x="5230" y="9600"/>
                    <a:pt x="6576" y="8570"/>
                    <a:pt x="7844" y="7619"/>
                  </a:cubicBezTo>
                  <a:lnTo>
                    <a:pt x="7844" y="6668"/>
                  </a:lnTo>
                  <a:cubicBezTo>
                    <a:pt x="7844" y="6668"/>
                    <a:pt x="9825" y="5401"/>
                    <a:pt x="10538" y="5401"/>
                  </a:cubicBezTo>
                  <a:cubicBezTo>
                    <a:pt x="11330" y="5401"/>
                    <a:pt x="16638" y="5084"/>
                    <a:pt x="17589" y="3024"/>
                  </a:cubicBezTo>
                  <a:cubicBezTo>
                    <a:pt x="18381" y="1202"/>
                    <a:pt x="18143" y="568"/>
                    <a:pt x="18064" y="410"/>
                  </a:cubicBezTo>
                  <a:cubicBezTo>
                    <a:pt x="17906" y="251"/>
                    <a:pt x="17668" y="93"/>
                    <a:pt x="17351" y="13"/>
                  </a:cubicBezTo>
                  <a:lnTo>
                    <a:pt x="17272" y="13"/>
                  </a:lnTo>
                  <a:cubicBezTo>
                    <a:pt x="17220" y="5"/>
                    <a:pt x="17163" y="1"/>
                    <a:pt x="17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35523" y="4221166"/>
              <a:ext cx="289476" cy="167193"/>
            </a:xfrm>
            <a:custGeom>
              <a:rect b="b" l="l" r="r" t="t"/>
              <a:pathLst>
                <a:path extrusionOk="0" h="10543" w="18254">
                  <a:moveTo>
                    <a:pt x="16847" y="0"/>
                  </a:moveTo>
                  <a:cubicBezTo>
                    <a:pt x="16846" y="0"/>
                    <a:pt x="16855" y="14"/>
                    <a:pt x="16875" y="45"/>
                  </a:cubicBezTo>
                  <a:cubicBezTo>
                    <a:pt x="16880" y="55"/>
                    <a:pt x="16890" y="65"/>
                    <a:pt x="16903" y="77"/>
                  </a:cubicBezTo>
                  <a:lnTo>
                    <a:pt x="16903" y="77"/>
                  </a:lnTo>
                  <a:cubicBezTo>
                    <a:pt x="16870" y="30"/>
                    <a:pt x="16848" y="0"/>
                    <a:pt x="16847" y="0"/>
                  </a:cubicBezTo>
                  <a:close/>
                  <a:moveTo>
                    <a:pt x="16903" y="77"/>
                  </a:moveTo>
                  <a:cubicBezTo>
                    <a:pt x="17018" y="238"/>
                    <a:pt x="17271" y="599"/>
                    <a:pt x="17271" y="599"/>
                  </a:cubicBezTo>
                  <a:cubicBezTo>
                    <a:pt x="17222" y="591"/>
                    <a:pt x="17168" y="587"/>
                    <a:pt x="17109" y="587"/>
                  </a:cubicBezTo>
                  <a:cubicBezTo>
                    <a:pt x="16020" y="587"/>
                    <a:pt x="13287" y="1920"/>
                    <a:pt x="11409" y="2897"/>
                  </a:cubicBezTo>
                  <a:cubicBezTo>
                    <a:pt x="10141" y="3610"/>
                    <a:pt x="9191" y="4165"/>
                    <a:pt x="9191" y="4165"/>
                  </a:cubicBezTo>
                  <a:lnTo>
                    <a:pt x="7051" y="4640"/>
                  </a:lnTo>
                  <a:lnTo>
                    <a:pt x="1823" y="5749"/>
                  </a:lnTo>
                  <a:lnTo>
                    <a:pt x="713" y="5987"/>
                  </a:lnTo>
                  <a:cubicBezTo>
                    <a:pt x="713" y="5987"/>
                    <a:pt x="476" y="6700"/>
                    <a:pt x="317" y="7334"/>
                  </a:cubicBezTo>
                  <a:cubicBezTo>
                    <a:pt x="159" y="7967"/>
                    <a:pt x="0" y="8522"/>
                    <a:pt x="0" y="8601"/>
                  </a:cubicBezTo>
                  <a:cubicBezTo>
                    <a:pt x="0" y="8839"/>
                    <a:pt x="1110" y="9948"/>
                    <a:pt x="2456" y="10423"/>
                  </a:cubicBezTo>
                  <a:cubicBezTo>
                    <a:pt x="2734" y="10503"/>
                    <a:pt x="3011" y="10542"/>
                    <a:pt x="3288" y="10542"/>
                  </a:cubicBezTo>
                  <a:cubicBezTo>
                    <a:pt x="3566" y="10542"/>
                    <a:pt x="3843" y="10503"/>
                    <a:pt x="4120" y="10423"/>
                  </a:cubicBezTo>
                  <a:cubicBezTo>
                    <a:pt x="5229" y="10186"/>
                    <a:pt x="6497" y="9156"/>
                    <a:pt x="7764" y="8205"/>
                  </a:cubicBezTo>
                  <a:lnTo>
                    <a:pt x="7764" y="7334"/>
                  </a:lnTo>
                  <a:cubicBezTo>
                    <a:pt x="7764" y="7334"/>
                    <a:pt x="16638" y="4402"/>
                    <a:pt x="17509" y="2342"/>
                  </a:cubicBezTo>
                  <a:cubicBezTo>
                    <a:pt x="18253" y="705"/>
                    <a:pt x="17110" y="256"/>
                    <a:pt x="16903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61373" y="4085665"/>
              <a:ext cx="282689" cy="145024"/>
            </a:xfrm>
            <a:custGeom>
              <a:rect b="b" l="l" r="r" t="t"/>
              <a:pathLst>
                <a:path extrusionOk="0" h="9145" w="17826">
                  <a:moveTo>
                    <a:pt x="14983" y="1"/>
                  </a:moveTo>
                  <a:cubicBezTo>
                    <a:pt x="13819" y="1"/>
                    <a:pt x="12711" y="372"/>
                    <a:pt x="11991" y="372"/>
                  </a:cubicBezTo>
                  <a:cubicBezTo>
                    <a:pt x="11895" y="372"/>
                    <a:pt x="11807" y="365"/>
                    <a:pt x="11726" y="350"/>
                  </a:cubicBezTo>
                  <a:cubicBezTo>
                    <a:pt x="11244" y="297"/>
                    <a:pt x="10943" y="63"/>
                    <a:pt x="10701" y="63"/>
                  </a:cubicBezTo>
                  <a:cubicBezTo>
                    <a:pt x="10585" y="63"/>
                    <a:pt x="10482" y="117"/>
                    <a:pt x="10379" y="271"/>
                  </a:cubicBezTo>
                  <a:cubicBezTo>
                    <a:pt x="10379" y="350"/>
                    <a:pt x="10300" y="509"/>
                    <a:pt x="10220" y="588"/>
                  </a:cubicBezTo>
                  <a:cubicBezTo>
                    <a:pt x="9824" y="1539"/>
                    <a:pt x="8953" y="3123"/>
                    <a:pt x="6814" y="3361"/>
                  </a:cubicBezTo>
                  <a:cubicBezTo>
                    <a:pt x="6367" y="3394"/>
                    <a:pt x="5948" y="3410"/>
                    <a:pt x="5558" y="3410"/>
                  </a:cubicBezTo>
                  <a:cubicBezTo>
                    <a:pt x="4077" y="3410"/>
                    <a:pt x="3004" y="3183"/>
                    <a:pt x="2377" y="2806"/>
                  </a:cubicBezTo>
                  <a:cubicBezTo>
                    <a:pt x="2377" y="2806"/>
                    <a:pt x="2219" y="2252"/>
                    <a:pt x="1981" y="2173"/>
                  </a:cubicBezTo>
                  <a:cubicBezTo>
                    <a:pt x="1902" y="2173"/>
                    <a:pt x="1743" y="2173"/>
                    <a:pt x="1585" y="2331"/>
                  </a:cubicBezTo>
                  <a:cubicBezTo>
                    <a:pt x="1030" y="2886"/>
                    <a:pt x="238" y="5659"/>
                    <a:pt x="0" y="6688"/>
                  </a:cubicBezTo>
                  <a:cubicBezTo>
                    <a:pt x="0" y="6926"/>
                    <a:pt x="0" y="7164"/>
                    <a:pt x="159" y="7402"/>
                  </a:cubicBezTo>
                  <a:cubicBezTo>
                    <a:pt x="634" y="8194"/>
                    <a:pt x="1902" y="9065"/>
                    <a:pt x="3328" y="9144"/>
                  </a:cubicBezTo>
                  <a:cubicBezTo>
                    <a:pt x="3645" y="9144"/>
                    <a:pt x="3962" y="9144"/>
                    <a:pt x="4278" y="9065"/>
                  </a:cubicBezTo>
                  <a:cubicBezTo>
                    <a:pt x="5150" y="8828"/>
                    <a:pt x="5863" y="8352"/>
                    <a:pt x="6655" y="7877"/>
                  </a:cubicBezTo>
                  <a:cubicBezTo>
                    <a:pt x="6655" y="7798"/>
                    <a:pt x="6734" y="7798"/>
                    <a:pt x="6814" y="7718"/>
                  </a:cubicBezTo>
                  <a:cubicBezTo>
                    <a:pt x="8081" y="6847"/>
                    <a:pt x="9349" y="5817"/>
                    <a:pt x="11171" y="5659"/>
                  </a:cubicBezTo>
                  <a:cubicBezTo>
                    <a:pt x="14182" y="5262"/>
                    <a:pt x="16954" y="4391"/>
                    <a:pt x="17588" y="2648"/>
                  </a:cubicBezTo>
                  <a:cubicBezTo>
                    <a:pt x="17826" y="1856"/>
                    <a:pt x="17826" y="1143"/>
                    <a:pt x="17192" y="667"/>
                  </a:cubicBezTo>
                  <a:cubicBezTo>
                    <a:pt x="16954" y="430"/>
                    <a:pt x="16558" y="271"/>
                    <a:pt x="16004" y="113"/>
                  </a:cubicBezTo>
                  <a:cubicBezTo>
                    <a:pt x="15664" y="32"/>
                    <a:pt x="15321" y="1"/>
                    <a:pt x="14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38028" y="4210193"/>
              <a:ext cx="282705" cy="152413"/>
            </a:xfrm>
            <a:custGeom>
              <a:rect b="b" l="l" r="r" t="t"/>
              <a:pathLst>
                <a:path extrusionOk="0" h="9611" w="17827">
                  <a:moveTo>
                    <a:pt x="14801" y="1"/>
                  </a:moveTo>
                  <a:cubicBezTo>
                    <a:pt x="13577" y="1"/>
                    <a:pt x="12603" y="829"/>
                    <a:pt x="11877" y="829"/>
                  </a:cubicBezTo>
                  <a:cubicBezTo>
                    <a:pt x="11825" y="829"/>
                    <a:pt x="11775" y="825"/>
                    <a:pt x="11726" y="816"/>
                  </a:cubicBezTo>
                  <a:cubicBezTo>
                    <a:pt x="11268" y="765"/>
                    <a:pt x="11007" y="551"/>
                    <a:pt x="10794" y="551"/>
                  </a:cubicBezTo>
                  <a:cubicBezTo>
                    <a:pt x="10675" y="551"/>
                    <a:pt x="10572" y="618"/>
                    <a:pt x="10459" y="816"/>
                  </a:cubicBezTo>
                  <a:cubicBezTo>
                    <a:pt x="10379" y="895"/>
                    <a:pt x="10300" y="975"/>
                    <a:pt x="10300" y="1054"/>
                  </a:cubicBezTo>
                  <a:cubicBezTo>
                    <a:pt x="9904" y="2084"/>
                    <a:pt x="8953" y="3668"/>
                    <a:pt x="6893" y="3827"/>
                  </a:cubicBezTo>
                  <a:lnTo>
                    <a:pt x="6814" y="3827"/>
                  </a:lnTo>
                  <a:cubicBezTo>
                    <a:pt x="6384" y="3860"/>
                    <a:pt x="5975" y="3876"/>
                    <a:pt x="5590" y="3876"/>
                  </a:cubicBezTo>
                  <a:cubicBezTo>
                    <a:pt x="4128" y="3876"/>
                    <a:pt x="3005" y="3648"/>
                    <a:pt x="2378" y="3272"/>
                  </a:cubicBezTo>
                  <a:cubicBezTo>
                    <a:pt x="2378" y="3272"/>
                    <a:pt x="2298" y="2718"/>
                    <a:pt x="1982" y="2638"/>
                  </a:cubicBezTo>
                  <a:cubicBezTo>
                    <a:pt x="1902" y="2638"/>
                    <a:pt x="1744" y="2638"/>
                    <a:pt x="1585" y="2797"/>
                  </a:cubicBezTo>
                  <a:cubicBezTo>
                    <a:pt x="1110" y="3351"/>
                    <a:pt x="318" y="6124"/>
                    <a:pt x="80" y="7154"/>
                  </a:cubicBezTo>
                  <a:cubicBezTo>
                    <a:pt x="1" y="7392"/>
                    <a:pt x="80" y="7629"/>
                    <a:pt x="159" y="7867"/>
                  </a:cubicBezTo>
                  <a:cubicBezTo>
                    <a:pt x="635" y="8739"/>
                    <a:pt x="1902" y="9610"/>
                    <a:pt x="3408" y="9610"/>
                  </a:cubicBezTo>
                  <a:cubicBezTo>
                    <a:pt x="3645" y="9610"/>
                    <a:pt x="3962" y="9610"/>
                    <a:pt x="4279" y="9531"/>
                  </a:cubicBezTo>
                  <a:cubicBezTo>
                    <a:pt x="5151" y="9293"/>
                    <a:pt x="5864" y="8897"/>
                    <a:pt x="6656" y="8342"/>
                  </a:cubicBezTo>
                  <a:cubicBezTo>
                    <a:pt x="6735" y="8263"/>
                    <a:pt x="6735" y="8263"/>
                    <a:pt x="6814" y="8184"/>
                  </a:cubicBezTo>
                  <a:cubicBezTo>
                    <a:pt x="8082" y="7313"/>
                    <a:pt x="16242" y="4460"/>
                    <a:pt x="16876" y="2718"/>
                  </a:cubicBezTo>
                  <a:cubicBezTo>
                    <a:pt x="17113" y="1925"/>
                    <a:pt x="17827" y="1688"/>
                    <a:pt x="17193" y="1133"/>
                  </a:cubicBezTo>
                  <a:cubicBezTo>
                    <a:pt x="16955" y="895"/>
                    <a:pt x="16084" y="182"/>
                    <a:pt x="15529" y="103"/>
                  </a:cubicBezTo>
                  <a:cubicBezTo>
                    <a:pt x="15277" y="31"/>
                    <a:pt x="15034" y="1"/>
                    <a:pt x="14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89884" y="3083072"/>
              <a:ext cx="271778" cy="1061185"/>
            </a:xfrm>
            <a:custGeom>
              <a:rect b="b" l="l" r="r" t="t"/>
              <a:pathLst>
                <a:path extrusionOk="0" h="66917" w="17138">
                  <a:moveTo>
                    <a:pt x="4065" y="1"/>
                  </a:moveTo>
                  <a:cubicBezTo>
                    <a:pt x="3827" y="80"/>
                    <a:pt x="896" y="7448"/>
                    <a:pt x="3273" y="14657"/>
                  </a:cubicBezTo>
                  <a:cubicBezTo>
                    <a:pt x="5649" y="21867"/>
                    <a:pt x="6125" y="38425"/>
                    <a:pt x="4303" y="41673"/>
                  </a:cubicBezTo>
                  <a:cubicBezTo>
                    <a:pt x="262" y="49120"/>
                    <a:pt x="1767" y="54666"/>
                    <a:pt x="1371" y="57201"/>
                  </a:cubicBezTo>
                  <a:cubicBezTo>
                    <a:pt x="1054" y="59815"/>
                    <a:pt x="421" y="64331"/>
                    <a:pt x="262" y="64886"/>
                  </a:cubicBezTo>
                  <a:cubicBezTo>
                    <a:pt x="0" y="66247"/>
                    <a:pt x="534" y="66917"/>
                    <a:pt x="2322" y="66917"/>
                  </a:cubicBezTo>
                  <a:cubicBezTo>
                    <a:pt x="3239" y="66917"/>
                    <a:pt x="4486" y="66740"/>
                    <a:pt x="6125" y="66391"/>
                  </a:cubicBezTo>
                  <a:cubicBezTo>
                    <a:pt x="6283" y="66391"/>
                    <a:pt x="10957" y="63697"/>
                    <a:pt x="10799" y="62747"/>
                  </a:cubicBezTo>
                  <a:cubicBezTo>
                    <a:pt x="10007" y="55933"/>
                    <a:pt x="13730" y="47139"/>
                    <a:pt x="15473" y="42307"/>
                  </a:cubicBezTo>
                  <a:cubicBezTo>
                    <a:pt x="17137" y="37553"/>
                    <a:pt x="14998" y="27967"/>
                    <a:pt x="14602" y="23055"/>
                  </a:cubicBezTo>
                  <a:cubicBezTo>
                    <a:pt x="14285" y="18143"/>
                    <a:pt x="14681" y="4596"/>
                    <a:pt x="14681" y="4596"/>
                  </a:cubicBezTo>
                  <a:lnTo>
                    <a:pt x="8343" y="1823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634740" y="3144630"/>
              <a:ext cx="370639" cy="1148231"/>
            </a:xfrm>
            <a:custGeom>
              <a:rect b="b" l="l" r="r" t="t"/>
              <a:pathLst>
                <a:path extrusionOk="0" h="72406" w="23372">
                  <a:moveTo>
                    <a:pt x="951" y="1"/>
                  </a:moveTo>
                  <a:cubicBezTo>
                    <a:pt x="951" y="1"/>
                    <a:pt x="793" y="5626"/>
                    <a:pt x="317" y="10062"/>
                  </a:cubicBezTo>
                  <a:cubicBezTo>
                    <a:pt x="0" y="13310"/>
                    <a:pt x="5308" y="15529"/>
                    <a:pt x="5308" y="15529"/>
                  </a:cubicBezTo>
                  <a:cubicBezTo>
                    <a:pt x="5308" y="15529"/>
                    <a:pt x="8953" y="42148"/>
                    <a:pt x="8715" y="43891"/>
                  </a:cubicBezTo>
                  <a:cubicBezTo>
                    <a:pt x="8398" y="46030"/>
                    <a:pt x="7051" y="49199"/>
                    <a:pt x="6814" y="53557"/>
                  </a:cubicBezTo>
                  <a:cubicBezTo>
                    <a:pt x="6655" y="57914"/>
                    <a:pt x="8160" y="58865"/>
                    <a:pt x="7447" y="70036"/>
                  </a:cubicBezTo>
                  <a:cubicBezTo>
                    <a:pt x="7384" y="70863"/>
                    <a:pt x="9570" y="72406"/>
                    <a:pt x="11787" y="72406"/>
                  </a:cubicBezTo>
                  <a:cubicBezTo>
                    <a:pt x="12330" y="72406"/>
                    <a:pt x="12875" y="72314"/>
                    <a:pt x="13389" y="72095"/>
                  </a:cubicBezTo>
                  <a:cubicBezTo>
                    <a:pt x="14736" y="71541"/>
                    <a:pt x="17192" y="68768"/>
                    <a:pt x="17826" y="68134"/>
                  </a:cubicBezTo>
                  <a:cubicBezTo>
                    <a:pt x="17826" y="68134"/>
                    <a:pt x="16400" y="51735"/>
                    <a:pt x="19569" y="45555"/>
                  </a:cubicBezTo>
                  <a:cubicBezTo>
                    <a:pt x="21549" y="41752"/>
                    <a:pt x="22104" y="35018"/>
                    <a:pt x="22817" y="22738"/>
                  </a:cubicBezTo>
                  <a:cubicBezTo>
                    <a:pt x="23372" y="14023"/>
                    <a:pt x="21391" y="3170"/>
                    <a:pt x="21391" y="3170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919917" y="2323743"/>
              <a:ext cx="208092" cy="246580"/>
            </a:xfrm>
            <a:custGeom>
              <a:rect b="b" l="l" r="r" t="t"/>
              <a:pathLst>
                <a:path extrusionOk="0" h="15549" w="13122">
                  <a:moveTo>
                    <a:pt x="5560" y="1"/>
                  </a:moveTo>
                  <a:cubicBezTo>
                    <a:pt x="4746" y="1"/>
                    <a:pt x="4126" y="441"/>
                    <a:pt x="3882" y="1539"/>
                  </a:cubicBezTo>
                  <a:cubicBezTo>
                    <a:pt x="3083" y="4739"/>
                    <a:pt x="1996" y="5262"/>
                    <a:pt x="1439" y="5262"/>
                  </a:cubicBezTo>
                  <a:cubicBezTo>
                    <a:pt x="1279" y="5262"/>
                    <a:pt x="1163" y="5219"/>
                    <a:pt x="1110" y="5183"/>
                  </a:cubicBezTo>
                  <a:lnTo>
                    <a:pt x="1030" y="5183"/>
                  </a:lnTo>
                  <a:lnTo>
                    <a:pt x="0" y="13819"/>
                  </a:lnTo>
                  <a:cubicBezTo>
                    <a:pt x="1365" y="15094"/>
                    <a:pt x="2970" y="15548"/>
                    <a:pt x="4578" y="15548"/>
                  </a:cubicBezTo>
                  <a:cubicBezTo>
                    <a:pt x="8548" y="15548"/>
                    <a:pt x="12534" y="12782"/>
                    <a:pt x="12965" y="12782"/>
                  </a:cubicBezTo>
                  <a:cubicBezTo>
                    <a:pt x="12977" y="12782"/>
                    <a:pt x="12987" y="12784"/>
                    <a:pt x="12993" y="12789"/>
                  </a:cubicBezTo>
                  <a:cubicBezTo>
                    <a:pt x="13008" y="12804"/>
                    <a:pt x="13020" y="12811"/>
                    <a:pt x="13030" y="12811"/>
                  </a:cubicBezTo>
                  <a:cubicBezTo>
                    <a:pt x="13121" y="12811"/>
                    <a:pt x="12971" y="12152"/>
                    <a:pt x="12756" y="11363"/>
                  </a:cubicBezTo>
                  <a:cubicBezTo>
                    <a:pt x="12518" y="10491"/>
                    <a:pt x="12201" y="9462"/>
                    <a:pt x="11963" y="9065"/>
                  </a:cubicBezTo>
                  <a:cubicBezTo>
                    <a:pt x="11646" y="8669"/>
                    <a:pt x="11884" y="7006"/>
                    <a:pt x="12201" y="5738"/>
                  </a:cubicBezTo>
                  <a:cubicBezTo>
                    <a:pt x="12359" y="4787"/>
                    <a:pt x="12597" y="4074"/>
                    <a:pt x="12597" y="4074"/>
                  </a:cubicBezTo>
                  <a:cubicBezTo>
                    <a:pt x="12597" y="4074"/>
                    <a:pt x="10854" y="2490"/>
                    <a:pt x="8953" y="1301"/>
                  </a:cubicBezTo>
                  <a:cubicBezTo>
                    <a:pt x="8081" y="747"/>
                    <a:pt x="7131" y="271"/>
                    <a:pt x="6338" y="113"/>
                  </a:cubicBezTo>
                  <a:cubicBezTo>
                    <a:pt x="6065" y="40"/>
                    <a:pt x="5804" y="1"/>
                    <a:pt x="556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06597" y="2389678"/>
              <a:ext cx="721169" cy="1304815"/>
            </a:xfrm>
            <a:custGeom>
              <a:rect b="b" l="l" r="r" t="t"/>
              <a:pathLst>
                <a:path extrusionOk="0" h="82280" w="45476">
                  <a:moveTo>
                    <a:pt x="24623" y="0"/>
                  </a:moveTo>
                  <a:cubicBezTo>
                    <a:pt x="23523" y="0"/>
                    <a:pt x="21922" y="363"/>
                    <a:pt x="19648" y="1580"/>
                  </a:cubicBezTo>
                  <a:cubicBezTo>
                    <a:pt x="7210" y="8235"/>
                    <a:pt x="3328" y="23208"/>
                    <a:pt x="1347" y="29626"/>
                  </a:cubicBezTo>
                  <a:cubicBezTo>
                    <a:pt x="0" y="34221"/>
                    <a:pt x="1347" y="70347"/>
                    <a:pt x="1347" y="70347"/>
                  </a:cubicBezTo>
                  <a:cubicBezTo>
                    <a:pt x="1347" y="70347"/>
                    <a:pt x="11726" y="80963"/>
                    <a:pt x="22263" y="81993"/>
                  </a:cubicBezTo>
                  <a:cubicBezTo>
                    <a:pt x="24068" y="82180"/>
                    <a:pt x="25450" y="82280"/>
                    <a:pt x="26528" y="82280"/>
                  </a:cubicBezTo>
                  <a:cubicBezTo>
                    <a:pt x="29567" y="82280"/>
                    <a:pt x="30200" y="81488"/>
                    <a:pt x="31136" y="79617"/>
                  </a:cubicBezTo>
                  <a:cubicBezTo>
                    <a:pt x="33750" y="78507"/>
                    <a:pt x="31849" y="52680"/>
                    <a:pt x="31849" y="52680"/>
                  </a:cubicBezTo>
                  <a:cubicBezTo>
                    <a:pt x="31849" y="52680"/>
                    <a:pt x="30898" y="45946"/>
                    <a:pt x="29076" y="42302"/>
                  </a:cubicBezTo>
                  <a:cubicBezTo>
                    <a:pt x="27333" y="38736"/>
                    <a:pt x="37474" y="32795"/>
                    <a:pt x="38821" y="29229"/>
                  </a:cubicBezTo>
                  <a:cubicBezTo>
                    <a:pt x="39454" y="27724"/>
                    <a:pt x="40009" y="20673"/>
                    <a:pt x="40009" y="20039"/>
                  </a:cubicBezTo>
                  <a:cubicBezTo>
                    <a:pt x="39930" y="18138"/>
                    <a:pt x="45475" y="12117"/>
                    <a:pt x="44842" y="11404"/>
                  </a:cubicBezTo>
                  <a:cubicBezTo>
                    <a:pt x="43891" y="10453"/>
                    <a:pt x="38504" y="6175"/>
                    <a:pt x="38504" y="6175"/>
                  </a:cubicBezTo>
                  <a:cubicBezTo>
                    <a:pt x="38504" y="6175"/>
                    <a:pt x="38143" y="6280"/>
                    <a:pt x="37414" y="6280"/>
                  </a:cubicBezTo>
                  <a:cubicBezTo>
                    <a:pt x="36239" y="6280"/>
                    <a:pt x="34106" y="6008"/>
                    <a:pt x="30977" y="4591"/>
                  </a:cubicBezTo>
                  <a:cubicBezTo>
                    <a:pt x="26541" y="2610"/>
                    <a:pt x="26778" y="788"/>
                    <a:pt x="26778" y="788"/>
                  </a:cubicBezTo>
                  <a:cubicBezTo>
                    <a:pt x="26778" y="788"/>
                    <a:pt x="26244" y="0"/>
                    <a:pt x="24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62636" y="2086977"/>
              <a:ext cx="290222" cy="342030"/>
            </a:xfrm>
            <a:custGeom>
              <a:rect b="b" l="l" r="r" t="t"/>
              <a:pathLst>
                <a:path extrusionOk="0" h="21568" w="18301">
                  <a:moveTo>
                    <a:pt x="4476" y="1"/>
                  </a:moveTo>
                  <a:cubicBezTo>
                    <a:pt x="3347" y="1"/>
                    <a:pt x="2432" y="225"/>
                    <a:pt x="1901" y="783"/>
                  </a:cubicBezTo>
                  <a:cubicBezTo>
                    <a:pt x="0" y="2923"/>
                    <a:pt x="1822" y="10528"/>
                    <a:pt x="3644" y="15044"/>
                  </a:cubicBezTo>
                  <a:cubicBezTo>
                    <a:pt x="4199" y="16549"/>
                    <a:pt x="4833" y="17658"/>
                    <a:pt x="5308" y="18134"/>
                  </a:cubicBezTo>
                  <a:cubicBezTo>
                    <a:pt x="5546" y="18451"/>
                    <a:pt x="5863" y="18768"/>
                    <a:pt x="6100" y="18926"/>
                  </a:cubicBezTo>
                  <a:cubicBezTo>
                    <a:pt x="7130" y="19877"/>
                    <a:pt x="7923" y="20114"/>
                    <a:pt x="9507" y="20669"/>
                  </a:cubicBezTo>
                  <a:cubicBezTo>
                    <a:pt x="9982" y="20827"/>
                    <a:pt x="10537" y="21065"/>
                    <a:pt x="11171" y="21303"/>
                  </a:cubicBezTo>
                  <a:cubicBezTo>
                    <a:pt x="11678" y="21488"/>
                    <a:pt x="12090" y="21568"/>
                    <a:pt x="12428" y="21568"/>
                  </a:cubicBezTo>
                  <a:cubicBezTo>
                    <a:pt x="14254" y="21568"/>
                    <a:pt x="13896" y="19248"/>
                    <a:pt x="14498" y="18847"/>
                  </a:cubicBezTo>
                  <a:cubicBezTo>
                    <a:pt x="15370" y="18213"/>
                    <a:pt x="16400" y="15519"/>
                    <a:pt x="16320" y="12350"/>
                  </a:cubicBezTo>
                  <a:cubicBezTo>
                    <a:pt x="16241" y="9261"/>
                    <a:pt x="15924" y="11400"/>
                    <a:pt x="17113" y="8706"/>
                  </a:cubicBezTo>
                  <a:cubicBezTo>
                    <a:pt x="18301" y="6092"/>
                    <a:pt x="17588" y="3715"/>
                    <a:pt x="17588" y="3715"/>
                  </a:cubicBezTo>
                  <a:lnTo>
                    <a:pt x="17588" y="3715"/>
                  </a:lnTo>
                  <a:lnTo>
                    <a:pt x="17271" y="3794"/>
                  </a:lnTo>
                  <a:cubicBezTo>
                    <a:pt x="17271" y="3794"/>
                    <a:pt x="14736" y="2685"/>
                    <a:pt x="11805" y="1576"/>
                  </a:cubicBezTo>
                  <a:cubicBezTo>
                    <a:pt x="9343" y="755"/>
                    <a:pt x="6549" y="1"/>
                    <a:pt x="4476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884745" y="1996146"/>
              <a:ext cx="400785" cy="403608"/>
            </a:xfrm>
            <a:custGeom>
              <a:rect b="b" l="l" r="r" t="t"/>
              <a:pathLst>
                <a:path extrusionOk="0" h="25451" w="25273">
                  <a:moveTo>
                    <a:pt x="12896" y="1"/>
                  </a:moveTo>
                  <a:cubicBezTo>
                    <a:pt x="12426" y="1"/>
                    <a:pt x="11931" y="31"/>
                    <a:pt x="11408" y="94"/>
                  </a:cubicBezTo>
                  <a:cubicBezTo>
                    <a:pt x="11408" y="94"/>
                    <a:pt x="11371" y="93"/>
                    <a:pt x="11301" y="93"/>
                  </a:cubicBezTo>
                  <a:cubicBezTo>
                    <a:pt x="10708" y="93"/>
                    <a:pt x="7802" y="157"/>
                    <a:pt x="6100" y="1362"/>
                  </a:cubicBezTo>
                  <a:cubicBezTo>
                    <a:pt x="5783" y="1600"/>
                    <a:pt x="2298" y="3739"/>
                    <a:pt x="1188" y="8413"/>
                  </a:cubicBezTo>
                  <a:cubicBezTo>
                    <a:pt x="0" y="13087"/>
                    <a:pt x="1822" y="17999"/>
                    <a:pt x="3644" y="20693"/>
                  </a:cubicBezTo>
                  <a:cubicBezTo>
                    <a:pt x="5467" y="23307"/>
                    <a:pt x="4754" y="23624"/>
                    <a:pt x="4754" y="23624"/>
                  </a:cubicBezTo>
                  <a:cubicBezTo>
                    <a:pt x="4754" y="23624"/>
                    <a:pt x="9903" y="25367"/>
                    <a:pt x="10695" y="25446"/>
                  </a:cubicBezTo>
                  <a:cubicBezTo>
                    <a:pt x="10709" y="25449"/>
                    <a:pt x="10724" y="25451"/>
                    <a:pt x="10741" y="25451"/>
                  </a:cubicBezTo>
                  <a:cubicBezTo>
                    <a:pt x="11547" y="25451"/>
                    <a:pt x="14974" y="21643"/>
                    <a:pt x="14974" y="21643"/>
                  </a:cubicBezTo>
                  <a:cubicBezTo>
                    <a:pt x="14974" y="21643"/>
                    <a:pt x="14102" y="15860"/>
                    <a:pt x="14736" y="15860"/>
                  </a:cubicBezTo>
                  <a:cubicBezTo>
                    <a:pt x="15449" y="15860"/>
                    <a:pt x="15370" y="17524"/>
                    <a:pt x="17509" y="18158"/>
                  </a:cubicBezTo>
                  <a:cubicBezTo>
                    <a:pt x="17509" y="18158"/>
                    <a:pt x="19172" y="13800"/>
                    <a:pt x="21470" y="13008"/>
                  </a:cubicBezTo>
                  <a:cubicBezTo>
                    <a:pt x="23688" y="12216"/>
                    <a:pt x="25273" y="8096"/>
                    <a:pt x="22738" y="5878"/>
                  </a:cubicBezTo>
                  <a:cubicBezTo>
                    <a:pt x="20406" y="3911"/>
                    <a:pt x="18276" y="1"/>
                    <a:pt x="12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98311" y="2222176"/>
              <a:ext cx="56550" cy="99954"/>
            </a:xfrm>
            <a:custGeom>
              <a:rect b="b" l="l" r="r" t="t"/>
              <a:pathLst>
                <a:path extrusionOk="0" h="6303" w="3566">
                  <a:moveTo>
                    <a:pt x="2213" y="0"/>
                  </a:moveTo>
                  <a:cubicBezTo>
                    <a:pt x="2164" y="0"/>
                    <a:pt x="2113" y="7"/>
                    <a:pt x="2060" y="22"/>
                  </a:cubicBezTo>
                  <a:cubicBezTo>
                    <a:pt x="1189" y="338"/>
                    <a:pt x="396" y="1131"/>
                    <a:pt x="159" y="2478"/>
                  </a:cubicBezTo>
                  <a:cubicBezTo>
                    <a:pt x="0" y="3904"/>
                    <a:pt x="159" y="5726"/>
                    <a:pt x="1030" y="6043"/>
                  </a:cubicBezTo>
                  <a:cubicBezTo>
                    <a:pt x="1508" y="6173"/>
                    <a:pt x="1795" y="6303"/>
                    <a:pt x="2074" y="6303"/>
                  </a:cubicBezTo>
                  <a:cubicBezTo>
                    <a:pt x="2305" y="6303"/>
                    <a:pt x="2530" y="6214"/>
                    <a:pt x="2852" y="5963"/>
                  </a:cubicBezTo>
                  <a:cubicBezTo>
                    <a:pt x="3565" y="5409"/>
                    <a:pt x="3565" y="4537"/>
                    <a:pt x="3565" y="4537"/>
                  </a:cubicBezTo>
                  <a:lnTo>
                    <a:pt x="3169" y="1685"/>
                  </a:lnTo>
                  <a:cubicBezTo>
                    <a:pt x="3169" y="1611"/>
                    <a:pt x="2960" y="0"/>
                    <a:pt x="221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103337" y="2225935"/>
              <a:ext cx="56550" cy="99970"/>
            </a:xfrm>
            <a:custGeom>
              <a:rect b="b" l="l" r="r" t="t"/>
              <a:pathLst>
                <a:path extrusionOk="0" h="6304" w="3566">
                  <a:moveTo>
                    <a:pt x="2213" y="1"/>
                  </a:moveTo>
                  <a:cubicBezTo>
                    <a:pt x="2164" y="1"/>
                    <a:pt x="2113" y="8"/>
                    <a:pt x="2060" y="22"/>
                  </a:cubicBezTo>
                  <a:cubicBezTo>
                    <a:pt x="1189" y="339"/>
                    <a:pt x="396" y="1131"/>
                    <a:pt x="159" y="2557"/>
                  </a:cubicBezTo>
                  <a:cubicBezTo>
                    <a:pt x="0" y="3904"/>
                    <a:pt x="159" y="5726"/>
                    <a:pt x="1030" y="6043"/>
                  </a:cubicBezTo>
                  <a:cubicBezTo>
                    <a:pt x="1507" y="6173"/>
                    <a:pt x="1795" y="6304"/>
                    <a:pt x="2074" y="6304"/>
                  </a:cubicBezTo>
                  <a:cubicBezTo>
                    <a:pt x="2305" y="6304"/>
                    <a:pt x="2530" y="6215"/>
                    <a:pt x="2852" y="5964"/>
                  </a:cubicBezTo>
                  <a:cubicBezTo>
                    <a:pt x="3565" y="5410"/>
                    <a:pt x="3565" y="4538"/>
                    <a:pt x="3565" y="4538"/>
                  </a:cubicBezTo>
                  <a:lnTo>
                    <a:pt x="3169" y="1686"/>
                  </a:lnTo>
                  <a:cubicBezTo>
                    <a:pt x="3169" y="1612"/>
                    <a:pt x="2960" y="1"/>
                    <a:pt x="2213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221426" y="2623272"/>
              <a:ext cx="13828" cy="45244"/>
            </a:xfrm>
            <a:custGeom>
              <a:rect b="b" l="l" r="r" t="t"/>
              <a:pathLst>
                <a:path extrusionOk="0" h="2853" w="872">
                  <a:moveTo>
                    <a:pt x="0" y="0"/>
                  </a:moveTo>
                  <a:lnTo>
                    <a:pt x="0" y="0"/>
                  </a:lnTo>
                  <a:cubicBezTo>
                    <a:pt x="317" y="1030"/>
                    <a:pt x="634" y="1981"/>
                    <a:pt x="793" y="2852"/>
                  </a:cubicBezTo>
                  <a:cubicBezTo>
                    <a:pt x="872" y="2060"/>
                    <a:pt x="872" y="1347"/>
                    <a:pt x="793" y="713"/>
                  </a:cubicBezTo>
                  <a:cubicBezTo>
                    <a:pt x="555" y="476"/>
                    <a:pt x="238" y="159"/>
                    <a:pt x="0" y="0"/>
                  </a:cubicBezTo>
                  <a:close/>
                </a:path>
              </a:pathLst>
            </a:custGeom>
            <a:solidFill>
              <a:srgbClr val="E79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192534" y="2933569"/>
              <a:ext cx="400785" cy="243757"/>
            </a:xfrm>
            <a:custGeom>
              <a:rect b="b" l="l" r="r" t="t"/>
              <a:pathLst>
                <a:path extrusionOk="0" h="15371" w="25273">
                  <a:moveTo>
                    <a:pt x="4991" y="1"/>
                  </a:moveTo>
                  <a:cubicBezTo>
                    <a:pt x="2931" y="1"/>
                    <a:pt x="0" y="1110"/>
                    <a:pt x="238" y="1902"/>
                  </a:cubicBezTo>
                  <a:cubicBezTo>
                    <a:pt x="238" y="1902"/>
                    <a:pt x="555" y="5230"/>
                    <a:pt x="5308" y="7765"/>
                  </a:cubicBezTo>
                  <a:cubicBezTo>
                    <a:pt x="10062" y="10300"/>
                    <a:pt x="14181" y="13311"/>
                    <a:pt x="14181" y="13311"/>
                  </a:cubicBezTo>
                  <a:lnTo>
                    <a:pt x="17747" y="15371"/>
                  </a:lnTo>
                  <a:cubicBezTo>
                    <a:pt x="17747" y="15371"/>
                    <a:pt x="22579" y="13707"/>
                    <a:pt x="23609" y="13707"/>
                  </a:cubicBezTo>
                  <a:cubicBezTo>
                    <a:pt x="24718" y="13707"/>
                    <a:pt x="25273" y="10696"/>
                    <a:pt x="25273" y="9746"/>
                  </a:cubicBezTo>
                  <a:cubicBezTo>
                    <a:pt x="25273" y="8795"/>
                    <a:pt x="25035" y="7369"/>
                    <a:pt x="23055" y="7369"/>
                  </a:cubicBezTo>
                  <a:cubicBezTo>
                    <a:pt x="22500" y="7369"/>
                    <a:pt x="22025" y="7369"/>
                    <a:pt x="21629" y="7448"/>
                  </a:cubicBezTo>
                  <a:cubicBezTo>
                    <a:pt x="20836" y="7606"/>
                    <a:pt x="20519" y="7844"/>
                    <a:pt x="20519" y="7844"/>
                  </a:cubicBezTo>
                  <a:lnTo>
                    <a:pt x="17350" y="11251"/>
                  </a:lnTo>
                  <a:cubicBezTo>
                    <a:pt x="17350" y="11251"/>
                    <a:pt x="11409" y="7369"/>
                    <a:pt x="10220" y="5467"/>
                  </a:cubicBezTo>
                  <a:cubicBezTo>
                    <a:pt x="9032" y="3487"/>
                    <a:pt x="6972" y="1"/>
                    <a:pt x="4991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89510" y="2556640"/>
              <a:ext cx="266355" cy="498313"/>
            </a:xfrm>
            <a:custGeom>
              <a:rect b="b" l="l" r="r" t="t"/>
              <a:pathLst>
                <a:path extrusionOk="0" h="31423" w="16796">
                  <a:moveTo>
                    <a:pt x="6495" y="1"/>
                  </a:moveTo>
                  <a:cubicBezTo>
                    <a:pt x="5567" y="1"/>
                    <a:pt x="904" y="194"/>
                    <a:pt x="476" y="4044"/>
                  </a:cubicBezTo>
                  <a:cubicBezTo>
                    <a:pt x="1" y="8401"/>
                    <a:pt x="4041" y="18700"/>
                    <a:pt x="4596" y="22028"/>
                  </a:cubicBezTo>
                  <a:cubicBezTo>
                    <a:pt x="5230" y="25355"/>
                    <a:pt x="8002" y="30743"/>
                    <a:pt x="10538" y="31376"/>
                  </a:cubicBezTo>
                  <a:cubicBezTo>
                    <a:pt x="10671" y="31407"/>
                    <a:pt x="10801" y="31423"/>
                    <a:pt x="10929" y="31423"/>
                  </a:cubicBezTo>
                  <a:cubicBezTo>
                    <a:pt x="16348" y="31423"/>
                    <a:pt x="16795" y="4106"/>
                    <a:pt x="6656" y="3"/>
                  </a:cubicBezTo>
                  <a:cubicBezTo>
                    <a:pt x="6656" y="3"/>
                    <a:pt x="6599" y="1"/>
                    <a:pt x="64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35500" y="3800284"/>
              <a:ext cx="121871" cy="762765"/>
            </a:xfrm>
            <a:custGeom>
              <a:rect b="b" l="l" r="r" t="t"/>
              <a:pathLst>
                <a:path extrusionOk="0" h="48099" w="7685">
                  <a:moveTo>
                    <a:pt x="6264" y="1"/>
                  </a:moveTo>
                  <a:cubicBezTo>
                    <a:pt x="5615" y="1"/>
                    <a:pt x="5065" y="463"/>
                    <a:pt x="4991" y="1197"/>
                  </a:cubicBezTo>
                  <a:lnTo>
                    <a:pt x="79" y="46673"/>
                  </a:lnTo>
                  <a:cubicBezTo>
                    <a:pt x="0" y="47386"/>
                    <a:pt x="555" y="48019"/>
                    <a:pt x="1268" y="48099"/>
                  </a:cubicBezTo>
                  <a:lnTo>
                    <a:pt x="1426" y="48099"/>
                  </a:lnTo>
                  <a:cubicBezTo>
                    <a:pt x="2139" y="48099"/>
                    <a:pt x="2694" y="47623"/>
                    <a:pt x="2773" y="46910"/>
                  </a:cubicBezTo>
                  <a:lnTo>
                    <a:pt x="7606" y="1435"/>
                  </a:lnTo>
                  <a:cubicBezTo>
                    <a:pt x="7685" y="722"/>
                    <a:pt x="7130" y="88"/>
                    <a:pt x="6417" y="9"/>
                  </a:cubicBezTo>
                  <a:cubicBezTo>
                    <a:pt x="6366" y="3"/>
                    <a:pt x="6314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401073" y="3800300"/>
              <a:ext cx="130672" cy="774056"/>
            </a:xfrm>
            <a:custGeom>
              <a:rect b="b" l="l" r="r" t="t"/>
              <a:pathLst>
                <a:path extrusionOk="0" h="48811" w="8240">
                  <a:moveTo>
                    <a:pt x="1405" y="1"/>
                  </a:moveTo>
                  <a:cubicBezTo>
                    <a:pt x="1359" y="1"/>
                    <a:pt x="1314" y="3"/>
                    <a:pt x="1268" y="8"/>
                  </a:cubicBezTo>
                  <a:cubicBezTo>
                    <a:pt x="555" y="87"/>
                    <a:pt x="1" y="800"/>
                    <a:pt x="80" y="1513"/>
                  </a:cubicBezTo>
                  <a:lnTo>
                    <a:pt x="5467" y="47622"/>
                  </a:lnTo>
                  <a:cubicBezTo>
                    <a:pt x="5546" y="48335"/>
                    <a:pt x="6101" y="48811"/>
                    <a:pt x="6814" y="48811"/>
                  </a:cubicBezTo>
                  <a:lnTo>
                    <a:pt x="6972" y="48811"/>
                  </a:lnTo>
                  <a:cubicBezTo>
                    <a:pt x="7685" y="48731"/>
                    <a:pt x="8240" y="48018"/>
                    <a:pt x="8161" y="47305"/>
                  </a:cubicBezTo>
                  <a:lnTo>
                    <a:pt x="2773" y="1196"/>
                  </a:lnTo>
                  <a:cubicBezTo>
                    <a:pt x="2699" y="529"/>
                    <a:pt x="2070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27952" y="4382091"/>
              <a:ext cx="531457" cy="292743"/>
            </a:xfrm>
            <a:custGeom>
              <a:rect b="b" l="l" r="r" t="t"/>
              <a:pathLst>
                <a:path extrusionOk="0" h="18460" w="33513">
                  <a:moveTo>
                    <a:pt x="16717" y="1109"/>
                  </a:moveTo>
                  <a:cubicBezTo>
                    <a:pt x="21154" y="1109"/>
                    <a:pt x="25194" y="2060"/>
                    <a:pt x="28284" y="3803"/>
                  </a:cubicBezTo>
                  <a:cubicBezTo>
                    <a:pt x="30978" y="5388"/>
                    <a:pt x="32404" y="7289"/>
                    <a:pt x="32404" y="9270"/>
                  </a:cubicBezTo>
                  <a:cubicBezTo>
                    <a:pt x="32404" y="11171"/>
                    <a:pt x="30978" y="13152"/>
                    <a:pt x="28284" y="14657"/>
                  </a:cubicBezTo>
                  <a:cubicBezTo>
                    <a:pt x="25194" y="16400"/>
                    <a:pt x="21154" y="17430"/>
                    <a:pt x="16717" y="17430"/>
                  </a:cubicBezTo>
                  <a:cubicBezTo>
                    <a:pt x="12360" y="17430"/>
                    <a:pt x="8240" y="16400"/>
                    <a:pt x="5230" y="14657"/>
                  </a:cubicBezTo>
                  <a:cubicBezTo>
                    <a:pt x="2536" y="13152"/>
                    <a:pt x="1031" y="11171"/>
                    <a:pt x="1031" y="9270"/>
                  </a:cubicBezTo>
                  <a:cubicBezTo>
                    <a:pt x="1031" y="7289"/>
                    <a:pt x="2536" y="5388"/>
                    <a:pt x="5230" y="3803"/>
                  </a:cubicBezTo>
                  <a:cubicBezTo>
                    <a:pt x="8240" y="2060"/>
                    <a:pt x="12360" y="1109"/>
                    <a:pt x="16717" y="1109"/>
                  </a:cubicBezTo>
                  <a:close/>
                  <a:moveTo>
                    <a:pt x="16717" y="0"/>
                  </a:moveTo>
                  <a:cubicBezTo>
                    <a:pt x="12201" y="0"/>
                    <a:pt x="7844" y="1030"/>
                    <a:pt x="4675" y="2852"/>
                  </a:cubicBezTo>
                  <a:cubicBezTo>
                    <a:pt x="1664" y="4595"/>
                    <a:pt x="1" y="6893"/>
                    <a:pt x="1" y="9270"/>
                  </a:cubicBezTo>
                  <a:cubicBezTo>
                    <a:pt x="1" y="11567"/>
                    <a:pt x="1664" y="13865"/>
                    <a:pt x="4675" y="15608"/>
                  </a:cubicBezTo>
                  <a:cubicBezTo>
                    <a:pt x="7844" y="17430"/>
                    <a:pt x="12201" y="18460"/>
                    <a:pt x="16717" y="18460"/>
                  </a:cubicBezTo>
                  <a:cubicBezTo>
                    <a:pt x="21312" y="18460"/>
                    <a:pt x="25590" y="17430"/>
                    <a:pt x="28839" y="15608"/>
                  </a:cubicBezTo>
                  <a:cubicBezTo>
                    <a:pt x="31849" y="13865"/>
                    <a:pt x="33513" y="11567"/>
                    <a:pt x="33513" y="9270"/>
                  </a:cubicBezTo>
                  <a:cubicBezTo>
                    <a:pt x="33513" y="6893"/>
                    <a:pt x="31849" y="4595"/>
                    <a:pt x="28839" y="2852"/>
                  </a:cubicBezTo>
                  <a:cubicBezTo>
                    <a:pt x="25590" y="1030"/>
                    <a:pt x="21312" y="0"/>
                    <a:pt x="16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60618" y="4010109"/>
              <a:ext cx="118112" cy="819284"/>
            </a:xfrm>
            <a:custGeom>
              <a:rect b="b" l="l" r="r" t="t"/>
              <a:pathLst>
                <a:path extrusionOk="0" h="51663" w="7448">
                  <a:moveTo>
                    <a:pt x="6030" y="0"/>
                  </a:moveTo>
                  <a:cubicBezTo>
                    <a:pt x="5309" y="0"/>
                    <a:pt x="4749" y="529"/>
                    <a:pt x="4675" y="1196"/>
                  </a:cubicBezTo>
                  <a:lnTo>
                    <a:pt x="80" y="50236"/>
                  </a:lnTo>
                  <a:cubicBezTo>
                    <a:pt x="1" y="50949"/>
                    <a:pt x="555" y="51583"/>
                    <a:pt x="1268" y="51662"/>
                  </a:cubicBezTo>
                  <a:lnTo>
                    <a:pt x="1427" y="51662"/>
                  </a:lnTo>
                  <a:cubicBezTo>
                    <a:pt x="2140" y="51662"/>
                    <a:pt x="2694" y="51108"/>
                    <a:pt x="2773" y="50474"/>
                  </a:cubicBezTo>
                  <a:lnTo>
                    <a:pt x="7368" y="1434"/>
                  </a:lnTo>
                  <a:cubicBezTo>
                    <a:pt x="7448" y="721"/>
                    <a:pt x="6893" y="87"/>
                    <a:pt x="6180" y="8"/>
                  </a:cubicBezTo>
                  <a:cubicBezTo>
                    <a:pt x="6129" y="3"/>
                    <a:pt x="6079" y="0"/>
                    <a:pt x="6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396046" y="4003940"/>
              <a:ext cx="108058" cy="831733"/>
            </a:xfrm>
            <a:custGeom>
              <a:rect b="b" l="l" r="r" t="t"/>
              <a:pathLst>
                <a:path extrusionOk="0" h="52448" w="6814">
                  <a:moveTo>
                    <a:pt x="1268" y="1"/>
                  </a:moveTo>
                  <a:cubicBezTo>
                    <a:pt x="555" y="80"/>
                    <a:pt x="1" y="714"/>
                    <a:pt x="80" y="1506"/>
                  </a:cubicBezTo>
                  <a:lnTo>
                    <a:pt x="4041" y="51180"/>
                  </a:lnTo>
                  <a:cubicBezTo>
                    <a:pt x="4120" y="51893"/>
                    <a:pt x="4675" y="52447"/>
                    <a:pt x="5388" y="52447"/>
                  </a:cubicBezTo>
                  <a:cubicBezTo>
                    <a:pt x="5388" y="52447"/>
                    <a:pt x="5467" y="52368"/>
                    <a:pt x="5467" y="52368"/>
                  </a:cubicBezTo>
                  <a:cubicBezTo>
                    <a:pt x="6259" y="52368"/>
                    <a:pt x="6814" y="51734"/>
                    <a:pt x="6735" y="50942"/>
                  </a:cubicBezTo>
                  <a:lnTo>
                    <a:pt x="2694" y="1268"/>
                  </a:lnTo>
                  <a:cubicBezTo>
                    <a:pt x="2694" y="555"/>
                    <a:pt x="2060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000313" y="3923544"/>
              <a:ext cx="566646" cy="240284"/>
            </a:xfrm>
            <a:custGeom>
              <a:rect b="b" l="l" r="r" t="t"/>
              <a:pathLst>
                <a:path extrusionOk="0" h="15152" w="35732">
                  <a:moveTo>
                    <a:pt x="1" y="0"/>
                  </a:moveTo>
                  <a:lnTo>
                    <a:pt x="1" y="4833"/>
                  </a:lnTo>
                  <a:cubicBezTo>
                    <a:pt x="1" y="7447"/>
                    <a:pt x="1744" y="10062"/>
                    <a:pt x="5230" y="12122"/>
                  </a:cubicBezTo>
                  <a:cubicBezTo>
                    <a:pt x="8716" y="14142"/>
                    <a:pt x="13291" y="15152"/>
                    <a:pt x="17866" y="15152"/>
                  </a:cubicBezTo>
                  <a:cubicBezTo>
                    <a:pt x="22441" y="15152"/>
                    <a:pt x="27016" y="14142"/>
                    <a:pt x="30502" y="12122"/>
                  </a:cubicBezTo>
                  <a:cubicBezTo>
                    <a:pt x="33988" y="10062"/>
                    <a:pt x="35731" y="7447"/>
                    <a:pt x="35731" y="4833"/>
                  </a:cubicBezTo>
                  <a:lnTo>
                    <a:pt x="35731" y="0"/>
                  </a:lnTo>
                  <a:cubicBezTo>
                    <a:pt x="35731" y="2694"/>
                    <a:pt x="33988" y="5308"/>
                    <a:pt x="30502" y="7289"/>
                  </a:cubicBezTo>
                  <a:cubicBezTo>
                    <a:pt x="27016" y="9309"/>
                    <a:pt x="22441" y="10319"/>
                    <a:pt x="17866" y="10319"/>
                  </a:cubicBezTo>
                  <a:cubicBezTo>
                    <a:pt x="13291" y="10319"/>
                    <a:pt x="8716" y="9309"/>
                    <a:pt x="5230" y="7289"/>
                  </a:cubicBezTo>
                  <a:cubicBezTo>
                    <a:pt x="1744" y="5308"/>
                    <a:pt x="1" y="269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000313" y="3759912"/>
              <a:ext cx="566646" cy="327298"/>
            </a:xfrm>
            <a:custGeom>
              <a:rect b="b" l="l" r="r" t="t"/>
              <a:pathLst>
                <a:path extrusionOk="0" h="20639" w="35732">
                  <a:moveTo>
                    <a:pt x="17866" y="2159"/>
                  </a:moveTo>
                  <a:cubicBezTo>
                    <a:pt x="21491" y="2159"/>
                    <a:pt x="25115" y="2951"/>
                    <a:pt x="27888" y="4536"/>
                  </a:cubicBezTo>
                  <a:cubicBezTo>
                    <a:pt x="33434" y="7784"/>
                    <a:pt x="33434" y="12934"/>
                    <a:pt x="27888" y="16182"/>
                  </a:cubicBezTo>
                  <a:cubicBezTo>
                    <a:pt x="25115" y="17766"/>
                    <a:pt x="21491" y="18559"/>
                    <a:pt x="17866" y="18559"/>
                  </a:cubicBezTo>
                  <a:cubicBezTo>
                    <a:pt x="14241" y="18559"/>
                    <a:pt x="10617" y="17766"/>
                    <a:pt x="7844" y="16182"/>
                  </a:cubicBezTo>
                  <a:cubicBezTo>
                    <a:pt x="2298" y="12934"/>
                    <a:pt x="2298" y="7784"/>
                    <a:pt x="7844" y="4536"/>
                  </a:cubicBezTo>
                  <a:cubicBezTo>
                    <a:pt x="10617" y="2951"/>
                    <a:pt x="14241" y="2159"/>
                    <a:pt x="17866" y="2159"/>
                  </a:cubicBezTo>
                  <a:close/>
                  <a:moveTo>
                    <a:pt x="17866" y="0"/>
                  </a:moveTo>
                  <a:cubicBezTo>
                    <a:pt x="13291" y="0"/>
                    <a:pt x="8716" y="1010"/>
                    <a:pt x="5230" y="3030"/>
                  </a:cubicBezTo>
                  <a:cubicBezTo>
                    <a:pt x="1744" y="5090"/>
                    <a:pt x="1" y="7705"/>
                    <a:pt x="1" y="10319"/>
                  </a:cubicBezTo>
                  <a:cubicBezTo>
                    <a:pt x="1" y="13013"/>
                    <a:pt x="1744" y="15627"/>
                    <a:pt x="5230" y="17608"/>
                  </a:cubicBezTo>
                  <a:cubicBezTo>
                    <a:pt x="8716" y="19628"/>
                    <a:pt x="13291" y="20638"/>
                    <a:pt x="17866" y="20638"/>
                  </a:cubicBezTo>
                  <a:cubicBezTo>
                    <a:pt x="22441" y="20638"/>
                    <a:pt x="27016" y="19628"/>
                    <a:pt x="30502" y="17608"/>
                  </a:cubicBezTo>
                  <a:cubicBezTo>
                    <a:pt x="33988" y="15627"/>
                    <a:pt x="35731" y="13013"/>
                    <a:pt x="35731" y="10319"/>
                  </a:cubicBezTo>
                  <a:cubicBezTo>
                    <a:pt x="35731" y="7705"/>
                    <a:pt x="33988" y="5090"/>
                    <a:pt x="30502" y="3030"/>
                  </a:cubicBezTo>
                  <a:cubicBezTo>
                    <a:pt x="27016" y="1010"/>
                    <a:pt x="22441" y="0"/>
                    <a:pt x="17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036753" y="3794132"/>
              <a:ext cx="493762" cy="260091"/>
            </a:xfrm>
            <a:custGeom>
              <a:rect b="b" l="l" r="r" t="t"/>
              <a:pathLst>
                <a:path extrusionOk="0" h="16401" w="31136">
                  <a:moveTo>
                    <a:pt x="15568" y="1"/>
                  </a:moveTo>
                  <a:cubicBezTo>
                    <a:pt x="11943" y="1"/>
                    <a:pt x="8319" y="793"/>
                    <a:pt x="5546" y="2378"/>
                  </a:cubicBezTo>
                  <a:cubicBezTo>
                    <a:pt x="0" y="5626"/>
                    <a:pt x="0" y="10776"/>
                    <a:pt x="5546" y="14024"/>
                  </a:cubicBezTo>
                  <a:cubicBezTo>
                    <a:pt x="8319" y="15608"/>
                    <a:pt x="11943" y="16401"/>
                    <a:pt x="15568" y="16401"/>
                  </a:cubicBezTo>
                  <a:cubicBezTo>
                    <a:pt x="19193" y="16401"/>
                    <a:pt x="22817" y="15608"/>
                    <a:pt x="25590" y="14024"/>
                  </a:cubicBezTo>
                  <a:cubicBezTo>
                    <a:pt x="31136" y="10776"/>
                    <a:pt x="31136" y="5626"/>
                    <a:pt x="25590" y="2378"/>
                  </a:cubicBezTo>
                  <a:cubicBezTo>
                    <a:pt x="22817" y="793"/>
                    <a:pt x="19193" y="1"/>
                    <a:pt x="15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971426" y="3095631"/>
              <a:ext cx="193502" cy="239586"/>
            </a:xfrm>
            <a:custGeom>
              <a:rect b="b" l="l" r="r" t="t"/>
              <a:pathLst>
                <a:path extrusionOk="0" h="15108" w="12202">
                  <a:moveTo>
                    <a:pt x="2694" y="1"/>
                  </a:moveTo>
                  <a:cubicBezTo>
                    <a:pt x="2694" y="1"/>
                    <a:pt x="1" y="13152"/>
                    <a:pt x="4200" y="14816"/>
                  </a:cubicBezTo>
                  <a:cubicBezTo>
                    <a:pt x="4738" y="15019"/>
                    <a:pt x="5219" y="15108"/>
                    <a:pt x="5648" y="15108"/>
                  </a:cubicBezTo>
                  <a:cubicBezTo>
                    <a:pt x="8570" y="15108"/>
                    <a:pt x="9111" y="11013"/>
                    <a:pt x="9111" y="11013"/>
                  </a:cubicBezTo>
                  <a:lnTo>
                    <a:pt x="12201" y="4517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858364" y="2834334"/>
              <a:ext cx="456067" cy="417119"/>
            </a:xfrm>
            <a:custGeom>
              <a:rect b="b" l="l" r="r" t="t"/>
              <a:pathLst>
                <a:path extrusionOk="0" h="26303" w="28759">
                  <a:moveTo>
                    <a:pt x="15766" y="0"/>
                  </a:moveTo>
                  <a:lnTo>
                    <a:pt x="0" y="9982"/>
                  </a:lnTo>
                  <a:lnTo>
                    <a:pt x="14974" y="26303"/>
                  </a:lnTo>
                  <a:lnTo>
                    <a:pt x="28759" y="15211"/>
                  </a:lnTo>
                  <a:lnTo>
                    <a:pt x="15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897310" y="2866984"/>
              <a:ext cx="381946" cy="350546"/>
            </a:xfrm>
            <a:custGeom>
              <a:rect b="b" l="l" r="r" t="t"/>
              <a:pathLst>
                <a:path extrusionOk="0" h="22105" w="24085">
                  <a:moveTo>
                    <a:pt x="12993" y="1"/>
                  </a:moveTo>
                  <a:lnTo>
                    <a:pt x="0" y="8320"/>
                  </a:lnTo>
                  <a:lnTo>
                    <a:pt x="12676" y="22105"/>
                  </a:lnTo>
                  <a:lnTo>
                    <a:pt x="24085" y="12994"/>
                  </a:lnTo>
                  <a:lnTo>
                    <a:pt x="1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935002" y="2885838"/>
              <a:ext cx="128166" cy="96751"/>
            </a:xfrm>
            <a:custGeom>
              <a:rect b="b" l="l" r="r" t="t"/>
              <a:pathLst>
                <a:path extrusionOk="0" h="6101" w="8082">
                  <a:moveTo>
                    <a:pt x="6576" y="0"/>
                  </a:moveTo>
                  <a:lnTo>
                    <a:pt x="0" y="4358"/>
                  </a:lnTo>
                  <a:lnTo>
                    <a:pt x="1426" y="6101"/>
                  </a:lnTo>
                  <a:lnTo>
                    <a:pt x="8081" y="1506"/>
                  </a:lnTo>
                  <a:lnTo>
                    <a:pt x="65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114031" y="2860704"/>
              <a:ext cx="445378" cy="142597"/>
            </a:xfrm>
            <a:custGeom>
              <a:rect b="b" l="l" r="r" t="t"/>
              <a:pathLst>
                <a:path extrusionOk="0" h="8992" w="28085">
                  <a:moveTo>
                    <a:pt x="5110" y="1"/>
                  </a:moveTo>
                  <a:cubicBezTo>
                    <a:pt x="5110" y="1"/>
                    <a:pt x="3446" y="476"/>
                    <a:pt x="2258" y="793"/>
                  </a:cubicBezTo>
                  <a:cubicBezTo>
                    <a:pt x="1015" y="1104"/>
                    <a:pt x="0" y="4917"/>
                    <a:pt x="708" y="4917"/>
                  </a:cubicBezTo>
                  <a:cubicBezTo>
                    <a:pt x="722" y="4917"/>
                    <a:pt x="737" y="4916"/>
                    <a:pt x="752" y="4913"/>
                  </a:cubicBezTo>
                  <a:cubicBezTo>
                    <a:pt x="1545" y="4675"/>
                    <a:pt x="2099" y="2615"/>
                    <a:pt x="2099" y="2615"/>
                  </a:cubicBezTo>
                  <a:lnTo>
                    <a:pt x="7724" y="6814"/>
                  </a:lnTo>
                  <a:cubicBezTo>
                    <a:pt x="7724" y="6814"/>
                    <a:pt x="9297" y="7713"/>
                    <a:pt x="10314" y="7713"/>
                  </a:cubicBezTo>
                  <a:cubicBezTo>
                    <a:pt x="10505" y="7713"/>
                    <a:pt x="10676" y="7681"/>
                    <a:pt x="10814" y="7606"/>
                  </a:cubicBezTo>
                  <a:cubicBezTo>
                    <a:pt x="11606" y="7131"/>
                    <a:pt x="12398" y="6735"/>
                    <a:pt x="12557" y="6656"/>
                  </a:cubicBezTo>
                  <a:cubicBezTo>
                    <a:pt x="12557" y="6656"/>
                    <a:pt x="12715" y="6656"/>
                    <a:pt x="13032" y="6735"/>
                  </a:cubicBezTo>
                  <a:cubicBezTo>
                    <a:pt x="15171" y="7210"/>
                    <a:pt x="23331" y="8953"/>
                    <a:pt x="24520" y="8953"/>
                  </a:cubicBezTo>
                  <a:cubicBezTo>
                    <a:pt x="24995" y="8953"/>
                    <a:pt x="25369" y="8991"/>
                    <a:pt x="25697" y="8991"/>
                  </a:cubicBezTo>
                  <a:cubicBezTo>
                    <a:pt x="26190" y="8991"/>
                    <a:pt x="26580" y="8906"/>
                    <a:pt x="27055" y="8478"/>
                  </a:cubicBezTo>
                  <a:cubicBezTo>
                    <a:pt x="27134" y="8319"/>
                    <a:pt x="27293" y="8240"/>
                    <a:pt x="27372" y="8082"/>
                  </a:cubicBezTo>
                  <a:cubicBezTo>
                    <a:pt x="28085" y="7210"/>
                    <a:pt x="25867" y="4517"/>
                    <a:pt x="24678" y="3249"/>
                  </a:cubicBezTo>
                  <a:cubicBezTo>
                    <a:pt x="24282" y="2774"/>
                    <a:pt x="23965" y="2457"/>
                    <a:pt x="23965" y="2457"/>
                  </a:cubicBezTo>
                  <a:cubicBezTo>
                    <a:pt x="23727" y="2536"/>
                    <a:pt x="22935" y="2853"/>
                    <a:pt x="21985" y="3170"/>
                  </a:cubicBezTo>
                  <a:cubicBezTo>
                    <a:pt x="20306" y="3622"/>
                    <a:pt x="18050" y="4126"/>
                    <a:pt x="16585" y="4126"/>
                  </a:cubicBezTo>
                  <a:cubicBezTo>
                    <a:pt x="16253" y="4126"/>
                    <a:pt x="15961" y="4100"/>
                    <a:pt x="15726" y="4041"/>
                  </a:cubicBezTo>
                  <a:cubicBezTo>
                    <a:pt x="15066" y="3856"/>
                    <a:pt x="14520" y="3795"/>
                    <a:pt x="14086" y="3795"/>
                  </a:cubicBezTo>
                  <a:cubicBezTo>
                    <a:pt x="13217" y="3795"/>
                    <a:pt x="12794" y="4041"/>
                    <a:pt x="12794" y="4041"/>
                  </a:cubicBezTo>
                  <a:lnTo>
                    <a:pt x="7486" y="793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2105848" y="2874532"/>
              <a:ext cx="110579" cy="98004"/>
            </a:xfrm>
            <a:custGeom>
              <a:rect b="b" l="l" r="r" t="t"/>
              <a:pathLst>
                <a:path extrusionOk="0" h="6180" w="6973">
                  <a:moveTo>
                    <a:pt x="5863" y="0"/>
                  </a:moveTo>
                  <a:cubicBezTo>
                    <a:pt x="5863" y="0"/>
                    <a:pt x="1981" y="2932"/>
                    <a:pt x="634" y="4516"/>
                  </a:cubicBezTo>
                  <a:cubicBezTo>
                    <a:pt x="238" y="4595"/>
                    <a:pt x="1" y="4912"/>
                    <a:pt x="1" y="5308"/>
                  </a:cubicBezTo>
                  <a:cubicBezTo>
                    <a:pt x="1" y="5784"/>
                    <a:pt x="318" y="6180"/>
                    <a:pt x="793" y="6180"/>
                  </a:cubicBezTo>
                  <a:cubicBezTo>
                    <a:pt x="1110" y="6180"/>
                    <a:pt x="1427" y="5942"/>
                    <a:pt x="1585" y="5704"/>
                  </a:cubicBezTo>
                  <a:lnTo>
                    <a:pt x="6972" y="1189"/>
                  </a:lnTo>
                  <a:lnTo>
                    <a:pt x="58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2182486" y="2872011"/>
              <a:ext cx="37711" cy="30987"/>
            </a:xfrm>
            <a:custGeom>
              <a:rect b="b" l="l" r="r" t="t"/>
              <a:pathLst>
                <a:path extrusionOk="0" h="1954" w="2378">
                  <a:moveTo>
                    <a:pt x="1189" y="1"/>
                  </a:moveTo>
                  <a:lnTo>
                    <a:pt x="317" y="714"/>
                  </a:lnTo>
                  <a:cubicBezTo>
                    <a:pt x="317" y="714"/>
                    <a:pt x="0" y="1506"/>
                    <a:pt x="793" y="1823"/>
                  </a:cubicBezTo>
                  <a:cubicBezTo>
                    <a:pt x="996" y="1925"/>
                    <a:pt x="1142" y="1954"/>
                    <a:pt x="1242" y="1954"/>
                  </a:cubicBezTo>
                  <a:cubicBezTo>
                    <a:pt x="1375" y="1954"/>
                    <a:pt x="1426" y="1902"/>
                    <a:pt x="1426" y="1902"/>
                  </a:cubicBezTo>
                  <a:lnTo>
                    <a:pt x="2377" y="1110"/>
                  </a:lnTo>
                  <a:lnTo>
                    <a:pt x="1981" y="239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2196298" y="2868633"/>
              <a:ext cx="28925" cy="24707"/>
            </a:xfrm>
            <a:custGeom>
              <a:rect b="b" l="l" r="r" t="t"/>
              <a:pathLst>
                <a:path extrusionOk="0" h="1558" w="1824">
                  <a:moveTo>
                    <a:pt x="885" y="1"/>
                  </a:moveTo>
                  <a:cubicBezTo>
                    <a:pt x="628" y="1"/>
                    <a:pt x="387" y="125"/>
                    <a:pt x="239" y="372"/>
                  </a:cubicBezTo>
                  <a:cubicBezTo>
                    <a:pt x="1" y="768"/>
                    <a:pt x="159" y="1244"/>
                    <a:pt x="476" y="1481"/>
                  </a:cubicBezTo>
                  <a:cubicBezTo>
                    <a:pt x="602" y="1532"/>
                    <a:pt x="735" y="1558"/>
                    <a:pt x="866" y="1558"/>
                  </a:cubicBezTo>
                  <a:cubicBezTo>
                    <a:pt x="1150" y="1558"/>
                    <a:pt x="1423" y="1435"/>
                    <a:pt x="1585" y="1165"/>
                  </a:cubicBezTo>
                  <a:cubicBezTo>
                    <a:pt x="1823" y="848"/>
                    <a:pt x="1665" y="293"/>
                    <a:pt x="1348" y="135"/>
                  </a:cubicBezTo>
                  <a:cubicBezTo>
                    <a:pt x="1199" y="45"/>
                    <a:pt x="1039" y="1"/>
                    <a:pt x="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2137261" y="2928178"/>
              <a:ext cx="145753" cy="54647"/>
            </a:xfrm>
            <a:custGeom>
              <a:rect b="b" l="l" r="r" t="t"/>
              <a:pathLst>
                <a:path extrusionOk="0" h="3446" w="9191">
                  <a:moveTo>
                    <a:pt x="6059" y="1"/>
                  </a:moveTo>
                  <a:cubicBezTo>
                    <a:pt x="5365" y="1"/>
                    <a:pt x="3874" y="579"/>
                    <a:pt x="3090" y="579"/>
                  </a:cubicBezTo>
                  <a:cubicBezTo>
                    <a:pt x="2219" y="579"/>
                    <a:pt x="1030" y="658"/>
                    <a:pt x="476" y="1133"/>
                  </a:cubicBezTo>
                  <a:cubicBezTo>
                    <a:pt x="0" y="1608"/>
                    <a:pt x="80" y="2084"/>
                    <a:pt x="80" y="2084"/>
                  </a:cubicBezTo>
                  <a:cubicBezTo>
                    <a:pt x="80" y="2084"/>
                    <a:pt x="678" y="1978"/>
                    <a:pt x="1382" y="1978"/>
                  </a:cubicBezTo>
                  <a:cubicBezTo>
                    <a:pt x="1734" y="1978"/>
                    <a:pt x="2113" y="2005"/>
                    <a:pt x="2456" y="2084"/>
                  </a:cubicBezTo>
                  <a:cubicBezTo>
                    <a:pt x="3348" y="2381"/>
                    <a:pt x="5216" y="3445"/>
                    <a:pt x="6228" y="3445"/>
                  </a:cubicBezTo>
                  <a:cubicBezTo>
                    <a:pt x="6295" y="3445"/>
                    <a:pt x="6359" y="3440"/>
                    <a:pt x="6418" y="3431"/>
                  </a:cubicBezTo>
                  <a:cubicBezTo>
                    <a:pt x="7289" y="3272"/>
                    <a:pt x="9190" y="3035"/>
                    <a:pt x="9190" y="3035"/>
                  </a:cubicBezTo>
                  <a:cubicBezTo>
                    <a:pt x="9190" y="3035"/>
                    <a:pt x="6734" y="182"/>
                    <a:pt x="6259" y="24"/>
                  </a:cubicBezTo>
                  <a:cubicBezTo>
                    <a:pt x="6204" y="8"/>
                    <a:pt x="6136" y="1"/>
                    <a:pt x="605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558113" y="4429917"/>
              <a:ext cx="154554" cy="128182"/>
            </a:xfrm>
            <a:custGeom>
              <a:rect b="b" l="l" r="r" t="t"/>
              <a:pathLst>
                <a:path extrusionOk="0" h="8083" w="9746">
                  <a:moveTo>
                    <a:pt x="2662" y="1"/>
                  </a:moveTo>
                  <a:cubicBezTo>
                    <a:pt x="2384" y="1"/>
                    <a:pt x="2219" y="71"/>
                    <a:pt x="2219" y="232"/>
                  </a:cubicBezTo>
                  <a:cubicBezTo>
                    <a:pt x="2219" y="1183"/>
                    <a:pt x="1981" y="1896"/>
                    <a:pt x="1981" y="1896"/>
                  </a:cubicBezTo>
                  <a:lnTo>
                    <a:pt x="1506" y="2213"/>
                  </a:lnTo>
                  <a:lnTo>
                    <a:pt x="1110" y="2530"/>
                  </a:lnTo>
                  <a:lnTo>
                    <a:pt x="159" y="3164"/>
                  </a:lnTo>
                  <a:cubicBezTo>
                    <a:pt x="159" y="3164"/>
                    <a:pt x="1" y="4114"/>
                    <a:pt x="318" y="5065"/>
                  </a:cubicBezTo>
                  <a:cubicBezTo>
                    <a:pt x="555" y="5857"/>
                    <a:pt x="1031" y="6650"/>
                    <a:pt x="1981" y="7204"/>
                  </a:cubicBezTo>
                  <a:cubicBezTo>
                    <a:pt x="2615" y="7600"/>
                    <a:pt x="3487" y="7838"/>
                    <a:pt x="4437" y="7917"/>
                  </a:cubicBezTo>
                  <a:cubicBezTo>
                    <a:pt x="5293" y="8044"/>
                    <a:pt x="6199" y="8082"/>
                    <a:pt x="7004" y="8082"/>
                  </a:cubicBezTo>
                  <a:cubicBezTo>
                    <a:pt x="8212" y="8082"/>
                    <a:pt x="9191" y="7997"/>
                    <a:pt x="9428" y="7997"/>
                  </a:cubicBezTo>
                  <a:cubicBezTo>
                    <a:pt x="9508" y="7997"/>
                    <a:pt x="9587" y="7917"/>
                    <a:pt x="9587" y="7838"/>
                  </a:cubicBezTo>
                  <a:cubicBezTo>
                    <a:pt x="9745" y="7363"/>
                    <a:pt x="9587" y="5699"/>
                    <a:pt x="9349" y="4352"/>
                  </a:cubicBezTo>
                  <a:cubicBezTo>
                    <a:pt x="9270" y="4114"/>
                    <a:pt x="9270" y="3956"/>
                    <a:pt x="9191" y="3718"/>
                  </a:cubicBezTo>
                  <a:cubicBezTo>
                    <a:pt x="9032" y="2768"/>
                    <a:pt x="8953" y="2134"/>
                    <a:pt x="8953" y="2134"/>
                  </a:cubicBezTo>
                  <a:cubicBezTo>
                    <a:pt x="8953" y="2134"/>
                    <a:pt x="6893" y="1262"/>
                    <a:pt x="5150" y="629"/>
                  </a:cubicBezTo>
                  <a:cubicBezTo>
                    <a:pt x="4158" y="263"/>
                    <a:pt x="3200" y="1"/>
                    <a:pt x="26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445051" y="3486341"/>
              <a:ext cx="267624" cy="1012897"/>
            </a:xfrm>
            <a:custGeom>
              <a:rect b="b" l="l" r="r" t="t"/>
              <a:pathLst>
                <a:path extrusionOk="0" h="63872" w="16876">
                  <a:moveTo>
                    <a:pt x="12676" y="1"/>
                  </a:moveTo>
                  <a:lnTo>
                    <a:pt x="8477" y="1823"/>
                  </a:lnTo>
                  <a:lnTo>
                    <a:pt x="2298" y="4517"/>
                  </a:lnTo>
                  <a:cubicBezTo>
                    <a:pt x="2298" y="4517"/>
                    <a:pt x="713" y="13865"/>
                    <a:pt x="397" y="18619"/>
                  </a:cubicBezTo>
                  <a:cubicBezTo>
                    <a:pt x="0" y="23451"/>
                    <a:pt x="713" y="36365"/>
                    <a:pt x="2377" y="41039"/>
                  </a:cubicBezTo>
                  <a:cubicBezTo>
                    <a:pt x="4041" y="45714"/>
                    <a:pt x="6497" y="53715"/>
                    <a:pt x="5705" y="60291"/>
                  </a:cubicBezTo>
                  <a:cubicBezTo>
                    <a:pt x="5546" y="61242"/>
                    <a:pt x="10300" y="63381"/>
                    <a:pt x="11726" y="63856"/>
                  </a:cubicBezTo>
                  <a:cubicBezTo>
                    <a:pt x="11746" y="63866"/>
                    <a:pt x="11821" y="63871"/>
                    <a:pt x="11938" y="63871"/>
                  </a:cubicBezTo>
                  <a:cubicBezTo>
                    <a:pt x="12746" y="63871"/>
                    <a:pt x="15560" y="63637"/>
                    <a:pt x="16321" y="63222"/>
                  </a:cubicBezTo>
                  <a:cubicBezTo>
                    <a:pt x="16875" y="62985"/>
                    <a:pt x="15608" y="59261"/>
                    <a:pt x="15212" y="56805"/>
                  </a:cubicBezTo>
                  <a:cubicBezTo>
                    <a:pt x="14895" y="54270"/>
                    <a:pt x="16400" y="47853"/>
                    <a:pt x="12439" y="40643"/>
                  </a:cubicBezTo>
                  <a:cubicBezTo>
                    <a:pt x="10696" y="37395"/>
                    <a:pt x="11171" y="21312"/>
                    <a:pt x="13469" y="14341"/>
                  </a:cubicBezTo>
                  <a:cubicBezTo>
                    <a:pt x="15766" y="7290"/>
                    <a:pt x="12835" y="159"/>
                    <a:pt x="12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455104" y="4474856"/>
              <a:ext cx="283958" cy="153603"/>
            </a:xfrm>
            <a:custGeom>
              <a:rect b="b" l="l" r="r" t="t"/>
              <a:pathLst>
                <a:path extrusionOk="0" h="9686" w="17906">
                  <a:moveTo>
                    <a:pt x="1202" y="0"/>
                  </a:moveTo>
                  <a:cubicBezTo>
                    <a:pt x="1139" y="0"/>
                    <a:pt x="1082" y="4"/>
                    <a:pt x="1030" y="13"/>
                  </a:cubicBezTo>
                  <a:cubicBezTo>
                    <a:pt x="713" y="92"/>
                    <a:pt x="476" y="251"/>
                    <a:pt x="317" y="409"/>
                  </a:cubicBezTo>
                  <a:cubicBezTo>
                    <a:pt x="238" y="567"/>
                    <a:pt x="0" y="1201"/>
                    <a:pt x="792" y="2944"/>
                  </a:cubicBezTo>
                  <a:cubicBezTo>
                    <a:pt x="1743" y="4925"/>
                    <a:pt x="6893" y="5242"/>
                    <a:pt x="7606" y="5242"/>
                  </a:cubicBezTo>
                  <a:cubicBezTo>
                    <a:pt x="8319" y="5242"/>
                    <a:pt x="10299" y="6509"/>
                    <a:pt x="10299" y="6509"/>
                  </a:cubicBezTo>
                  <a:lnTo>
                    <a:pt x="10299" y="7381"/>
                  </a:lnTo>
                  <a:cubicBezTo>
                    <a:pt x="11488" y="8332"/>
                    <a:pt x="12835" y="9282"/>
                    <a:pt x="13865" y="9599"/>
                  </a:cubicBezTo>
                  <a:cubicBezTo>
                    <a:pt x="14046" y="9660"/>
                    <a:pt x="14239" y="9685"/>
                    <a:pt x="14440" y="9685"/>
                  </a:cubicBezTo>
                  <a:cubicBezTo>
                    <a:pt x="14764" y="9685"/>
                    <a:pt x="15106" y="9618"/>
                    <a:pt x="15449" y="9520"/>
                  </a:cubicBezTo>
                  <a:cubicBezTo>
                    <a:pt x="16796" y="9124"/>
                    <a:pt x="17905" y="7935"/>
                    <a:pt x="17905" y="7777"/>
                  </a:cubicBezTo>
                  <a:cubicBezTo>
                    <a:pt x="17905" y="7698"/>
                    <a:pt x="17747" y="7143"/>
                    <a:pt x="17588" y="6589"/>
                  </a:cubicBezTo>
                  <a:cubicBezTo>
                    <a:pt x="17430" y="5955"/>
                    <a:pt x="17192" y="5242"/>
                    <a:pt x="17192" y="5242"/>
                  </a:cubicBezTo>
                  <a:lnTo>
                    <a:pt x="16083" y="5004"/>
                  </a:lnTo>
                  <a:lnTo>
                    <a:pt x="11012" y="3895"/>
                  </a:lnTo>
                  <a:lnTo>
                    <a:pt x="8953" y="3420"/>
                  </a:lnTo>
                  <a:cubicBezTo>
                    <a:pt x="8953" y="3420"/>
                    <a:pt x="8002" y="2865"/>
                    <a:pt x="6814" y="2231"/>
                  </a:cubicBezTo>
                  <a:cubicBezTo>
                    <a:pt x="4941" y="1257"/>
                    <a:pt x="2289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2461384" y="4464486"/>
              <a:ext cx="275156" cy="141249"/>
            </a:xfrm>
            <a:custGeom>
              <a:rect b="b" l="l" r="r" t="t"/>
              <a:pathLst>
                <a:path extrusionOk="0" h="8907" w="17351">
                  <a:moveTo>
                    <a:pt x="2725" y="0"/>
                  </a:moveTo>
                  <a:cubicBezTo>
                    <a:pt x="2397" y="0"/>
                    <a:pt x="2067" y="31"/>
                    <a:pt x="1743" y="112"/>
                  </a:cubicBezTo>
                  <a:cubicBezTo>
                    <a:pt x="1268" y="271"/>
                    <a:pt x="872" y="429"/>
                    <a:pt x="634" y="667"/>
                  </a:cubicBezTo>
                  <a:cubicBezTo>
                    <a:pt x="0" y="1142"/>
                    <a:pt x="0" y="1855"/>
                    <a:pt x="238" y="2648"/>
                  </a:cubicBezTo>
                  <a:cubicBezTo>
                    <a:pt x="872" y="4232"/>
                    <a:pt x="3565" y="5183"/>
                    <a:pt x="6497" y="5500"/>
                  </a:cubicBezTo>
                  <a:cubicBezTo>
                    <a:pt x="8240" y="5737"/>
                    <a:pt x="9507" y="6688"/>
                    <a:pt x="10696" y="7559"/>
                  </a:cubicBezTo>
                  <a:cubicBezTo>
                    <a:pt x="10775" y="7559"/>
                    <a:pt x="10854" y="7639"/>
                    <a:pt x="10933" y="7639"/>
                  </a:cubicBezTo>
                  <a:cubicBezTo>
                    <a:pt x="11646" y="8193"/>
                    <a:pt x="12359" y="8589"/>
                    <a:pt x="13231" y="8827"/>
                  </a:cubicBezTo>
                  <a:cubicBezTo>
                    <a:pt x="13469" y="8906"/>
                    <a:pt x="13785" y="8906"/>
                    <a:pt x="14102" y="8906"/>
                  </a:cubicBezTo>
                  <a:cubicBezTo>
                    <a:pt x="15528" y="8906"/>
                    <a:pt x="16796" y="8035"/>
                    <a:pt x="17192" y="7243"/>
                  </a:cubicBezTo>
                  <a:cubicBezTo>
                    <a:pt x="17351" y="7005"/>
                    <a:pt x="17351" y="6767"/>
                    <a:pt x="17351" y="6530"/>
                  </a:cubicBezTo>
                  <a:cubicBezTo>
                    <a:pt x="17113" y="5500"/>
                    <a:pt x="16321" y="2806"/>
                    <a:pt x="15766" y="2251"/>
                  </a:cubicBezTo>
                  <a:cubicBezTo>
                    <a:pt x="15710" y="2195"/>
                    <a:pt x="15614" y="2139"/>
                    <a:pt x="15535" y="2139"/>
                  </a:cubicBezTo>
                  <a:cubicBezTo>
                    <a:pt x="15502" y="2139"/>
                    <a:pt x="15472" y="2149"/>
                    <a:pt x="15449" y="2172"/>
                  </a:cubicBezTo>
                  <a:cubicBezTo>
                    <a:pt x="15132" y="2251"/>
                    <a:pt x="15053" y="2727"/>
                    <a:pt x="15053" y="2727"/>
                  </a:cubicBezTo>
                  <a:cubicBezTo>
                    <a:pt x="14426" y="3103"/>
                    <a:pt x="13353" y="3330"/>
                    <a:pt x="11912" y="3330"/>
                  </a:cubicBezTo>
                  <a:cubicBezTo>
                    <a:pt x="11531" y="3330"/>
                    <a:pt x="11126" y="3314"/>
                    <a:pt x="10696" y="3281"/>
                  </a:cubicBezTo>
                  <a:cubicBezTo>
                    <a:pt x="8636" y="3123"/>
                    <a:pt x="7764" y="1538"/>
                    <a:pt x="7368" y="588"/>
                  </a:cubicBezTo>
                  <a:cubicBezTo>
                    <a:pt x="7289" y="508"/>
                    <a:pt x="7289" y="429"/>
                    <a:pt x="7210" y="350"/>
                  </a:cubicBezTo>
                  <a:cubicBezTo>
                    <a:pt x="7096" y="151"/>
                    <a:pt x="6993" y="85"/>
                    <a:pt x="6875" y="85"/>
                  </a:cubicBezTo>
                  <a:cubicBezTo>
                    <a:pt x="6662" y="85"/>
                    <a:pt x="6400" y="299"/>
                    <a:pt x="5942" y="350"/>
                  </a:cubicBezTo>
                  <a:cubicBezTo>
                    <a:pt x="5861" y="365"/>
                    <a:pt x="5772" y="371"/>
                    <a:pt x="5677" y="371"/>
                  </a:cubicBezTo>
                  <a:cubicBezTo>
                    <a:pt x="4957" y="371"/>
                    <a:pt x="3854" y="0"/>
                    <a:pt x="2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286764" y="4597608"/>
              <a:ext cx="8389" cy="1840"/>
            </a:xfrm>
            <a:custGeom>
              <a:rect b="b" l="l" r="r" t="t"/>
              <a:pathLst>
                <a:path extrusionOk="0" h="116" w="529">
                  <a:moveTo>
                    <a:pt x="423" y="1"/>
                  </a:moveTo>
                  <a:cubicBezTo>
                    <a:pt x="379" y="1"/>
                    <a:pt x="317" y="10"/>
                    <a:pt x="238" y="36"/>
                  </a:cubicBezTo>
                  <a:lnTo>
                    <a:pt x="0" y="36"/>
                  </a:lnTo>
                  <a:cubicBezTo>
                    <a:pt x="0" y="36"/>
                    <a:pt x="79" y="115"/>
                    <a:pt x="159" y="115"/>
                  </a:cubicBezTo>
                  <a:lnTo>
                    <a:pt x="396" y="115"/>
                  </a:lnTo>
                  <a:cubicBezTo>
                    <a:pt x="475" y="115"/>
                    <a:pt x="475" y="36"/>
                    <a:pt x="475" y="36"/>
                  </a:cubicBezTo>
                  <a:cubicBezTo>
                    <a:pt x="528" y="36"/>
                    <a:pt x="511" y="1"/>
                    <a:pt x="423" y="1"/>
                  </a:cubicBezTo>
                  <a:close/>
                </a:path>
              </a:pathLst>
            </a:custGeom>
            <a:solidFill>
              <a:srgbClr val="C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360199" y="2730056"/>
              <a:ext cx="205475" cy="241790"/>
            </a:xfrm>
            <a:custGeom>
              <a:rect b="b" l="l" r="r" t="t"/>
              <a:pathLst>
                <a:path extrusionOk="0" h="15247" w="12957">
                  <a:moveTo>
                    <a:pt x="8837" y="0"/>
                  </a:moveTo>
                  <a:cubicBezTo>
                    <a:pt x="7966" y="80"/>
                    <a:pt x="7015" y="317"/>
                    <a:pt x="6064" y="713"/>
                  </a:cubicBezTo>
                  <a:cubicBezTo>
                    <a:pt x="4084" y="1506"/>
                    <a:pt x="2103" y="2773"/>
                    <a:pt x="2103" y="2773"/>
                  </a:cubicBezTo>
                  <a:cubicBezTo>
                    <a:pt x="2103" y="2773"/>
                    <a:pt x="2182" y="3486"/>
                    <a:pt x="2182" y="4358"/>
                  </a:cubicBezTo>
                  <a:cubicBezTo>
                    <a:pt x="2262" y="5705"/>
                    <a:pt x="2262" y="7289"/>
                    <a:pt x="1866" y="7685"/>
                  </a:cubicBezTo>
                  <a:cubicBezTo>
                    <a:pt x="1549" y="8002"/>
                    <a:pt x="994" y="8874"/>
                    <a:pt x="677" y="9666"/>
                  </a:cubicBezTo>
                  <a:cubicBezTo>
                    <a:pt x="304" y="10413"/>
                    <a:pt x="0" y="11019"/>
                    <a:pt x="167" y="11019"/>
                  </a:cubicBezTo>
                  <a:cubicBezTo>
                    <a:pt x="177" y="11019"/>
                    <a:pt x="188" y="11017"/>
                    <a:pt x="202" y="11013"/>
                  </a:cubicBezTo>
                  <a:cubicBezTo>
                    <a:pt x="205" y="11011"/>
                    <a:pt x="210" y="11010"/>
                    <a:pt x="215" y="11010"/>
                  </a:cubicBezTo>
                  <a:cubicBezTo>
                    <a:pt x="574" y="11010"/>
                    <a:pt x="4703" y="15247"/>
                    <a:pt x="9097" y="15247"/>
                  </a:cubicBezTo>
                  <a:cubicBezTo>
                    <a:pt x="10228" y="15247"/>
                    <a:pt x="11376" y="14966"/>
                    <a:pt x="12482" y="14261"/>
                  </a:cubicBezTo>
                  <a:lnTo>
                    <a:pt x="12957" y="5863"/>
                  </a:lnTo>
                  <a:lnTo>
                    <a:pt x="12878" y="5863"/>
                  </a:lnTo>
                  <a:cubicBezTo>
                    <a:pt x="12869" y="5863"/>
                    <a:pt x="12858" y="5863"/>
                    <a:pt x="12846" y="5863"/>
                  </a:cubicBezTo>
                  <a:cubicBezTo>
                    <a:pt x="12530" y="5863"/>
                    <a:pt x="11126" y="5790"/>
                    <a:pt x="10897" y="1823"/>
                  </a:cubicBezTo>
                  <a:cubicBezTo>
                    <a:pt x="10818" y="397"/>
                    <a:pt x="9946" y="0"/>
                    <a:pt x="883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2202577" y="2763134"/>
              <a:ext cx="472417" cy="950812"/>
            </a:xfrm>
            <a:custGeom>
              <a:rect b="b" l="l" r="r" t="t"/>
              <a:pathLst>
                <a:path extrusionOk="0" h="59957" w="29790">
                  <a:moveTo>
                    <a:pt x="24114" y="0"/>
                  </a:moveTo>
                  <a:cubicBezTo>
                    <a:pt x="22269" y="0"/>
                    <a:pt x="20679" y="1321"/>
                    <a:pt x="20679" y="1321"/>
                  </a:cubicBezTo>
                  <a:cubicBezTo>
                    <a:pt x="20679" y="1321"/>
                    <a:pt x="23214" y="3222"/>
                    <a:pt x="19253" y="5678"/>
                  </a:cubicBezTo>
                  <a:cubicBezTo>
                    <a:pt x="17292" y="6898"/>
                    <a:pt x="15866" y="7323"/>
                    <a:pt x="14829" y="7323"/>
                  </a:cubicBezTo>
                  <a:cubicBezTo>
                    <a:pt x="12431" y="7323"/>
                    <a:pt x="12122" y="5045"/>
                    <a:pt x="12122" y="5045"/>
                  </a:cubicBezTo>
                  <a:cubicBezTo>
                    <a:pt x="12122" y="5045"/>
                    <a:pt x="4041" y="10749"/>
                    <a:pt x="3091" y="11700"/>
                  </a:cubicBezTo>
                  <a:cubicBezTo>
                    <a:pt x="2457" y="12413"/>
                    <a:pt x="2140" y="13839"/>
                    <a:pt x="2061" y="15582"/>
                  </a:cubicBezTo>
                  <a:cubicBezTo>
                    <a:pt x="2061" y="16295"/>
                    <a:pt x="2061" y="16928"/>
                    <a:pt x="2061" y="17641"/>
                  </a:cubicBezTo>
                  <a:cubicBezTo>
                    <a:pt x="2140" y="19701"/>
                    <a:pt x="1506" y="25485"/>
                    <a:pt x="2061" y="26911"/>
                  </a:cubicBezTo>
                  <a:cubicBezTo>
                    <a:pt x="3408" y="30397"/>
                    <a:pt x="3487" y="39270"/>
                    <a:pt x="1744" y="42756"/>
                  </a:cubicBezTo>
                  <a:cubicBezTo>
                    <a:pt x="1" y="46242"/>
                    <a:pt x="1744" y="54560"/>
                    <a:pt x="1744" y="54560"/>
                  </a:cubicBezTo>
                  <a:cubicBezTo>
                    <a:pt x="1744" y="54560"/>
                    <a:pt x="2061" y="57254"/>
                    <a:pt x="4596" y="58284"/>
                  </a:cubicBezTo>
                  <a:cubicBezTo>
                    <a:pt x="4596" y="58284"/>
                    <a:pt x="11409" y="59868"/>
                    <a:pt x="11885" y="59948"/>
                  </a:cubicBezTo>
                  <a:cubicBezTo>
                    <a:pt x="12025" y="59954"/>
                    <a:pt x="12166" y="59957"/>
                    <a:pt x="12309" y="59957"/>
                  </a:cubicBezTo>
                  <a:cubicBezTo>
                    <a:pt x="19569" y="59957"/>
                    <a:pt x="29552" y="52184"/>
                    <a:pt x="29552" y="52184"/>
                  </a:cubicBezTo>
                  <a:cubicBezTo>
                    <a:pt x="29552" y="52184"/>
                    <a:pt x="29473" y="26435"/>
                    <a:pt x="29552" y="20969"/>
                  </a:cubicBezTo>
                  <a:cubicBezTo>
                    <a:pt x="29790" y="9481"/>
                    <a:pt x="29077" y="5203"/>
                    <a:pt x="27967" y="2985"/>
                  </a:cubicBezTo>
                  <a:cubicBezTo>
                    <a:pt x="26878" y="674"/>
                    <a:pt x="25431" y="0"/>
                    <a:pt x="24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301828" y="2497064"/>
              <a:ext cx="287732" cy="308252"/>
            </a:xfrm>
            <a:custGeom>
              <a:rect b="b" l="l" r="r" t="t"/>
              <a:pathLst>
                <a:path extrusionOk="0" h="19438" w="18144">
                  <a:moveTo>
                    <a:pt x="12114" y="1"/>
                  </a:moveTo>
                  <a:cubicBezTo>
                    <a:pt x="10517" y="1"/>
                    <a:pt x="8718" y="195"/>
                    <a:pt x="7052" y="433"/>
                  </a:cubicBezTo>
                  <a:cubicBezTo>
                    <a:pt x="4041" y="908"/>
                    <a:pt x="1427" y="1542"/>
                    <a:pt x="1427" y="1542"/>
                  </a:cubicBezTo>
                  <a:lnTo>
                    <a:pt x="1189" y="1384"/>
                  </a:lnTo>
                  <a:cubicBezTo>
                    <a:pt x="1189" y="1384"/>
                    <a:pt x="1" y="3523"/>
                    <a:pt x="714" y="6296"/>
                  </a:cubicBezTo>
                  <a:cubicBezTo>
                    <a:pt x="1348" y="9068"/>
                    <a:pt x="1427" y="6929"/>
                    <a:pt x="793" y="9940"/>
                  </a:cubicBezTo>
                  <a:cubicBezTo>
                    <a:pt x="159" y="12950"/>
                    <a:pt x="635" y="15723"/>
                    <a:pt x="1427" y="16436"/>
                  </a:cubicBezTo>
                  <a:cubicBezTo>
                    <a:pt x="1934" y="16943"/>
                    <a:pt x="1050" y="19437"/>
                    <a:pt x="3438" y="19437"/>
                  </a:cubicBezTo>
                  <a:cubicBezTo>
                    <a:pt x="3662" y="19437"/>
                    <a:pt x="3914" y="19415"/>
                    <a:pt x="4200" y="19368"/>
                  </a:cubicBezTo>
                  <a:cubicBezTo>
                    <a:pt x="4833" y="19209"/>
                    <a:pt x="5388" y="19130"/>
                    <a:pt x="5863" y="19051"/>
                  </a:cubicBezTo>
                  <a:cubicBezTo>
                    <a:pt x="7448" y="18813"/>
                    <a:pt x="8319" y="18734"/>
                    <a:pt x="9429" y="18021"/>
                  </a:cubicBezTo>
                  <a:cubicBezTo>
                    <a:pt x="9745" y="17862"/>
                    <a:pt x="9983" y="17704"/>
                    <a:pt x="10379" y="17387"/>
                  </a:cubicBezTo>
                  <a:cubicBezTo>
                    <a:pt x="10855" y="17070"/>
                    <a:pt x="11647" y="16040"/>
                    <a:pt x="12518" y="14693"/>
                  </a:cubicBezTo>
                  <a:cubicBezTo>
                    <a:pt x="14974" y="10732"/>
                    <a:pt x="18143" y="3760"/>
                    <a:pt x="16638" y="1384"/>
                  </a:cubicBezTo>
                  <a:cubicBezTo>
                    <a:pt x="16005" y="344"/>
                    <a:pt x="14237" y="1"/>
                    <a:pt x="1211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2280468" y="2400667"/>
              <a:ext cx="370654" cy="374682"/>
            </a:xfrm>
            <a:custGeom>
              <a:rect b="b" l="l" r="r" t="t"/>
              <a:pathLst>
                <a:path extrusionOk="0" h="23627" w="23373">
                  <a:moveTo>
                    <a:pt x="11601" y="1"/>
                  </a:moveTo>
                  <a:cubicBezTo>
                    <a:pt x="7533" y="1"/>
                    <a:pt x="5167" y="2706"/>
                    <a:pt x="2853" y="4056"/>
                  </a:cubicBezTo>
                  <a:cubicBezTo>
                    <a:pt x="1" y="5720"/>
                    <a:pt x="635" y="11899"/>
                    <a:pt x="2615" y="13008"/>
                  </a:cubicBezTo>
                  <a:cubicBezTo>
                    <a:pt x="4596" y="14197"/>
                    <a:pt x="5705" y="16732"/>
                    <a:pt x="5705" y="16732"/>
                  </a:cubicBezTo>
                  <a:cubicBezTo>
                    <a:pt x="7747" y="16505"/>
                    <a:pt x="8056" y="14978"/>
                    <a:pt x="8701" y="14978"/>
                  </a:cubicBezTo>
                  <a:cubicBezTo>
                    <a:pt x="8731" y="14978"/>
                    <a:pt x="8763" y="14982"/>
                    <a:pt x="8795" y="14989"/>
                  </a:cubicBezTo>
                  <a:cubicBezTo>
                    <a:pt x="9349" y="15068"/>
                    <a:pt x="7527" y="20535"/>
                    <a:pt x="7527" y="20535"/>
                  </a:cubicBezTo>
                  <a:cubicBezTo>
                    <a:pt x="7527" y="20535"/>
                    <a:pt x="11568" y="23625"/>
                    <a:pt x="12281" y="23625"/>
                  </a:cubicBezTo>
                  <a:cubicBezTo>
                    <a:pt x="12370" y="23625"/>
                    <a:pt x="12500" y="23627"/>
                    <a:pt x="12663" y="23627"/>
                  </a:cubicBezTo>
                  <a:cubicBezTo>
                    <a:pt x="13808" y="23627"/>
                    <a:pt x="16599" y="23506"/>
                    <a:pt x="18540" y="21565"/>
                  </a:cubicBezTo>
                  <a:cubicBezTo>
                    <a:pt x="20758" y="19346"/>
                    <a:pt x="23372" y="14989"/>
                    <a:pt x="23055" y="10315"/>
                  </a:cubicBezTo>
                  <a:cubicBezTo>
                    <a:pt x="22818" y="5640"/>
                    <a:pt x="19886" y="2947"/>
                    <a:pt x="19569" y="2630"/>
                  </a:cubicBezTo>
                  <a:cubicBezTo>
                    <a:pt x="17985" y="1045"/>
                    <a:pt x="14737" y="491"/>
                    <a:pt x="14737" y="491"/>
                  </a:cubicBezTo>
                  <a:cubicBezTo>
                    <a:pt x="13586" y="147"/>
                    <a:pt x="12547" y="1"/>
                    <a:pt x="1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2368413" y="2614804"/>
              <a:ext cx="60325" cy="96164"/>
            </a:xfrm>
            <a:custGeom>
              <a:rect b="b" l="l" r="r" t="t"/>
              <a:pathLst>
                <a:path extrusionOk="0" h="6064" w="3804">
                  <a:moveTo>
                    <a:pt x="2143" y="0"/>
                  </a:moveTo>
                  <a:cubicBezTo>
                    <a:pt x="1478" y="0"/>
                    <a:pt x="1031" y="1406"/>
                    <a:pt x="1031" y="1406"/>
                  </a:cubicBezTo>
                  <a:lnTo>
                    <a:pt x="159" y="4099"/>
                  </a:lnTo>
                  <a:cubicBezTo>
                    <a:pt x="159" y="4099"/>
                    <a:pt x="1" y="4971"/>
                    <a:pt x="555" y="5605"/>
                  </a:cubicBezTo>
                  <a:cubicBezTo>
                    <a:pt x="862" y="5955"/>
                    <a:pt x="1096" y="6063"/>
                    <a:pt x="1391" y="6063"/>
                  </a:cubicBezTo>
                  <a:cubicBezTo>
                    <a:pt x="1630" y="6063"/>
                    <a:pt x="1908" y="5992"/>
                    <a:pt x="2298" y="5922"/>
                  </a:cubicBezTo>
                  <a:cubicBezTo>
                    <a:pt x="3249" y="5842"/>
                    <a:pt x="3724" y="4099"/>
                    <a:pt x="3724" y="2753"/>
                  </a:cubicBezTo>
                  <a:cubicBezTo>
                    <a:pt x="3803" y="1406"/>
                    <a:pt x="3170" y="455"/>
                    <a:pt x="2377" y="59"/>
                  </a:cubicBezTo>
                  <a:cubicBezTo>
                    <a:pt x="2297" y="19"/>
                    <a:pt x="2218" y="0"/>
                    <a:pt x="214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2235243" y="2998901"/>
              <a:ext cx="12591" cy="43991"/>
            </a:xfrm>
            <a:custGeom>
              <a:rect b="b" l="l" r="r" t="t"/>
              <a:pathLst>
                <a:path extrusionOk="0" h="2774" w="794">
                  <a:moveTo>
                    <a:pt x="793" y="1"/>
                  </a:moveTo>
                  <a:cubicBezTo>
                    <a:pt x="555" y="238"/>
                    <a:pt x="239" y="476"/>
                    <a:pt x="1" y="714"/>
                  </a:cubicBezTo>
                  <a:cubicBezTo>
                    <a:pt x="1" y="1427"/>
                    <a:pt x="1" y="2060"/>
                    <a:pt x="1" y="2773"/>
                  </a:cubicBezTo>
                  <a:cubicBezTo>
                    <a:pt x="239" y="1981"/>
                    <a:pt x="476" y="1030"/>
                    <a:pt x="793" y="1"/>
                  </a:cubicBezTo>
                  <a:close/>
                </a:path>
              </a:pathLst>
            </a:custGeom>
            <a:solidFill>
              <a:srgbClr val="E79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2026705" y="2969343"/>
              <a:ext cx="337971" cy="386021"/>
            </a:xfrm>
            <a:custGeom>
              <a:rect b="b" l="l" r="r" t="t"/>
              <a:pathLst>
                <a:path extrusionOk="0" h="24342" w="21312">
                  <a:moveTo>
                    <a:pt x="14396" y="1"/>
                  </a:moveTo>
                  <a:cubicBezTo>
                    <a:pt x="9216" y="1"/>
                    <a:pt x="6216" y="8779"/>
                    <a:pt x="5705" y="10896"/>
                  </a:cubicBezTo>
                  <a:cubicBezTo>
                    <a:pt x="5467" y="11768"/>
                    <a:pt x="4912" y="12639"/>
                    <a:pt x="4279" y="13590"/>
                  </a:cubicBezTo>
                  <a:cubicBezTo>
                    <a:pt x="3170" y="15095"/>
                    <a:pt x="1823" y="16759"/>
                    <a:pt x="1030" y="18898"/>
                  </a:cubicBezTo>
                  <a:cubicBezTo>
                    <a:pt x="872" y="19294"/>
                    <a:pt x="714" y="19690"/>
                    <a:pt x="634" y="20007"/>
                  </a:cubicBezTo>
                  <a:cubicBezTo>
                    <a:pt x="1" y="21988"/>
                    <a:pt x="317" y="23018"/>
                    <a:pt x="1664" y="23651"/>
                  </a:cubicBezTo>
                  <a:cubicBezTo>
                    <a:pt x="2060" y="23810"/>
                    <a:pt x="2536" y="23968"/>
                    <a:pt x="3090" y="24127"/>
                  </a:cubicBezTo>
                  <a:cubicBezTo>
                    <a:pt x="3622" y="24271"/>
                    <a:pt x="4175" y="24341"/>
                    <a:pt x="4738" y="24341"/>
                  </a:cubicBezTo>
                  <a:cubicBezTo>
                    <a:pt x="7277" y="24341"/>
                    <a:pt x="10018" y="22903"/>
                    <a:pt x="11963" y="20245"/>
                  </a:cubicBezTo>
                  <a:cubicBezTo>
                    <a:pt x="14261" y="16917"/>
                    <a:pt x="14023" y="20007"/>
                    <a:pt x="18935" y="12243"/>
                  </a:cubicBezTo>
                  <a:cubicBezTo>
                    <a:pt x="19807" y="10896"/>
                    <a:pt x="20203" y="9708"/>
                    <a:pt x="20441" y="8599"/>
                  </a:cubicBezTo>
                  <a:cubicBezTo>
                    <a:pt x="21312" y="3132"/>
                    <a:pt x="15766" y="201"/>
                    <a:pt x="15766" y="201"/>
                  </a:cubicBezTo>
                  <a:cubicBezTo>
                    <a:pt x="15294" y="64"/>
                    <a:pt x="14837" y="1"/>
                    <a:pt x="14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2202577" y="2488850"/>
              <a:ext cx="189728" cy="248768"/>
            </a:xfrm>
            <a:custGeom>
              <a:rect b="b" l="l" r="r" t="t"/>
              <a:pathLst>
                <a:path extrusionOk="0" h="15687" w="11964">
                  <a:moveTo>
                    <a:pt x="6735" y="0"/>
                  </a:moveTo>
                  <a:lnTo>
                    <a:pt x="6735" y="0"/>
                  </a:lnTo>
                  <a:cubicBezTo>
                    <a:pt x="1" y="2694"/>
                    <a:pt x="6181" y="9190"/>
                    <a:pt x="8874" y="10696"/>
                  </a:cubicBezTo>
                  <a:cubicBezTo>
                    <a:pt x="11647" y="12201"/>
                    <a:pt x="8161" y="15687"/>
                    <a:pt x="8161" y="15687"/>
                  </a:cubicBezTo>
                  <a:cubicBezTo>
                    <a:pt x="8161" y="15687"/>
                    <a:pt x="11092" y="13785"/>
                    <a:pt x="11489" y="12201"/>
                  </a:cubicBezTo>
                  <a:cubicBezTo>
                    <a:pt x="11964" y="10537"/>
                    <a:pt x="11092" y="9824"/>
                    <a:pt x="8874" y="7843"/>
                  </a:cubicBezTo>
                  <a:cubicBezTo>
                    <a:pt x="6735" y="5942"/>
                    <a:pt x="6735" y="0"/>
                    <a:pt x="6735" y="0"/>
                  </a:cubicBez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2510176" y="2406280"/>
              <a:ext cx="260281" cy="376030"/>
            </a:xfrm>
            <a:custGeom>
              <a:rect b="b" l="l" r="r" t="t"/>
              <a:pathLst>
                <a:path extrusionOk="0" h="23712" w="16413">
                  <a:moveTo>
                    <a:pt x="7465" y="1"/>
                  </a:moveTo>
                  <a:cubicBezTo>
                    <a:pt x="2637" y="1"/>
                    <a:pt x="0" y="3047"/>
                    <a:pt x="2548" y="5524"/>
                  </a:cubicBezTo>
                  <a:cubicBezTo>
                    <a:pt x="2548" y="5524"/>
                    <a:pt x="7936" y="14714"/>
                    <a:pt x="7143" y="19864"/>
                  </a:cubicBezTo>
                  <a:cubicBezTo>
                    <a:pt x="6692" y="22750"/>
                    <a:pt x="7961" y="23711"/>
                    <a:pt x="9650" y="23711"/>
                  </a:cubicBezTo>
                  <a:cubicBezTo>
                    <a:pt x="10928" y="23711"/>
                    <a:pt x="12445" y="23161"/>
                    <a:pt x="13640" y="22478"/>
                  </a:cubicBezTo>
                  <a:cubicBezTo>
                    <a:pt x="16413" y="20894"/>
                    <a:pt x="16096" y="17883"/>
                    <a:pt x="16096" y="17883"/>
                  </a:cubicBezTo>
                  <a:cubicBezTo>
                    <a:pt x="16096" y="17883"/>
                    <a:pt x="15224" y="1008"/>
                    <a:pt x="9282" y="137"/>
                  </a:cubicBezTo>
                  <a:cubicBezTo>
                    <a:pt x="8649" y="44"/>
                    <a:pt x="8042" y="1"/>
                    <a:pt x="7465" y="1"/>
                  </a:cubicBez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211373" y="2893371"/>
              <a:ext cx="258822" cy="271366"/>
            </a:xfrm>
            <a:custGeom>
              <a:rect b="b" l="l" r="r" t="t"/>
              <a:pathLst>
                <a:path extrusionOk="0" h="17112" w="16321">
                  <a:moveTo>
                    <a:pt x="4437" y="1"/>
                  </a:moveTo>
                  <a:cubicBezTo>
                    <a:pt x="4437" y="1"/>
                    <a:pt x="1" y="6893"/>
                    <a:pt x="1030" y="9587"/>
                  </a:cubicBezTo>
                  <a:cubicBezTo>
                    <a:pt x="2060" y="12360"/>
                    <a:pt x="10458" y="15370"/>
                    <a:pt x="13073" y="16876"/>
                  </a:cubicBezTo>
                  <a:cubicBezTo>
                    <a:pt x="13357" y="17039"/>
                    <a:pt x="13617" y="17112"/>
                    <a:pt x="13856" y="17112"/>
                  </a:cubicBezTo>
                  <a:cubicBezTo>
                    <a:pt x="15817" y="17112"/>
                    <a:pt x="16321" y="12201"/>
                    <a:pt x="16321" y="12201"/>
                  </a:cubicBezTo>
                  <a:cubicBezTo>
                    <a:pt x="16321" y="12201"/>
                    <a:pt x="15925" y="11647"/>
                    <a:pt x="14657" y="10696"/>
                  </a:cubicBezTo>
                  <a:cubicBezTo>
                    <a:pt x="14103" y="10221"/>
                    <a:pt x="13310" y="9745"/>
                    <a:pt x="12280" y="9112"/>
                  </a:cubicBezTo>
                  <a:cubicBezTo>
                    <a:pt x="9032" y="7210"/>
                    <a:pt x="6259" y="2853"/>
                    <a:pt x="6259" y="285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546801" y="3016884"/>
              <a:ext cx="107202" cy="59928"/>
            </a:xfrm>
            <a:custGeom>
              <a:rect b="b" l="l" r="r" t="t"/>
              <a:pathLst>
                <a:path extrusionOk="0" h="3779" w="6760">
                  <a:moveTo>
                    <a:pt x="6257" y="0"/>
                  </a:moveTo>
                  <a:cubicBezTo>
                    <a:pt x="6136" y="0"/>
                    <a:pt x="5996" y="45"/>
                    <a:pt x="5863" y="134"/>
                  </a:cubicBezTo>
                  <a:cubicBezTo>
                    <a:pt x="5309" y="451"/>
                    <a:pt x="3011" y="1639"/>
                    <a:pt x="3011" y="1639"/>
                  </a:cubicBezTo>
                  <a:lnTo>
                    <a:pt x="1" y="2590"/>
                  </a:lnTo>
                  <a:lnTo>
                    <a:pt x="1268" y="3779"/>
                  </a:lnTo>
                  <a:cubicBezTo>
                    <a:pt x="1268" y="3779"/>
                    <a:pt x="6022" y="1719"/>
                    <a:pt x="6418" y="926"/>
                  </a:cubicBezTo>
                  <a:cubicBezTo>
                    <a:pt x="6760" y="299"/>
                    <a:pt x="6568" y="0"/>
                    <a:pt x="625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573188" y="3025637"/>
              <a:ext cx="107519" cy="59976"/>
            </a:xfrm>
            <a:custGeom>
              <a:rect b="b" l="l" r="r" t="t"/>
              <a:pathLst>
                <a:path extrusionOk="0" h="3782" w="6780">
                  <a:moveTo>
                    <a:pt x="6300" y="1"/>
                  </a:moveTo>
                  <a:cubicBezTo>
                    <a:pt x="6173" y="1"/>
                    <a:pt x="6021" y="46"/>
                    <a:pt x="5863" y="137"/>
                  </a:cubicBezTo>
                  <a:cubicBezTo>
                    <a:pt x="5388" y="374"/>
                    <a:pt x="3011" y="1642"/>
                    <a:pt x="3011" y="1642"/>
                  </a:cubicBezTo>
                  <a:lnTo>
                    <a:pt x="0" y="2513"/>
                  </a:lnTo>
                  <a:lnTo>
                    <a:pt x="1268" y="3781"/>
                  </a:lnTo>
                  <a:cubicBezTo>
                    <a:pt x="1268" y="3781"/>
                    <a:pt x="6101" y="1721"/>
                    <a:pt x="6497" y="850"/>
                  </a:cubicBezTo>
                  <a:cubicBezTo>
                    <a:pt x="6780" y="284"/>
                    <a:pt x="6618" y="1"/>
                    <a:pt x="630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569414" y="3049756"/>
              <a:ext cx="102698" cy="64749"/>
            </a:xfrm>
            <a:custGeom>
              <a:rect b="b" l="l" r="r" t="t"/>
              <a:pathLst>
                <a:path extrusionOk="0" h="4083" w="6476">
                  <a:moveTo>
                    <a:pt x="6173" y="1"/>
                  </a:moveTo>
                  <a:cubicBezTo>
                    <a:pt x="6089" y="1"/>
                    <a:pt x="5984" y="41"/>
                    <a:pt x="5863" y="121"/>
                  </a:cubicBezTo>
                  <a:cubicBezTo>
                    <a:pt x="5309" y="359"/>
                    <a:pt x="3011" y="2022"/>
                    <a:pt x="3011" y="2022"/>
                  </a:cubicBezTo>
                  <a:lnTo>
                    <a:pt x="1" y="2894"/>
                  </a:lnTo>
                  <a:lnTo>
                    <a:pt x="1268" y="4082"/>
                  </a:lnTo>
                  <a:cubicBezTo>
                    <a:pt x="1268" y="4082"/>
                    <a:pt x="5784" y="1785"/>
                    <a:pt x="6180" y="992"/>
                  </a:cubicBezTo>
                  <a:cubicBezTo>
                    <a:pt x="6476" y="342"/>
                    <a:pt x="6418" y="1"/>
                    <a:pt x="6173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548054" y="3084943"/>
              <a:ext cx="102698" cy="65986"/>
            </a:xfrm>
            <a:custGeom>
              <a:rect b="b" l="l" r="r" t="t"/>
              <a:pathLst>
                <a:path extrusionOk="0" h="4161" w="6476">
                  <a:moveTo>
                    <a:pt x="6207" y="0"/>
                  </a:moveTo>
                  <a:cubicBezTo>
                    <a:pt x="6120" y="0"/>
                    <a:pt x="6004" y="40"/>
                    <a:pt x="5863" y="120"/>
                  </a:cubicBezTo>
                  <a:cubicBezTo>
                    <a:pt x="5388" y="437"/>
                    <a:pt x="3011" y="2022"/>
                    <a:pt x="3011" y="2022"/>
                  </a:cubicBezTo>
                  <a:lnTo>
                    <a:pt x="1" y="2972"/>
                  </a:lnTo>
                  <a:lnTo>
                    <a:pt x="1268" y="4161"/>
                  </a:lnTo>
                  <a:cubicBezTo>
                    <a:pt x="1268" y="4161"/>
                    <a:pt x="5784" y="1863"/>
                    <a:pt x="6180" y="992"/>
                  </a:cubicBezTo>
                  <a:cubicBezTo>
                    <a:pt x="6476" y="342"/>
                    <a:pt x="6463" y="0"/>
                    <a:pt x="620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911116" y="2389598"/>
              <a:ext cx="221143" cy="121855"/>
            </a:xfrm>
            <a:custGeom>
              <a:rect b="b" l="l" r="r" t="t"/>
              <a:pathLst>
                <a:path extrusionOk="0" h="7684" w="13945">
                  <a:moveTo>
                    <a:pt x="3011" y="0"/>
                  </a:moveTo>
                  <a:lnTo>
                    <a:pt x="555" y="476"/>
                  </a:lnTo>
                  <a:cubicBezTo>
                    <a:pt x="555" y="476"/>
                    <a:pt x="1" y="5150"/>
                    <a:pt x="3962" y="6735"/>
                  </a:cubicBezTo>
                  <a:cubicBezTo>
                    <a:pt x="5697" y="7478"/>
                    <a:pt x="7874" y="7684"/>
                    <a:pt x="9752" y="7684"/>
                  </a:cubicBezTo>
                  <a:cubicBezTo>
                    <a:pt x="12078" y="7684"/>
                    <a:pt x="13944" y="7368"/>
                    <a:pt x="13944" y="7368"/>
                  </a:cubicBezTo>
                  <a:lnTo>
                    <a:pt x="12677" y="3803"/>
                  </a:lnTo>
                  <a:cubicBezTo>
                    <a:pt x="12677" y="3803"/>
                    <a:pt x="12031" y="4009"/>
                    <a:pt x="10739" y="4009"/>
                  </a:cubicBezTo>
                  <a:cubicBezTo>
                    <a:pt x="9909" y="4009"/>
                    <a:pt x="8812" y="3924"/>
                    <a:pt x="7448" y="3645"/>
                  </a:cubicBezTo>
                  <a:cubicBezTo>
                    <a:pt x="3962" y="2932"/>
                    <a:pt x="3011" y="0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418659" y="3056686"/>
              <a:ext cx="100525" cy="120634"/>
            </a:xfrm>
            <a:custGeom>
              <a:rect b="b" l="l" r="r" t="t"/>
              <a:pathLst>
                <a:path extrusionOk="0" h="7607" w="6339">
                  <a:moveTo>
                    <a:pt x="1031" y="1"/>
                  </a:moveTo>
                  <a:cubicBezTo>
                    <a:pt x="1031" y="1"/>
                    <a:pt x="3249" y="1902"/>
                    <a:pt x="2774" y="3804"/>
                  </a:cubicBezTo>
                  <a:cubicBezTo>
                    <a:pt x="2298" y="5626"/>
                    <a:pt x="1" y="6577"/>
                    <a:pt x="1" y="6577"/>
                  </a:cubicBezTo>
                  <a:lnTo>
                    <a:pt x="2219" y="7607"/>
                  </a:lnTo>
                  <a:cubicBezTo>
                    <a:pt x="2219" y="7607"/>
                    <a:pt x="4200" y="7369"/>
                    <a:pt x="5309" y="5943"/>
                  </a:cubicBezTo>
                  <a:cubicBezTo>
                    <a:pt x="6339" y="4517"/>
                    <a:pt x="4041" y="1982"/>
                    <a:pt x="4041" y="1982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2370934" y="2767749"/>
              <a:ext cx="203540" cy="125169"/>
            </a:xfrm>
            <a:custGeom>
              <a:rect b="b" l="l" r="r" t="t"/>
              <a:pathLst>
                <a:path extrusionOk="0" h="7893" w="12835">
                  <a:moveTo>
                    <a:pt x="10299" y="0"/>
                  </a:moveTo>
                  <a:cubicBezTo>
                    <a:pt x="10299" y="0"/>
                    <a:pt x="10854" y="2694"/>
                    <a:pt x="7526" y="4120"/>
                  </a:cubicBezTo>
                  <a:cubicBezTo>
                    <a:pt x="6851" y="4409"/>
                    <a:pt x="6248" y="4522"/>
                    <a:pt x="5702" y="4522"/>
                  </a:cubicBezTo>
                  <a:cubicBezTo>
                    <a:pt x="3734" y="4522"/>
                    <a:pt x="2508" y="3052"/>
                    <a:pt x="1344" y="3052"/>
                  </a:cubicBezTo>
                  <a:cubicBezTo>
                    <a:pt x="1239" y="3052"/>
                    <a:pt x="1135" y="3064"/>
                    <a:pt x="1030" y="3090"/>
                  </a:cubicBezTo>
                  <a:cubicBezTo>
                    <a:pt x="317" y="3328"/>
                    <a:pt x="0" y="5863"/>
                    <a:pt x="0" y="5863"/>
                  </a:cubicBezTo>
                  <a:cubicBezTo>
                    <a:pt x="2615" y="7357"/>
                    <a:pt x="4615" y="7892"/>
                    <a:pt x="6177" y="7892"/>
                  </a:cubicBezTo>
                  <a:cubicBezTo>
                    <a:pt x="8923" y="7892"/>
                    <a:pt x="10319" y="6239"/>
                    <a:pt x="11329" y="5229"/>
                  </a:cubicBezTo>
                  <a:cubicBezTo>
                    <a:pt x="12835" y="3724"/>
                    <a:pt x="11963" y="1347"/>
                    <a:pt x="11963" y="1347"/>
                  </a:cubicBezTo>
                  <a:lnTo>
                    <a:pt x="10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254" name="Google Shape;254;p1"/>
          <p:cNvSpPr txBox="1"/>
          <p:nvPr/>
        </p:nvSpPr>
        <p:spPr>
          <a:xfrm>
            <a:off x="2033393" y="916480"/>
            <a:ext cx="5228987" cy="74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Slab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oboto Slab"/>
                <a:ea typeface="Roboto Slab"/>
                <a:cs typeface="Roboto Slab"/>
                <a:sym typeface="Roboto Slab"/>
              </a:rPr>
              <a:t>BÁO CÁO ĐỒ ÁN CUỐI KÌ</a:t>
            </a:r>
            <a:endParaRPr b="1" i="0" sz="2800" u="none" cap="none" strike="noStrike">
              <a:solidFill>
                <a:srgbClr val="C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6718" y="0"/>
            <a:ext cx="5250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1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48" name="Google Shape;448;p11"/>
          <p:cNvSpPr txBox="1"/>
          <p:nvPr>
            <p:ph type="title"/>
          </p:nvPr>
        </p:nvSpPr>
        <p:spPr>
          <a:xfrm>
            <a:off x="501499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II. THIẾT KẾ CƠ SỞ DỮ LIỆU</a:t>
            </a:r>
            <a:br>
              <a:rPr lang="en-US" sz="1800"/>
            </a:br>
            <a:r>
              <a:rPr lang="en-US" sz="1800"/>
              <a:t>3. Các ràng buộc toàn vẹn</a:t>
            </a:r>
            <a:br>
              <a:rPr lang="en-US" sz="1800"/>
            </a:br>
            <a:br>
              <a:rPr lang="en-US" sz="1800"/>
            </a:br>
            <a:endParaRPr sz="1800"/>
          </a:p>
        </p:txBody>
      </p:sp>
      <p:graphicFrame>
        <p:nvGraphicFramePr>
          <p:cNvPr id="449" name="Google Shape;449;p11"/>
          <p:cNvGraphicFramePr/>
          <p:nvPr/>
        </p:nvGraphicFramePr>
        <p:xfrm>
          <a:off x="501499" y="1548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{988A49E3-1EFB-4FF1-9C9E-43D45659821F}</a:tableStyleId>
              </a:tblPr>
              <a:tblGrid>
                <a:gridCol w="1343800"/>
                <a:gridCol w="6837450"/>
              </a:tblGrid>
              <a:tr h="176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People</a:t>
                      </a:r>
                      <a:endParaRPr/>
                    </a:p>
                  </a:txBody>
                  <a:tcPr marT="9325" marB="9325" marR="13975" marL="13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firstName, firstName, sex, birthDay, address, phone, role, status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cardID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peopleID = 'XX0000',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sex = 'M' OR sex = 'F' OR sex = 'O', role BETWEEN 0 AND 2, birthDay &lt; GETDATE(), phone NOT LIKE '%[^0-9]%'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peopleID</a:t>
                      </a:r>
                      <a:endParaRPr/>
                    </a:p>
                  </a:txBody>
                  <a:tcPr marT="9325" marB="9325" marR="13975" marL="13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Patients</a:t>
                      </a:r>
                      <a:endParaRPr/>
                    </a:p>
                  </a:txBody>
                  <a:tcPr marT="9325" marB="9325" marR="13975" marL="13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patientID = 'XX0000'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patientID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patientID Ref People</a:t>
                      </a:r>
                      <a:endParaRPr/>
                    </a:p>
                  </a:txBody>
                  <a:tcPr marT="9325" marB="9325" marR="13975" marL="13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Relatives</a:t>
                      </a:r>
                      <a:endParaRPr/>
                    </a:p>
                  </a:txBody>
                  <a:tcPr marT="9325" marB="9325" marR="13975" marL="13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relativeID, patientID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relativeID Ref People, patientID Ref People</a:t>
                      </a:r>
                      <a:endParaRPr/>
                    </a:p>
                  </a:txBody>
                  <a:tcPr marT="9325" marB="9325" marR="13975" marL="13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2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56" name="Google Shape;456;p12"/>
          <p:cNvSpPr txBox="1"/>
          <p:nvPr>
            <p:ph type="title"/>
          </p:nvPr>
        </p:nvSpPr>
        <p:spPr>
          <a:xfrm>
            <a:off x="501499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II. THIẾT KẾ CƠ SỞ DỮ LIỆU</a:t>
            </a:r>
            <a:br>
              <a:rPr lang="en-US" sz="1800"/>
            </a:br>
            <a:r>
              <a:rPr lang="en-US" sz="1800"/>
              <a:t>3. Các ràng buộc toàn vẹn</a:t>
            </a:r>
            <a:br>
              <a:rPr lang="en-US" sz="1800"/>
            </a:br>
            <a:br>
              <a:rPr lang="en-US" sz="1800"/>
            </a:br>
            <a:endParaRPr sz="1800"/>
          </a:p>
        </p:txBody>
      </p:sp>
      <p:graphicFrame>
        <p:nvGraphicFramePr>
          <p:cNvPr id="457" name="Google Shape;457;p12"/>
          <p:cNvGraphicFramePr/>
          <p:nvPr/>
        </p:nvGraphicFramePr>
        <p:xfrm>
          <a:off x="817296" y="1537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{988A49E3-1EFB-4FF1-9C9E-43D45659821F}</a:tableStyleId>
              </a:tblPr>
              <a:tblGrid>
                <a:gridCol w="1424200"/>
                <a:gridCol w="6327975"/>
              </a:tblGrid>
              <a:tr h="72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Employees</a:t>
                      </a:r>
                      <a:endParaRPr/>
                    </a:p>
                  </a:txBody>
                  <a:tcPr marT="8950" marB="8950" marR="13400" marL="13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position = N'Bác sĩ' OR position = N'Nhân viên'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employeeID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employeeID Ref People, departmentID Ref Departments</a:t>
                      </a:r>
                      <a:endParaRPr/>
                    </a:p>
                  </a:txBody>
                  <a:tcPr marT="8950" marB="8950" marR="13400" marL="13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Services</a:t>
                      </a:r>
                      <a:endParaRPr/>
                    </a:p>
                  </a:txBody>
                  <a:tcPr marT="8950" marB="8950" marR="13400" marL="13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serviceName, status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serviceID = 'XX0000', status = 1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servicePrice &gt; 0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serviceID</a:t>
                      </a:r>
                      <a:endParaRPr/>
                    </a:p>
                  </a:txBody>
                  <a:tcPr marT="8950" marB="8950" marR="13400" marL="13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UsingService</a:t>
                      </a:r>
                      <a:endParaRPr/>
                    </a:p>
                  </a:txBody>
                  <a:tcPr marT="8950" marB="8950" marR="13400" marL="13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usingServiceID, status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usingServiceID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quantity &gt; 0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usingServiceID, patientID, serviceID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patientID Ref Patients, serviceID Ref Services</a:t>
                      </a:r>
                      <a:endParaRPr/>
                    </a:p>
                  </a:txBody>
                  <a:tcPr marT="8950" marB="8950" marR="13400" marL="13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13"/>
          <p:cNvGraphicFramePr/>
          <p:nvPr/>
        </p:nvGraphicFramePr>
        <p:xfrm>
          <a:off x="597248" y="15660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{988A49E3-1EFB-4FF1-9C9E-43D45659821F}</a:tableStyleId>
              </a:tblPr>
              <a:tblGrid>
                <a:gridCol w="1579700"/>
                <a:gridCol w="6505800"/>
              </a:tblGrid>
              <a:tr h="118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Departments</a:t>
                      </a:r>
                      <a:endParaRPr/>
                    </a:p>
                  </a:txBody>
                  <a:tcPr marT="9325" marB="9325" marR="13975" marL="13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departmentName, status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departmentName, status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departmentID = 'XXX0000',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departmentID</a:t>
                      </a:r>
                      <a:endParaRPr/>
                    </a:p>
                  </a:txBody>
                  <a:tcPr marT="9325" marB="9325" marR="13975" marL="139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Receipts</a:t>
                      </a:r>
                      <a:endParaRPr/>
                    </a:p>
                  </a:txBody>
                  <a:tcPr marT="9325" marB="9325" marR="13975" marL="13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status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receiptID = 'XXX0000', status = 1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receiptID</a:t>
                      </a:r>
                      <a:endParaRPr/>
                    </a:p>
                  </a:txBody>
                  <a:tcPr marT="9325" marB="9325" marR="13975" marL="139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Pay</a:t>
                      </a:r>
                      <a:endParaRPr/>
                    </a:p>
                  </a:txBody>
                  <a:tcPr marT="9325" marB="9325" marR="13975" marL="13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payID, patientID, employeeID, receiptID, status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payID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payID, patientID, employeeID, receiptID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patientID Ref Patients, employeeID Ref Employees, receiptID Ref Receipts</a:t>
                      </a:r>
                      <a:endParaRPr/>
                    </a:p>
                  </a:txBody>
                  <a:tcPr marT="9325" marB="9325" marR="13975" marL="139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3" name="Google Shape;4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3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65" name="Google Shape;465;p13"/>
          <p:cNvSpPr txBox="1"/>
          <p:nvPr>
            <p:ph type="title"/>
          </p:nvPr>
        </p:nvSpPr>
        <p:spPr>
          <a:xfrm>
            <a:off x="501499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II. THIẾT KẾ CƠ SỞ DỮ LIỆU</a:t>
            </a:r>
            <a:br>
              <a:rPr lang="en-US" sz="1800"/>
            </a:br>
            <a:r>
              <a:rPr lang="en-US" sz="1800"/>
              <a:t>3. Các ràng buộc toàn vẹn</a:t>
            </a:r>
            <a:br>
              <a:rPr lang="en-US" sz="1800"/>
            </a:br>
            <a:br>
              <a:rPr lang="en-US" sz="1800"/>
            </a:b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14"/>
          <p:cNvGraphicFramePr/>
          <p:nvPr/>
        </p:nvGraphicFramePr>
        <p:xfrm>
          <a:off x="445062" y="1530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{988A49E3-1EFB-4FF1-9C9E-43D45659821F}</a:tableStyleId>
              </a:tblPr>
              <a:tblGrid>
                <a:gridCol w="1699325"/>
                <a:gridCol w="6554550"/>
              </a:tblGrid>
              <a:tr h="6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Prescriptions</a:t>
                      </a:r>
                      <a:endParaRPr/>
                    </a:p>
                  </a:txBody>
                  <a:tcPr marT="7675" marB="7675" marR="11525" marL="1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status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prescriptionID = 'XX0000', status = 1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prescriptionID</a:t>
                      </a:r>
                      <a:endParaRPr/>
                    </a:p>
                  </a:txBody>
                  <a:tcPr marT="7675" marB="7675" marR="11525" marL="115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CreatedPrescription</a:t>
                      </a:r>
                      <a:endParaRPr/>
                    </a:p>
                  </a:txBody>
                  <a:tcPr marT="7675" marB="7675" marR="11525" marL="1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_id, patientID, employeeID, prescriptionID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_id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_id, patientID, employeeID, prescriptionID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patientID Ref Patients, employeeID Ref Employees, prescriptionID Ref Prescriptions</a:t>
                      </a:r>
                      <a:endParaRPr/>
                    </a:p>
                  </a:txBody>
                  <a:tcPr marT="7675" marB="7675" marR="11525" marL="115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Medicines</a:t>
                      </a:r>
                      <a:endParaRPr/>
                    </a:p>
                  </a:txBody>
                  <a:tcPr marT="7675" marB="7675" marR="11525" marL="1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medicineName, status, expiry, count, shape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medicineName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medicineID = 'XX0000',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count &gt;= 0, medicinePrice &gt; 0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medicineID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medicineGroupName Ref medicineGroupName</a:t>
                      </a:r>
                      <a:endParaRPr/>
                    </a:p>
                  </a:txBody>
                  <a:tcPr marT="7675" marB="7675" marR="11525" marL="115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1" name="Google Shape;4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4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73" name="Google Shape;473;p14"/>
          <p:cNvSpPr txBox="1"/>
          <p:nvPr>
            <p:ph type="title"/>
          </p:nvPr>
        </p:nvSpPr>
        <p:spPr>
          <a:xfrm>
            <a:off x="501499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II. THIẾT KẾ CƠ SỞ DỮ LIỆU</a:t>
            </a:r>
            <a:br>
              <a:rPr lang="en-US" sz="1800"/>
            </a:br>
            <a:r>
              <a:rPr lang="en-US" sz="1800"/>
              <a:t>3. Các ràng buộc toàn vẹn</a:t>
            </a:r>
            <a:br>
              <a:rPr lang="en-US" sz="1800"/>
            </a:br>
            <a:br>
              <a:rPr lang="en-US" sz="1800"/>
            </a:b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15"/>
          <p:cNvGraphicFramePr/>
          <p:nvPr/>
        </p:nvGraphicFramePr>
        <p:xfrm>
          <a:off x="352003" y="473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{988A49E3-1EFB-4FF1-9C9E-43D45659821F}</a:tableStyleId>
              </a:tblPr>
              <a:tblGrid>
                <a:gridCol w="2062725"/>
                <a:gridCol w="6377275"/>
              </a:tblGrid>
              <a:tr h="77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Prescription_Medicine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prescriptionID, medicineName, quality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prescriptionID, medicineName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prescriptionID Ref Prescriptions, medicineName Ref Medicines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MedicineGroups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medicineGroupName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medicineGroupName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medicineGroupID = 'XXX0000'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medicineGroupID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Examination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status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UNIQUE: examinateID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examinateID = 'XX0000', status = 1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height &gt; 0, weight &gt; 0, temperature &gt; 0, breathing &gt; 0, veins &gt; 0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patientID, employeeID, examinateID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POREIGN KEY: patientID Ref Patients, employeeID Ref Employees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Account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NOT NULL: password, status, role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DEFAULT: status = 1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CHECK: role = 'admin' OR [role] = 'doctor' OR role = 'employee' </a:t>
                      </a:r>
                      <a:b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b="0" lang="en-US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- Ràng buộc PRIMARY KEY: accountName</a:t>
                      </a:r>
                      <a:endParaRPr/>
                    </a:p>
                  </a:txBody>
                  <a:tcPr marT="6150" marB="6150" marR="9200" marL="9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6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85" name="Google Shape;485;p16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500"/>
              <a:t>II. </a:t>
            </a:r>
            <a:r>
              <a:rPr lang="en-US" sz="1600"/>
              <a:t>THIẾT KẾ CƠ SỞ DỮ LIỆU</a:t>
            </a:r>
            <a:br>
              <a:rPr lang="en-US" sz="1500"/>
            </a:br>
            <a:r>
              <a:rPr lang="en-US" sz="1500"/>
              <a:t>4. Cài đặt CSDL và các ràng buộc </a:t>
            </a:r>
            <a:br>
              <a:rPr lang="en-US" sz="1500"/>
            </a:br>
            <a:endParaRPr sz="1500"/>
          </a:p>
        </p:txBody>
      </p:sp>
      <p:sp>
        <p:nvSpPr>
          <p:cNvPr id="486" name="Google Shape;486;p16"/>
          <p:cNvSpPr txBox="1"/>
          <p:nvPr/>
        </p:nvSpPr>
        <p:spPr>
          <a:xfrm>
            <a:off x="574535" y="1553671"/>
            <a:ext cx="7695525" cy="109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Tiến hành tạo các bảng đã được thiết kế ở mức logic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Tạo các ràng buộc đơn giản: Khóa chính , khóa ngoại, not null, check thông tin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7"/>
          <p:cNvGrpSpPr/>
          <p:nvPr/>
        </p:nvGrpSpPr>
        <p:grpSpPr>
          <a:xfrm>
            <a:off x="306861" y="1339755"/>
            <a:ext cx="1378241" cy="3487892"/>
            <a:chOff x="306861" y="1339755"/>
            <a:chExt cx="1378241" cy="3487892"/>
          </a:xfrm>
        </p:grpSpPr>
        <p:grpSp>
          <p:nvGrpSpPr>
            <p:cNvPr id="492" name="Google Shape;492;p17"/>
            <p:cNvGrpSpPr/>
            <p:nvPr/>
          </p:nvGrpSpPr>
          <p:grpSpPr>
            <a:xfrm>
              <a:off x="562446" y="2018737"/>
              <a:ext cx="1122645" cy="2808910"/>
              <a:chOff x="553863" y="1859436"/>
              <a:chExt cx="1182852" cy="2959551"/>
            </a:xfrm>
          </p:grpSpPr>
          <p:sp>
            <p:nvSpPr>
              <p:cNvPr id="493" name="Google Shape;493;p17"/>
              <p:cNvSpPr/>
              <p:nvPr/>
            </p:nvSpPr>
            <p:spPr>
              <a:xfrm flipH="1">
                <a:off x="776673" y="1859436"/>
                <a:ext cx="489576" cy="317042"/>
              </a:xfrm>
              <a:custGeom>
                <a:rect b="b" l="l" r="r" t="t"/>
                <a:pathLst>
                  <a:path extrusionOk="0" h="18666" w="28824">
                    <a:moveTo>
                      <a:pt x="14563" y="1"/>
                    </a:moveTo>
                    <a:cubicBezTo>
                      <a:pt x="8777" y="1"/>
                      <a:pt x="3262" y="3623"/>
                      <a:pt x="2636" y="5499"/>
                    </a:cubicBezTo>
                    <a:cubicBezTo>
                      <a:pt x="1964" y="7420"/>
                      <a:pt x="0" y="13119"/>
                      <a:pt x="2889" y="13119"/>
                    </a:cubicBezTo>
                    <a:cubicBezTo>
                      <a:pt x="2901" y="13119"/>
                      <a:pt x="2913" y="13119"/>
                      <a:pt x="2926" y="13119"/>
                    </a:cubicBezTo>
                    <a:cubicBezTo>
                      <a:pt x="5916" y="13119"/>
                      <a:pt x="7652" y="18665"/>
                      <a:pt x="7652" y="18665"/>
                    </a:cubicBezTo>
                    <a:cubicBezTo>
                      <a:pt x="7652" y="18665"/>
                      <a:pt x="28824" y="11962"/>
                      <a:pt x="24532" y="5451"/>
                    </a:cubicBezTo>
                    <a:cubicBezTo>
                      <a:pt x="21838" y="1391"/>
                      <a:pt x="18149" y="1"/>
                      <a:pt x="14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 flipH="1">
                <a:off x="1504888" y="2606062"/>
                <a:ext cx="165485" cy="111201"/>
              </a:xfrm>
              <a:custGeom>
                <a:rect b="b" l="l" r="r" t="t"/>
                <a:pathLst>
                  <a:path extrusionOk="0" h="6547" w="9743">
                    <a:moveTo>
                      <a:pt x="7221" y="0"/>
                    </a:moveTo>
                    <a:cubicBezTo>
                      <a:pt x="5254" y="0"/>
                      <a:pt x="2135" y="1730"/>
                      <a:pt x="1833" y="3499"/>
                    </a:cubicBezTo>
                    <a:cubicBezTo>
                      <a:pt x="1496" y="5428"/>
                      <a:pt x="0" y="4608"/>
                      <a:pt x="1544" y="6152"/>
                    </a:cubicBezTo>
                    <a:cubicBezTo>
                      <a:pt x="1834" y="6433"/>
                      <a:pt x="2304" y="6547"/>
                      <a:pt x="2877" y="6547"/>
                    </a:cubicBezTo>
                    <a:cubicBezTo>
                      <a:pt x="5353" y="6547"/>
                      <a:pt x="9742" y="4416"/>
                      <a:pt x="9742" y="4416"/>
                    </a:cubicBezTo>
                    <a:cubicBezTo>
                      <a:pt x="9742" y="4416"/>
                      <a:pt x="9694" y="606"/>
                      <a:pt x="7862" y="75"/>
                    </a:cubicBezTo>
                    <a:cubicBezTo>
                      <a:pt x="7668" y="24"/>
                      <a:pt x="7453" y="0"/>
                      <a:pt x="7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 flipH="1">
                <a:off x="1202690" y="2613060"/>
                <a:ext cx="415249" cy="393831"/>
              </a:xfrm>
              <a:custGeom>
                <a:rect b="b" l="l" r="r" t="t"/>
                <a:pathLst>
                  <a:path extrusionOk="0" h="23187" w="24448">
                    <a:moveTo>
                      <a:pt x="1881" y="1"/>
                    </a:moveTo>
                    <a:lnTo>
                      <a:pt x="0" y="5113"/>
                    </a:lnTo>
                    <a:cubicBezTo>
                      <a:pt x="0" y="5113"/>
                      <a:pt x="12010" y="23187"/>
                      <a:pt x="16662" y="23187"/>
                    </a:cubicBezTo>
                    <a:cubicBezTo>
                      <a:pt x="17141" y="23187"/>
                      <a:pt x="17542" y="22995"/>
                      <a:pt x="17844" y="22571"/>
                    </a:cubicBezTo>
                    <a:cubicBezTo>
                      <a:pt x="21124" y="18038"/>
                      <a:pt x="22040" y="16302"/>
                      <a:pt x="23728" y="11238"/>
                    </a:cubicBezTo>
                    <a:cubicBezTo>
                      <a:pt x="24447" y="9100"/>
                      <a:pt x="23607" y="8487"/>
                      <a:pt x="22406" y="8487"/>
                    </a:cubicBezTo>
                    <a:cubicBezTo>
                      <a:pt x="20790" y="8487"/>
                      <a:pt x="18519" y="9598"/>
                      <a:pt x="18519" y="9598"/>
                    </a:cubicBezTo>
                    <a:cubicBezTo>
                      <a:pt x="18519" y="9598"/>
                      <a:pt x="17932" y="9821"/>
                      <a:pt x="16665" y="9821"/>
                    </a:cubicBezTo>
                    <a:cubicBezTo>
                      <a:pt x="15364" y="9821"/>
                      <a:pt x="13347" y="9586"/>
                      <a:pt x="10514" y="8633"/>
                    </a:cubicBezTo>
                    <a:cubicBezTo>
                      <a:pt x="5980" y="7138"/>
                      <a:pt x="1881" y="1"/>
                      <a:pt x="1881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 flipH="1">
                <a:off x="1516352" y="2487728"/>
                <a:ext cx="220363" cy="222011"/>
              </a:xfrm>
              <a:custGeom>
                <a:rect b="b" l="l" r="r" t="t"/>
                <a:pathLst>
                  <a:path extrusionOk="0" h="13071" w="12974">
                    <a:moveTo>
                      <a:pt x="4775" y="483"/>
                    </a:moveTo>
                    <a:cubicBezTo>
                      <a:pt x="4775" y="483"/>
                      <a:pt x="0" y="2026"/>
                      <a:pt x="3135" y="8730"/>
                    </a:cubicBezTo>
                    <a:cubicBezTo>
                      <a:pt x="3472" y="9453"/>
                      <a:pt x="4292" y="10129"/>
                      <a:pt x="5305" y="11141"/>
                    </a:cubicBezTo>
                    <a:cubicBezTo>
                      <a:pt x="5643" y="11479"/>
                      <a:pt x="8392" y="13071"/>
                      <a:pt x="8392" y="13071"/>
                    </a:cubicBezTo>
                    <a:cubicBezTo>
                      <a:pt x="8392" y="13071"/>
                      <a:pt x="11430" y="10707"/>
                      <a:pt x="11816" y="8007"/>
                    </a:cubicBezTo>
                    <a:cubicBezTo>
                      <a:pt x="12973" y="1"/>
                      <a:pt x="7379" y="5258"/>
                      <a:pt x="4775" y="483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 flipH="1">
                <a:off x="1110887" y="2252757"/>
                <a:ext cx="544743" cy="776877"/>
              </a:xfrm>
              <a:custGeom>
                <a:rect b="b" l="l" r="r" t="t"/>
                <a:pathLst>
                  <a:path extrusionOk="0" h="45739" w="32072">
                    <a:moveTo>
                      <a:pt x="1" y="26085"/>
                    </a:moveTo>
                    <a:lnTo>
                      <a:pt x="1" y="26085"/>
                    </a:lnTo>
                    <a:cubicBezTo>
                      <a:pt x="1" y="26085"/>
                      <a:pt x="10" y="26099"/>
                      <a:pt x="30" y="26124"/>
                    </a:cubicBezTo>
                    <a:lnTo>
                      <a:pt x="30" y="26124"/>
                    </a:lnTo>
                    <a:cubicBezTo>
                      <a:pt x="11" y="26098"/>
                      <a:pt x="1" y="26085"/>
                      <a:pt x="1" y="26085"/>
                    </a:cubicBezTo>
                    <a:close/>
                    <a:moveTo>
                      <a:pt x="24936" y="1"/>
                    </a:moveTo>
                    <a:cubicBezTo>
                      <a:pt x="24732" y="1"/>
                      <a:pt x="24522" y="30"/>
                      <a:pt x="24307" y="90"/>
                    </a:cubicBezTo>
                    <a:cubicBezTo>
                      <a:pt x="18279" y="1730"/>
                      <a:pt x="18327" y="6504"/>
                      <a:pt x="17700" y="14317"/>
                    </a:cubicBezTo>
                    <a:cubicBezTo>
                      <a:pt x="17073" y="22130"/>
                      <a:pt x="18279" y="22660"/>
                      <a:pt x="16494" y="25892"/>
                    </a:cubicBezTo>
                    <a:cubicBezTo>
                      <a:pt x="16195" y="26434"/>
                      <a:pt x="15739" y="26660"/>
                      <a:pt x="15187" y="26660"/>
                    </a:cubicBezTo>
                    <a:cubicBezTo>
                      <a:pt x="12455" y="26660"/>
                      <a:pt x="7379" y="21117"/>
                      <a:pt x="7379" y="21117"/>
                    </a:cubicBezTo>
                    <a:cubicBezTo>
                      <a:pt x="7379" y="21117"/>
                      <a:pt x="7283" y="24686"/>
                      <a:pt x="5064" y="25747"/>
                    </a:cubicBezTo>
                    <a:cubicBezTo>
                      <a:pt x="3536" y="26475"/>
                      <a:pt x="2440" y="26702"/>
                      <a:pt x="1667" y="26702"/>
                    </a:cubicBezTo>
                    <a:cubicBezTo>
                      <a:pt x="589" y="26702"/>
                      <a:pt x="142" y="26260"/>
                      <a:pt x="30" y="26124"/>
                    </a:cubicBezTo>
                    <a:lnTo>
                      <a:pt x="30" y="26124"/>
                    </a:lnTo>
                    <a:cubicBezTo>
                      <a:pt x="763" y="27094"/>
                      <a:pt x="14908" y="45738"/>
                      <a:pt x="19723" y="45738"/>
                    </a:cubicBezTo>
                    <a:cubicBezTo>
                      <a:pt x="20277" y="45738"/>
                      <a:pt x="20707" y="45491"/>
                      <a:pt x="20980" y="44942"/>
                    </a:cubicBezTo>
                    <a:cubicBezTo>
                      <a:pt x="23680" y="39540"/>
                      <a:pt x="32072" y="23770"/>
                      <a:pt x="32072" y="22516"/>
                    </a:cubicBezTo>
                    <a:cubicBezTo>
                      <a:pt x="32072" y="21260"/>
                      <a:pt x="30457" y="1"/>
                      <a:pt x="24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 flipH="1">
                <a:off x="741446" y="4645366"/>
                <a:ext cx="74564" cy="55728"/>
              </a:xfrm>
              <a:custGeom>
                <a:rect b="b" l="l" r="r" t="t"/>
                <a:pathLst>
                  <a:path extrusionOk="0" h="3281" w="4390">
                    <a:moveTo>
                      <a:pt x="1" y="1"/>
                    </a:moveTo>
                    <a:lnTo>
                      <a:pt x="1" y="724"/>
                    </a:lnTo>
                    <a:lnTo>
                      <a:pt x="4390" y="3280"/>
                    </a:lnTo>
                    <a:lnTo>
                      <a:pt x="4390" y="16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 flipH="1">
                <a:off x="688198" y="4629078"/>
                <a:ext cx="53265" cy="72016"/>
              </a:xfrm>
              <a:custGeom>
                <a:rect b="b" l="l" r="r" t="t"/>
                <a:pathLst>
                  <a:path extrusionOk="0" h="4240" w="3136">
                    <a:moveTo>
                      <a:pt x="2223" y="1"/>
                    </a:moveTo>
                    <a:cubicBezTo>
                      <a:pt x="2175" y="1"/>
                      <a:pt x="2125" y="14"/>
                      <a:pt x="2074" y="44"/>
                    </a:cubicBezTo>
                    <a:lnTo>
                      <a:pt x="1" y="2600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8"/>
                      <a:pt x="2991" y="2310"/>
                      <a:pt x="3087" y="1924"/>
                    </a:cubicBezTo>
                    <a:cubicBezTo>
                      <a:pt x="3135" y="1635"/>
                      <a:pt x="3135" y="1298"/>
                      <a:pt x="3087" y="1008"/>
                    </a:cubicBezTo>
                    <a:cubicBezTo>
                      <a:pt x="3087" y="1066"/>
                      <a:pt x="3081" y="1091"/>
                      <a:pt x="3069" y="1091"/>
                    </a:cubicBezTo>
                    <a:cubicBezTo>
                      <a:pt x="2989" y="1091"/>
                      <a:pt x="2659" y="1"/>
                      <a:pt x="2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 flipH="1">
                <a:off x="688198" y="4533146"/>
                <a:ext cx="381738" cy="285841"/>
              </a:xfrm>
              <a:custGeom>
                <a:rect b="b" l="l" r="r" t="t"/>
                <a:pathLst>
                  <a:path extrusionOk="0" h="16829" w="22475">
                    <a:moveTo>
                      <a:pt x="21413" y="1"/>
                    </a:moveTo>
                    <a:cubicBezTo>
                      <a:pt x="21413" y="1"/>
                      <a:pt x="21172" y="1689"/>
                      <a:pt x="20545" y="2798"/>
                    </a:cubicBezTo>
                    <a:cubicBezTo>
                      <a:pt x="19870" y="3955"/>
                      <a:pt x="15723" y="6222"/>
                      <a:pt x="15723" y="6222"/>
                    </a:cubicBezTo>
                    <a:cubicBezTo>
                      <a:pt x="15723" y="6222"/>
                      <a:pt x="12732" y="3762"/>
                      <a:pt x="11479" y="3039"/>
                    </a:cubicBezTo>
                    <a:cubicBezTo>
                      <a:pt x="11332" y="2955"/>
                      <a:pt x="11178" y="2916"/>
                      <a:pt x="11020" y="2916"/>
                    </a:cubicBezTo>
                    <a:cubicBezTo>
                      <a:pt x="9822" y="2916"/>
                      <a:pt x="8350" y="5115"/>
                      <a:pt x="7669" y="6222"/>
                    </a:cubicBezTo>
                    <a:cubicBezTo>
                      <a:pt x="6897" y="7476"/>
                      <a:pt x="3907" y="10611"/>
                      <a:pt x="2267" y="11575"/>
                    </a:cubicBezTo>
                    <a:cubicBezTo>
                      <a:pt x="1013" y="12299"/>
                      <a:pt x="0" y="15144"/>
                      <a:pt x="193" y="15916"/>
                    </a:cubicBezTo>
                    <a:cubicBezTo>
                      <a:pt x="301" y="16403"/>
                      <a:pt x="1986" y="16829"/>
                      <a:pt x="4159" y="16829"/>
                    </a:cubicBezTo>
                    <a:cubicBezTo>
                      <a:pt x="5862" y="16829"/>
                      <a:pt x="7866" y="16567"/>
                      <a:pt x="9646" y="15868"/>
                    </a:cubicBezTo>
                    <a:cubicBezTo>
                      <a:pt x="12395" y="14807"/>
                      <a:pt x="16880" y="10514"/>
                      <a:pt x="18037" y="9309"/>
                    </a:cubicBezTo>
                    <a:cubicBezTo>
                      <a:pt x="19243" y="8151"/>
                      <a:pt x="22426" y="6704"/>
                      <a:pt x="22474" y="6704"/>
                    </a:cubicBezTo>
                    <a:lnTo>
                      <a:pt x="22474" y="4631"/>
                    </a:lnTo>
                    <a:cubicBezTo>
                      <a:pt x="22474" y="2750"/>
                      <a:pt x="21413" y="1"/>
                      <a:pt x="21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 flipH="1">
                <a:off x="688198" y="4533146"/>
                <a:ext cx="374366" cy="276448"/>
              </a:xfrm>
              <a:custGeom>
                <a:rect b="b" l="l" r="r" t="t"/>
                <a:pathLst>
                  <a:path extrusionOk="0" h="16276" w="22041">
                    <a:moveTo>
                      <a:pt x="20979" y="1"/>
                    </a:moveTo>
                    <a:cubicBezTo>
                      <a:pt x="20979" y="1"/>
                      <a:pt x="20979" y="49"/>
                      <a:pt x="20979" y="145"/>
                    </a:cubicBezTo>
                    <a:cubicBezTo>
                      <a:pt x="20883" y="579"/>
                      <a:pt x="20642" y="1882"/>
                      <a:pt x="20111" y="2798"/>
                    </a:cubicBezTo>
                    <a:cubicBezTo>
                      <a:pt x="19436" y="3955"/>
                      <a:pt x="15289" y="6222"/>
                      <a:pt x="15289" y="6222"/>
                    </a:cubicBezTo>
                    <a:cubicBezTo>
                      <a:pt x="15289" y="6222"/>
                      <a:pt x="13359" y="4631"/>
                      <a:pt x="11961" y="3618"/>
                    </a:cubicBezTo>
                    <a:cubicBezTo>
                      <a:pt x="11816" y="3570"/>
                      <a:pt x="11720" y="3473"/>
                      <a:pt x="11623" y="3377"/>
                    </a:cubicBezTo>
                    <a:cubicBezTo>
                      <a:pt x="11382" y="3280"/>
                      <a:pt x="11237" y="3136"/>
                      <a:pt x="11045" y="3039"/>
                    </a:cubicBezTo>
                    <a:cubicBezTo>
                      <a:pt x="10898" y="2966"/>
                      <a:pt x="10747" y="2933"/>
                      <a:pt x="10594" y="2933"/>
                    </a:cubicBezTo>
                    <a:cubicBezTo>
                      <a:pt x="10240" y="2933"/>
                      <a:pt x="9871" y="3108"/>
                      <a:pt x="9501" y="3377"/>
                    </a:cubicBezTo>
                    <a:cubicBezTo>
                      <a:pt x="8585" y="4100"/>
                      <a:pt x="7717" y="5402"/>
                      <a:pt x="7235" y="6222"/>
                    </a:cubicBezTo>
                    <a:cubicBezTo>
                      <a:pt x="6897" y="6704"/>
                      <a:pt x="6222" y="7572"/>
                      <a:pt x="5354" y="8489"/>
                    </a:cubicBezTo>
                    <a:cubicBezTo>
                      <a:pt x="4196" y="9743"/>
                      <a:pt x="2798" y="11045"/>
                      <a:pt x="1833" y="11575"/>
                    </a:cubicBezTo>
                    <a:cubicBezTo>
                      <a:pt x="820" y="12154"/>
                      <a:pt x="386" y="13553"/>
                      <a:pt x="97" y="14807"/>
                    </a:cubicBezTo>
                    <a:cubicBezTo>
                      <a:pt x="0" y="15289"/>
                      <a:pt x="338" y="15819"/>
                      <a:pt x="820" y="15964"/>
                    </a:cubicBezTo>
                    <a:cubicBezTo>
                      <a:pt x="1504" y="16145"/>
                      <a:pt x="2439" y="16276"/>
                      <a:pt x="3562" y="16276"/>
                    </a:cubicBezTo>
                    <a:cubicBezTo>
                      <a:pt x="5134" y="16276"/>
                      <a:pt x="7075" y="16020"/>
                      <a:pt x="9212" y="15289"/>
                    </a:cubicBezTo>
                    <a:cubicBezTo>
                      <a:pt x="11141" y="14662"/>
                      <a:pt x="13890" y="12492"/>
                      <a:pt x="15771" y="10659"/>
                    </a:cubicBezTo>
                    <a:cubicBezTo>
                      <a:pt x="16591" y="9839"/>
                      <a:pt x="17266" y="9116"/>
                      <a:pt x="17603" y="8778"/>
                    </a:cubicBezTo>
                    <a:cubicBezTo>
                      <a:pt x="18182" y="8199"/>
                      <a:pt x="19243" y="7572"/>
                      <a:pt x="20160" y="7042"/>
                    </a:cubicBezTo>
                    <a:cubicBezTo>
                      <a:pt x="21172" y="6511"/>
                      <a:pt x="21992" y="6126"/>
                      <a:pt x="22040" y="6126"/>
                    </a:cubicBezTo>
                    <a:lnTo>
                      <a:pt x="22040" y="4631"/>
                    </a:lnTo>
                    <a:cubicBezTo>
                      <a:pt x="22040" y="4004"/>
                      <a:pt x="21896" y="3280"/>
                      <a:pt x="21751" y="2557"/>
                    </a:cubicBezTo>
                    <a:cubicBezTo>
                      <a:pt x="21413" y="1206"/>
                      <a:pt x="20979" y="1"/>
                      <a:pt x="20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 flipH="1">
                <a:off x="1069103" y="4456969"/>
                <a:ext cx="74564" cy="54896"/>
              </a:xfrm>
              <a:custGeom>
                <a:rect b="b" l="l" r="r" t="t"/>
                <a:pathLst>
                  <a:path extrusionOk="0" h="3232" w="4390">
                    <a:moveTo>
                      <a:pt x="1" y="1"/>
                    </a:moveTo>
                    <a:lnTo>
                      <a:pt x="1" y="676"/>
                    </a:lnTo>
                    <a:lnTo>
                      <a:pt x="4390" y="3232"/>
                    </a:lnTo>
                    <a:lnTo>
                      <a:pt x="4390" y="15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 flipH="1">
                <a:off x="1015855" y="4439865"/>
                <a:ext cx="53265" cy="71999"/>
              </a:xfrm>
              <a:custGeom>
                <a:rect b="b" l="l" r="r" t="t"/>
                <a:pathLst>
                  <a:path extrusionOk="0" h="4239" w="3136">
                    <a:moveTo>
                      <a:pt x="2222" y="0"/>
                    </a:moveTo>
                    <a:cubicBezTo>
                      <a:pt x="2174" y="0"/>
                      <a:pt x="2125" y="13"/>
                      <a:pt x="2074" y="43"/>
                    </a:cubicBezTo>
                    <a:lnTo>
                      <a:pt x="1" y="2599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7"/>
                      <a:pt x="2991" y="2310"/>
                      <a:pt x="3087" y="1924"/>
                    </a:cubicBezTo>
                    <a:cubicBezTo>
                      <a:pt x="3135" y="1634"/>
                      <a:pt x="3135" y="1297"/>
                      <a:pt x="3087" y="1056"/>
                    </a:cubicBezTo>
                    <a:cubicBezTo>
                      <a:pt x="3087" y="1103"/>
                      <a:pt x="3082" y="1124"/>
                      <a:pt x="3072" y="1124"/>
                    </a:cubicBezTo>
                    <a:cubicBezTo>
                      <a:pt x="2998" y="1124"/>
                      <a:pt x="2665" y="0"/>
                      <a:pt x="2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 flipH="1">
                <a:off x="1015855" y="4343934"/>
                <a:ext cx="375742" cy="299581"/>
              </a:xfrm>
              <a:custGeom>
                <a:rect b="b" l="l" r="r" t="t"/>
                <a:pathLst>
                  <a:path extrusionOk="0" h="17638" w="22122">
                    <a:moveTo>
                      <a:pt x="21060" y="0"/>
                    </a:moveTo>
                    <a:cubicBezTo>
                      <a:pt x="21060" y="0"/>
                      <a:pt x="20819" y="1688"/>
                      <a:pt x="20192" y="2797"/>
                    </a:cubicBezTo>
                    <a:cubicBezTo>
                      <a:pt x="19517" y="3955"/>
                      <a:pt x="15369" y="6221"/>
                      <a:pt x="15369" y="6221"/>
                    </a:cubicBezTo>
                    <a:cubicBezTo>
                      <a:pt x="15369" y="6221"/>
                      <a:pt x="12379" y="3762"/>
                      <a:pt x="11125" y="3038"/>
                    </a:cubicBezTo>
                    <a:cubicBezTo>
                      <a:pt x="10979" y="2954"/>
                      <a:pt x="10825" y="2915"/>
                      <a:pt x="10667" y="2915"/>
                    </a:cubicBezTo>
                    <a:cubicBezTo>
                      <a:pt x="9469" y="2915"/>
                      <a:pt x="7997" y="5114"/>
                      <a:pt x="7315" y="6221"/>
                    </a:cubicBezTo>
                    <a:cubicBezTo>
                      <a:pt x="6544" y="7475"/>
                      <a:pt x="5049" y="10610"/>
                      <a:pt x="3409" y="11575"/>
                    </a:cubicBezTo>
                    <a:cubicBezTo>
                      <a:pt x="2155" y="12298"/>
                      <a:pt x="274" y="14227"/>
                      <a:pt x="33" y="15626"/>
                    </a:cubicBezTo>
                    <a:cubicBezTo>
                      <a:pt x="1" y="15851"/>
                      <a:pt x="354" y="17637"/>
                      <a:pt x="3101" y="17637"/>
                    </a:cubicBezTo>
                    <a:cubicBezTo>
                      <a:pt x="4478" y="17637"/>
                      <a:pt x="6458" y="17188"/>
                      <a:pt x="9293" y="15867"/>
                    </a:cubicBezTo>
                    <a:cubicBezTo>
                      <a:pt x="11994" y="14613"/>
                      <a:pt x="16865" y="8826"/>
                      <a:pt x="18456" y="8536"/>
                    </a:cubicBezTo>
                    <a:cubicBezTo>
                      <a:pt x="19999" y="8247"/>
                      <a:pt x="22073" y="6704"/>
                      <a:pt x="22121" y="6704"/>
                    </a:cubicBezTo>
                    <a:lnTo>
                      <a:pt x="22121" y="4678"/>
                    </a:lnTo>
                    <a:cubicBezTo>
                      <a:pt x="22121" y="2749"/>
                      <a:pt x="21060" y="0"/>
                      <a:pt x="21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flipH="1">
                <a:off x="1015855" y="4343934"/>
                <a:ext cx="376014" cy="292295"/>
              </a:xfrm>
              <a:custGeom>
                <a:rect b="b" l="l" r="r" t="t"/>
                <a:pathLst>
                  <a:path extrusionOk="0" h="17209" w="22138">
                    <a:moveTo>
                      <a:pt x="21076" y="0"/>
                    </a:moveTo>
                    <a:cubicBezTo>
                      <a:pt x="21076" y="0"/>
                      <a:pt x="21076" y="48"/>
                      <a:pt x="21076" y="145"/>
                    </a:cubicBezTo>
                    <a:cubicBezTo>
                      <a:pt x="20980" y="579"/>
                      <a:pt x="20739" y="1881"/>
                      <a:pt x="20208" y="2797"/>
                    </a:cubicBezTo>
                    <a:cubicBezTo>
                      <a:pt x="19533" y="3955"/>
                      <a:pt x="15385" y="6221"/>
                      <a:pt x="15385" y="6221"/>
                    </a:cubicBezTo>
                    <a:cubicBezTo>
                      <a:pt x="15385" y="6221"/>
                      <a:pt x="13456" y="4630"/>
                      <a:pt x="12058" y="3617"/>
                    </a:cubicBezTo>
                    <a:cubicBezTo>
                      <a:pt x="11913" y="3569"/>
                      <a:pt x="11817" y="3472"/>
                      <a:pt x="11720" y="3376"/>
                    </a:cubicBezTo>
                    <a:cubicBezTo>
                      <a:pt x="11479" y="3280"/>
                      <a:pt x="11334" y="3135"/>
                      <a:pt x="11141" y="3038"/>
                    </a:cubicBezTo>
                    <a:cubicBezTo>
                      <a:pt x="10995" y="2965"/>
                      <a:pt x="10844" y="2932"/>
                      <a:pt x="10691" y="2932"/>
                    </a:cubicBezTo>
                    <a:cubicBezTo>
                      <a:pt x="10337" y="2932"/>
                      <a:pt x="9968" y="3107"/>
                      <a:pt x="9598" y="3376"/>
                    </a:cubicBezTo>
                    <a:cubicBezTo>
                      <a:pt x="8682" y="4099"/>
                      <a:pt x="7814" y="5402"/>
                      <a:pt x="7331" y="6221"/>
                    </a:cubicBezTo>
                    <a:cubicBezTo>
                      <a:pt x="6994" y="6752"/>
                      <a:pt x="6608" y="7620"/>
                      <a:pt x="5788" y="8536"/>
                    </a:cubicBezTo>
                    <a:cubicBezTo>
                      <a:pt x="4631" y="9742"/>
                      <a:pt x="4727" y="9935"/>
                      <a:pt x="3811" y="10514"/>
                    </a:cubicBezTo>
                    <a:cubicBezTo>
                      <a:pt x="2509" y="11237"/>
                      <a:pt x="1" y="13938"/>
                      <a:pt x="387" y="15288"/>
                    </a:cubicBezTo>
                    <a:cubicBezTo>
                      <a:pt x="712" y="16514"/>
                      <a:pt x="1388" y="17208"/>
                      <a:pt x="2852" y="17208"/>
                    </a:cubicBezTo>
                    <a:cubicBezTo>
                      <a:pt x="4209" y="17208"/>
                      <a:pt x="6245" y="16611"/>
                      <a:pt x="9309" y="15288"/>
                    </a:cubicBezTo>
                    <a:cubicBezTo>
                      <a:pt x="11190" y="14468"/>
                      <a:pt x="13456" y="11912"/>
                      <a:pt x="15289" y="10080"/>
                    </a:cubicBezTo>
                    <a:cubicBezTo>
                      <a:pt x="16109" y="9260"/>
                      <a:pt x="17025" y="8102"/>
                      <a:pt x="17363" y="7765"/>
                    </a:cubicBezTo>
                    <a:cubicBezTo>
                      <a:pt x="17942" y="7186"/>
                      <a:pt x="19340" y="7572"/>
                      <a:pt x="20256" y="7041"/>
                    </a:cubicBezTo>
                    <a:cubicBezTo>
                      <a:pt x="21269" y="6511"/>
                      <a:pt x="22089" y="6125"/>
                      <a:pt x="22137" y="6125"/>
                    </a:cubicBezTo>
                    <a:lnTo>
                      <a:pt x="22137" y="4678"/>
                    </a:lnTo>
                    <a:cubicBezTo>
                      <a:pt x="22137" y="4003"/>
                      <a:pt x="21993" y="3280"/>
                      <a:pt x="21848" y="2604"/>
                    </a:cubicBezTo>
                    <a:cubicBezTo>
                      <a:pt x="21510" y="1206"/>
                      <a:pt x="21076" y="0"/>
                      <a:pt x="2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flipH="1">
                <a:off x="942141" y="3127410"/>
                <a:ext cx="375182" cy="1328533"/>
              </a:xfrm>
              <a:custGeom>
                <a:rect b="b" l="l" r="r" t="t"/>
                <a:pathLst>
                  <a:path extrusionOk="0" h="78218" w="22089">
                    <a:moveTo>
                      <a:pt x="1475" y="0"/>
                    </a:moveTo>
                    <a:cubicBezTo>
                      <a:pt x="1145" y="0"/>
                      <a:pt x="519" y="2691"/>
                      <a:pt x="242" y="21825"/>
                    </a:cubicBezTo>
                    <a:cubicBezTo>
                      <a:pt x="1" y="39284"/>
                      <a:pt x="1447" y="43046"/>
                      <a:pt x="3377" y="47917"/>
                    </a:cubicBezTo>
                    <a:cubicBezTo>
                      <a:pt x="6029" y="54524"/>
                      <a:pt x="4196" y="75069"/>
                      <a:pt x="4196" y="75069"/>
                    </a:cubicBezTo>
                    <a:cubicBezTo>
                      <a:pt x="4196" y="75069"/>
                      <a:pt x="7243" y="78217"/>
                      <a:pt x="10217" y="78217"/>
                    </a:cubicBezTo>
                    <a:cubicBezTo>
                      <a:pt x="10793" y="78217"/>
                      <a:pt x="11365" y="78100"/>
                      <a:pt x="11913" y="77818"/>
                    </a:cubicBezTo>
                    <a:cubicBezTo>
                      <a:pt x="18858" y="74249"/>
                      <a:pt x="17218" y="70536"/>
                      <a:pt x="17218" y="70536"/>
                    </a:cubicBezTo>
                    <a:cubicBezTo>
                      <a:pt x="17218" y="70536"/>
                      <a:pt x="17507" y="55103"/>
                      <a:pt x="15385" y="47338"/>
                    </a:cubicBezTo>
                    <a:cubicBezTo>
                      <a:pt x="14614" y="44493"/>
                      <a:pt x="18038" y="33111"/>
                      <a:pt x="18665" y="26889"/>
                    </a:cubicBezTo>
                    <a:cubicBezTo>
                      <a:pt x="20883" y="5814"/>
                      <a:pt x="22089" y="20234"/>
                      <a:pt x="18906" y="8322"/>
                    </a:cubicBezTo>
                    <a:cubicBezTo>
                      <a:pt x="17604" y="3499"/>
                      <a:pt x="1689" y="412"/>
                      <a:pt x="1689" y="412"/>
                    </a:cubicBezTo>
                    <a:cubicBezTo>
                      <a:pt x="1689" y="412"/>
                      <a:pt x="1605" y="0"/>
                      <a:pt x="1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 flipH="1">
                <a:off x="680826" y="2289411"/>
                <a:ext cx="704487" cy="1133171"/>
              </a:xfrm>
              <a:custGeom>
                <a:rect b="b" l="l" r="r" t="t"/>
                <a:pathLst>
                  <a:path extrusionOk="0" h="66716" w="41477">
                    <a:moveTo>
                      <a:pt x="12308" y="1"/>
                    </a:moveTo>
                    <a:cubicBezTo>
                      <a:pt x="10755" y="1"/>
                      <a:pt x="9313" y="240"/>
                      <a:pt x="8199" y="874"/>
                    </a:cubicBezTo>
                    <a:cubicBezTo>
                      <a:pt x="4341" y="3092"/>
                      <a:pt x="1496" y="12882"/>
                      <a:pt x="2701" y="19249"/>
                    </a:cubicBezTo>
                    <a:cubicBezTo>
                      <a:pt x="3955" y="25615"/>
                      <a:pt x="7428" y="36562"/>
                      <a:pt x="8199" y="40469"/>
                    </a:cubicBezTo>
                    <a:cubicBezTo>
                      <a:pt x="8923" y="44375"/>
                      <a:pt x="7476" y="45484"/>
                      <a:pt x="5836" y="48282"/>
                    </a:cubicBezTo>
                    <a:cubicBezTo>
                      <a:pt x="1" y="58458"/>
                      <a:pt x="18954" y="63232"/>
                      <a:pt x="30239" y="65933"/>
                    </a:cubicBezTo>
                    <a:cubicBezTo>
                      <a:pt x="32570" y="66493"/>
                      <a:pt x="34417" y="66715"/>
                      <a:pt x="35881" y="66715"/>
                    </a:cubicBezTo>
                    <a:cubicBezTo>
                      <a:pt x="41476" y="66715"/>
                      <a:pt x="41476" y="63473"/>
                      <a:pt x="41476" y="63473"/>
                    </a:cubicBezTo>
                    <a:cubicBezTo>
                      <a:pt x="41476" y="63473"/>
                      <a:pt x="40994" y="55275"/>
                      <a:pt x="39306" y="52478"/>
                    </a:cubicBezTo>
                    <a:cubicBezTo>
                      <a:pt x="37570" y="49632"/>
                      <a:pt x="34049" y="46063"/>
                      <a:pt x="34049" y="44761"/>
                    </a:cubicBezTo>
                    <a:cubicBezTo>
                      <a:pt x="34049" y="38250"/>
                      <a:pt x="37522" y="32029"/>
                      <a:pt x="38342" y="22576"/>
                    </a:cubicBezTo>
                    <a:cubicBezTo>
                      <a:pt x="39210" y="13172"/>
                      <a:pt x="38776" y="12641"/>
                      <a:pt x="35255" y="8494"/>
                    </a:cubicBezTo>
                    <a:cubicBezTo>
                      <a:pt x="31686" y="4346"/>
                      <a:pt x="28407" y="1983"/>
                      <a:pt x="28407" y="1983"/>
                    </a:cubicBezTo>
                    <a:cubicBezTo>
                      <a:pt x="28407" y="1983"/>
                      <a:pt x="26992" y="2369"/>
                      <a:pt x="25220" y="2369"/>
                    </a:cubicBezTo>
                    <a:cubicBezTo>
                      <a:pt x="24334" y="2369"/>
                      <a:pt x="23359" y="2272"/>
                      <a:pt x="22427" y="1983"/>
                    </a:cubicBezTo>
                    <a:cubicBezTo>
                      <a:pt x="20481" y="1403"/>
                      <a:pt x="16070" y="1"/>
                      <a:pt x="12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flipH="1">
                <a:off x="846294" y="2359950"/>
                <a:ext cx="219548" cy="211344"/>
              </a:xfrm>
              <a:custGeom>
                <a:rect b="b" l="l" r="r" t="t"/>
                <a:pathLst>
                  <a:path extrusionOk="0" h="12443" w="12926">
                    <a:moveTo>
                      <a:pt x="11334" y="0"/>
                    </a:moveTo>
                    <a:cubicBezTo>
                      <a:pt x="11334" y="0"/>
                      <a:pt x="7090" y="4341"/>
                      <a:pt x="4679" y="5739"/>
                    </a:cubicBezTo>
                    <a:cubicBezTo>
                      <a:pt x="2653" y="6945"/>
                      <a:pt x="0" y="8295"/>
                      <a:pt x="0" y="8295"/>
                    </a:cubicBezTo>
                    <a:lnTo>
                      <a:pt x="1158" y="12443"/>
                    </a:lnTo>
                    <a:cubicBezTo>
                      <a:pt x="1158" y="12443"/>
                      <a:pt x="4968" y="12202"/>
                      <a:pt x="8296" y="8826"/>
                    </a:cubicBezTo>
                    <a:cubicBezTo>
                      <a:pt x="11623" y="5498"/>
                      <a:pt x="12925" y="2605"/>
                      <a:pt x="12925" y="2605"/>
                    </a:cubicBezTo>
                    <a:lnTo>
                      <a:pt x="11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 flipH="1">
                <a:off x="1055991" y="2384527"/>
                <a:ext cx="71286" cy="139260"/>
              </a:xfrm>
              <a:custGeom>
                <a:rect b="b" l="l" r="r" t="t"/>
                <a:pathLst>
                  <a:path extrusionOk="0" h="8199" w="4197">
                    <a:moveTo>
                      <a:pt x="3617" y="0"/>
                    </a:moveTo>
                    <a:cubicBezTo>
                      <a:pt x="3617" y="0"/>
                      <a:pt x="1495" y="724"/>
                      <a:pt x="772" y="2411"/>
                    </a:cubicBezTo>
                    <a:cubicBezTo>
                      <a:pt x="193" y="3714"/>
                      <a:pt x="49" y="6800"/>
                      <a:pt x="0" y="8199"/>
                    </a:cubicBezTo>
                    <a:lnTo>
                      <a:pt x="3617" y="6848"/>
                    </a:lnTo>
                    <a:cubicBezTo>
                      <a:pt x="3617" y="6848"/>
                      <a:pt x="4196" y="5305"/>
                      <a:pt x="3328" y="3135"/>
                    </a:cubicBezTo>
                    <a:cubicBezTo>
                      <a:pt x="2508" y="965"/>
                      <a:pt x="3617" y="0"/>
                      <a:pt x="36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 flipH="1">
                <a:off x="1126445" y="2526233"/>
                <a:ext cx="1648" cy="10667"/>
              </a:xfrm>
              <a:custGeom>
                <a:rect b="b" l="l" r="r" t="t"/>
                <a:pathLst>
                  <a:path extrusionOk="0" h="628" w="97">
                    <a:moveTo>
                      <a:pt x="48" y="0"/>
                    </a:moveTo>
                    <a:cubicBezTo>
                      <a:pt x="0" y="386"/>
                      <a:pt x="0" y="627"/>
                      <a:pt x="0" y="627"/>
                    </a:cubicBezTo>
                    <a:lnTo>
                      <a:pt x="97" y="57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3E2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 flipH="1">
                <a:off x="1050267" y="2500840"/>
                <a:ext cx="164653" cy="232661"/>
              </a:xfrm>
              <a:custGeom>
                <a:rect b="b" l="l" r="r" t="t"/>
                <a:pathLst>
                  <a:path extrusionOk="0" h="13698" w="9694">
                    <a:moveTo>
                      <a:pt x="8777" y="0"/>
                    </a:moveTo>
                    <a:lnTo>
                      <a:pt x="5160" y="1351"/>
                    </a:lnTo>
                    <a:lnTo>
                      <a:pt x="5112" y="1351"/>
                    </a:lnTo>
                    <a:lnTo>
                      <a:pt x="5160" y="1495"/>
                    </a:lnTo>
                    <a:lnTo>
                      <a:pt x="5209" y="2074"/>
                    </a:lnTo>
                    <a:lnTo>
                      <a:pt x="5546" y="4148"/>
                    </a:lnTo>
                    <a:lnTo>
                      <a:pt x="0" y="10900"/>
                    </a:lnTo>
                    <a:lnTo>
                      <a:pt x="5932" y="13697"/>
                    </a:lnTo>
                    <a:lnTo>
                      <a:pt x="7041" y="4920"/>
                    </a:lnTo>
                    <a:lnTo>
                      <a:pt x="9694" y="3376"/>
                    </a:lnTo>
                    <a:lnTo>
                      <a:pt x="8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 flipH="1">
                <a:off x="649693" y="3217590"/>
                <a:ext cx="389109" cy="1434825"/>
              </a:xfrm>
              <a:custGeom>
                <a:rect b="b" l="l" r="r" t="t"/>
                <a:pathLst>
                  <a:path extrusionOk="0" h="84476" w="22909">
                    <a:moveTo>
                      <a:pt x="579" y="1"/>
                    </a:moveTo>
                    <a:cubicBezTo>
                      <a:pt x="579" y="1"/>
                      <a:pt x="0" y="34098"/>
                      <a:pt x="5546" y="49386"/>
                    </a:cubicBezTo>
                    <a:cubicBezTo>
                      <a:pt x="7958" y="56090"/>
                      <a:pt x="6945" y="58260"/>
                      <a:pt x="7861" y="63710"/>
                    </a:cubicBezTo>
                    <a:cubicBezTo>
                      <a:pt x="9089" y="70697"/>
                      <a:pt x="7821" y="81519"/>
                      <a:pt x="7540" y="81521"/>
                    </a:cubicBezTo>
                    <a:lnTo>
                      <a:pt x="7540" y="81521"/>
                    </a:lnTo>
                    <a:cubicBezTo>
                      <a:pt x="7529" y="81511"/>
                      <a:pt x="7524" y="81506"/>
                      <a:pt x="7523" y="81506"/>
                    </a:cubicBezTo>
                    <a:lnTo>
                      <a:pt x="7523" y="81506"/>
                    </a:lnTo>
                    <a:cubicBezTo>
                      <a:pt x="7529" y="81516"/>
                      <a:pt x="7534" y="81521"/>
                      <a:pt x="7540" y="81521"/>
                    </a:cubicBezTo>
                    <a:cubicBezTo>
                      <a:pt x="7540" y="81521"/>
                      <a:pt x="7540" y="81521"/>
                      <a:pt x="7540" y="81521"/>
                    </a:cubicBezTo>
                    <a:lnTo>
                      <a:pt x="7540" y="81521"/>
                    </a:lnTo>
                    <a:cubicBezTo>
                      <a:pt x="7794" y="81749"/>
                      <a:pt x="10887" y="84475"/>
                      <a:pt x="13792" y="84475"/>
                    </a:cubicBezTo>
                    <a:cubicBezTo>
                      <a:pt x="14405" y="84475"/>
                      <a:pt x="15010" y="84354"/>
                      <a:pt x="15578" y="84062"/>
                    </a:cubicBezTo>
                    <a:cubicBezTo>
                      <a:pt x="22474" y="80493"/>
                      <a:pt x="20352" y="76635"/>
                      <a:pt x="20352" y="76635"/>
                    </a:cubicBezTo>
                    <a:cubicBezTo>
                      <a:pt x="20352" y="76635"/>
                      <a:pt x="22763" y="59562"/>
                      <a:pt x="20641" y="51797"/>
                    </a:cubicBezTo>
                    <a:cubicBezTo>
                      <a:pt x="19870" y="49000"/>
                      <a:pt x="20111" y="45721"/>
                      <a:pt x="20738" y="39499"/>
                    </a:cubicBezTo>
                    <a:cubicBezTo>
                      <a:pt x="22908" y="18424"/>
                      <a:pt x="22619" y="15578"/>
                      <a:pt x="19436" y="3666"/>
                    </a:cubicBezTo>
                    <a:cubicBezTo>
                      <a:pt x="19175" y="2702"/>
                      <a:pt x="18849" y="2316"/>
                      <a:pt x="18494" y="2316"/>
                    </a:cubicBezTo>
                    <a:cubicBezTo>
                      <a:pt x="17074" y="2316"/>
                      <a:pt x="15192" y="8489"/>
                      <a:pt x="15192" y="8489"/>
                    </a:cubicBezTo>
                    <a:cubicBezTo>
                      <a:pt x="15192" y="8489"/>
                      <a:pt x="8922" y="5836"/>
                      <a:pt x="7765" y="5161"/>
                    </a:cubicBezTo>
                    <a:cubicBezTo>
                      <a:pt x="6655" y="4486"/>
                      <a:pt x="579" y="1"/>
                      <a:pt x="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 flipH="1">
                <a:off x="623485" y="2325538"/>
                <a:ext cx="617660" cy="1603978"/>
              </a:xfrm>
              <a:custGeom>
                <a:rect b="b" l="l" r="r" t="t"/>
                <a:pathLst>
                  <a:path extrusionOk="0" h="94435" w="36365">
                    <a:moveTo>
                      <a:pt x="20932" y="1"/>
                    </a:moveTo>
                    <a:lnTo>
                      <a:pt x="21993" y="1785"/>
                    </a:lnTo>
                    <a:cubicBezTo>
                      <a:pt x="23054" y="3570"/>
                      <a:pt x="22234" y="7910"/>
                      <a:pt x="16784" y="11093"/>
                    </a:cubicBezTo>
                    <a:cubicBezTo>
                      <a:pt x="11286" y="14276"/>
                      <a:pt x="3184" y="23198"/>
                      <a:pt x="3184" y="23198"/>
                    </a:cubicBezTo>
                    <a:lnTo>
                      <a:pt x="3184" y="24211"/>
                    </a:lnTo>
                    <a:lnTo>
                      <a:pt x="917" y="84544"/>
                    </a:lnTo>
                    <a:cubicBezTo>
                      <a:pt x="917" y="84544"/>
                      <a:pt x="1" y="88740"/>
                      <a:pt x="7910" y="91441"/>
                    </a:cubicBezTo>
                    <a:cubicBezTo>
                      <a:pt x="14401" y="93645"/>
                      <a:pt x="19314" y="94435"/>
                      <a:pt x="23020" y="94435"/>
                    </a:cubicBezTo>
                    <a:cubicBezTo>
                      <a:pt x="32368" y="94435"/>
                      <a:pt x="34049" y="89415"/>
                      <a:pt x="34049" y="89415"/>
                    </a:cubicBezTo>
                    <a:cubicBezTo>
                      <a:pt x="34049" y="89415"/>
                      <a:pt x="35062" y="73693"/>
                      <a:pt x="35062" y="66796"/>
                    </a:cubicBezTo>
                    <a:cubicBezTo>
                      <a:pt x="35062" y="59900"/>
                      <a:pt x="30239" y="45190"/>
                      <a:pt x="29034" y="42345"/>
                    </a:cubicBezTo>
                    <a:cubicBezTo>
                      <a:pt x="27780" y="39499"/>
                      <a:pt x="36364" y="16253"/>
                      <a:pt x="36075" y="13794"/>
                    </a:cubicBezTo>
                    <a:cubicBezTo>
                      <a:pt x="35110" y="5933"/>
                      <a:pt x="20932" y="1"/>
                      <a:pt x="20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 flipH="1">
                <a:off x="967533" y="2205709"/>
                <a:ext cx="438264" cy="1577940"/>
              </a:xfrm>
              <a:custGeom>
                <a:rect b="b" l="l" r="r" t="t"/>
                <a:pathLst>
                  <a:path extrusionOk="0" h="92902" w="25803">
                    <a:moveTo>
                      <a:pt x="13779" y="1"/>
                    </a:moveTo>
                    <a:cubicBezTo>
                      <a:pt x="10406" y="1"/>
                      <a:pt x="7321" y="1969"/>
                      <a:pt x="4486" y="8888"/>
                    </a:cubicBezTo>
                    <a:cubicBezTo>
                      <a:pt x="1" y="19788"/>
                      <a:pt x="7428" y="42841"/>
                      <a:pt x="7428" y="45734"/>
                    </a:cubicBezTo>
                    <a:cubicBezTo>
                      <a:pt x="7428" y="48628"/>
                      <a:pt x="3715" y="64013"/>
                      <a:pt x="3039" y="75684"/>
                    </a:cubicBezTo>
                    <a:cubicBezTo>
                      <a:pt x="2364" y="87355"/>
                      <a:pt x="11913" y="92901"/>
                      <a:pt x="11913" y="92901"/>
                    </a:cubicBezTo>
                    <a:lnTo>
                      <a:pt x="16447" y="35848"/>
                    </a:lnTo>
                    <a:lnTo>
                      <a:pt x="14083" y="30253"/>
                    </a:lnTo>
                    <a:cubicBezTo>
                      <a:pt x="14083" y="30253"/>
                      <a:pt x="14566" y="22826"/>
                      <a:pt x="16447" y="18920"/>
                    </a:cubicBezTo>
                    <a:cubicBezTo>
                      <a:pt x="18327" y="15013"/>
                      <a:pt x="21366" y="9949"/>
                      <a:pt x="21366" y="9949"/>
                    </a:cubicBezTo>
                    <a:cubicBezTo>
                      <a:pt x="21366" y="9949"/>
                      <a:pt x="25803" y="3487"/>
                      <a:pt x="19967" y="1413"/>
                    </a:cubicBezTo>
                    <a:cubicBezTo>
                      <a:pt x="17802" y="668"/>
                      <a:pt x="15742" y="1"/>
                      <a:pt x="13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 flipH="1">
                <a:off x="991278" y="2245267"/>
                <a:ext cx="194156" cy="486586"/>
              </a:xfrm>
              <a:custGeom>
                <a:rect b="b" l="l" r="r" t="t"/>
                <a:pathLst>
                  <a:path extrusionOk="0" h="28648" w="11431">
                    <a:moveTo>
                      <a:pt x="9212" y="0"/>
                    </a:moveTo>
                    <a:lnTo>
                      <a:pt x="5161" y="1881"/>
                    </a:lnTo>
                    <a:cubicBezTo>
                      <a:pt x="4341" y="4148"/>
                      <a:pt x="772" y="7717"/>
                      <a:pt x="772" y="7717"/>
                    </a:cubicBezTo>
                    <a:lnTo>
                      <a:pt x="3810" y="11575"/>
                    </a:lnTo>
                    <a:lnTo>
                      <a:pt x="3810" y="11575"/>
                    </a:lnTo>
                    <a:lnTo>
                      <a:pt x="0" y="9453"/>
                    </a:lnTo>
                    <a:lnTo>
                      <a:pt x="0" y="13601"/>
                    </a:lnTo>
                    <a:lnTo>
                      <a:pt x="0" y="23198"/>
                    </a:lnTo>
                    <a:cubicBezTo>
                      <a:pt x="0" y="25416"/>
                      <a:pt x="627" y="27104"/>
                      <a:pt x="1061" y="27972"/>
                    </a:cubicBezTo>
                    <a:cubicBezTo>
                      <a:pt x="1254" y="28407"/>
                      <a:pt x="1399" y="28648"/>
                      <a:pt x="1399" y="28648"/>
                    </a:cubicBezTo>
                    <a:cubicBezTo>
                      <a:pt x="1399" y="28648"/>
                      <a:pt x="1592" y="20063"/>
                      <a:pt x="3762" y="15964"/>
                    </a:cubicBezTo>
                    <a:cubicBezTo>
                      <a:pt x="5932" y="11864"/>
                      <a:pt x="11430" y="2605"/>
                      <a:pt x="11430" y="2605"/>
                    </a:cubicBezTo>
                    <a:lnTo>
                      <a:pt x="9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 flipH="1">
                <a:off x="866778" y="2239917"/>
                <a:ext cx="259684" cy="270045"/>
              </a:xfrm>
              <a:custGeom>
                <a:rect b="b" l="l" r="r" t="t"/>
                <a:pathLst>
                  <a:path extrusionOk="0" h="15899" w="15289">
                    <a:moveTo>
                      <a:pt x="12080" y="0"/>
                    </a:moveTo>
                    <a:cubicBezTo>
                      <a:pt x="9207" y="0"/>
                      <a:pt x="1" y="5669"/>
                      <a:pt x="1" y="5669"/>
                    </a:cubicBezTo>
                    <a:cubicBezTo>
                      <a:pt x="1" y="5669"/>
                      <a:pt x="3280" y="10298"/>
                      <a:pt x="3280" y="11649"/>
                    </a:cubicBezTo>
                    <a:cubicBezTo>
                      <a:pt x="3280" y="13047"/>
                      <a:pt x="2943" y="13433"/>
                      <a:pt x="3569" y="15362"/>
                    </a:cubicBezTo>
                    <a:cubicBezTo>
                      <a:pt x="3691" y="15736"/>
                      <a:pt x="3917" y="15898"/>
                      <a:pt x="4229" y="15898"/>
                    </a:cubicBezTo>
                    <a:cubicBezTo>
                      <a:pt x="5525" y="15898"/>
                      <a:pt x="8293" y="13092"/>
                      <a:pt x="11093" y="11070"/>
                    </a:cubicBezTo>
                    <a:cubicBezTo>
                      <a:pt x="15289" y="8032"/>
                      <a:pt x="15241" y="6826"/>
                      <a:pt x="15241" y="6826"/>
                    </a:cubicBezTo>
                    <a:cubicBezTo>
                      <a:pt x="15241" y="6826"/>
                      <a:pt x="12926" y="3595"/>
                      <a:pt x="12926" y="653"/>
                    </a:cubicBezTo>
                    <a:cubicBezTo>
                      <a:pt x="12926" y="194"/>
                      <a:pt x="12611" y="0"/>
                      <a:pt x="12080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 flipH="1">
                <a:off x="830736" y="1874196"/>
                <a:ext cx="425967" cy="482680"/>
              </a:xfrm>
              <a:custGeom>
                <a:rect b="b" l="l" r="r" t="t"/>
                <a:pathLst>
                  <a:path extrusionOk="0" h="28418" w="25079">
                    <a:moveTo>
                      <a:pt x="13697" y="0"/>
                    </a:moveTo>
                    <a:cubicBezTo>
                      <a:pt x="9115" y="0"/>
                      <a:pt x="5161" y="2701"/>
                      <a:pt x="3376" y="6607"/>
                    </a:cubicBezTo>
                    <a:cubicBezTo>
                      <a:pt x="3376" y="6607"/>
                      <a:pt x="1303" y="10321"/>
                      <a:pt x="1303" y="12298"/>
                    </a:cubicBezTo>
                    <a:cubicBezTo>
                      <a:pt x="1303" y="14276"/>
                      <a:pt x="2122" y="13311"/>
                      <a:pt x="1688" y="15192"/>
                    </a:cubicBezTo>
                    <a:cubicBezTo>
                      <a:pt x="1303" y="17073"/>
                      <a:pt x="0" y="17941"/>
                      <a:pt x="1640" y="21172"/>
                    </a:cubicBezTo>
                    <a:cubicBezTo>
                      <a:pt x="3232" y="24403"/>
                      <a:pt x="3714" y="27152"/>
                      <a:pt x="4052" y="27490"/>
                    </a:cubicBezTo>
                    <a:cubicBezTo>
                      <a:pt x="4293" y="27731"/>
                      <a:pt x="3992" y="28417"/>
                      <a:pt x="5831" y="28417"/>
                    </a:cubicBezTo>
                    <a:cubicBezTo>
                      <a:pt x="6563" y="28417"/>
                      <a:pt x="7633" y="28309"/>
                      <a:pt x="9212" y="28020"/>
                    </a:cubicBezTo>
                    <a:cubicBezTo>
                      <a:pt x="14758" y="27008"/>
                      <a:pt x="18616" y="24259"/>
                      <a:pt x="20304" y="22523"/>
                    </a:cubicBezTo>
                    <a:cubicBezTo>
                      <a:pt x="21172" y="21703"/>
                      <a:pt x="21992" y="20015"/>
                      <a:pt x="22571" y="18568"/>
                    </a:cubicBezTo>
                    <a:cubicBezTo>
                      <a:pt x="24162" y="16590"/>
                      <a:pt x="25079" y="14131"/>
                      <a:pt x="25079" y="11382"/>
                    </a:cubicBezTo>
                    <a:cubicBezTo>
                      <a:pt x="25079" y="5112"/>
                      <a:pt x="20015" y="0"/>
                      <a:pt x="1369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 flipH="1">
                <a:off x="1037970" y="2726928"/>
                <a:ext cx="457100" cy="568505"/>
              </a:xfrm>
              <a:custGeom>
                <a:rect b="b" l="l" r="r" t="t"/>
                <a:pathLst>
                  <a:path extrusionOk="0" h="33471" w="26912">
                    <a:moveTo>
                      <a:pt x="675" y="0"/>
                    </a:moveTo>
                    <a:lnTo>
                      <a:pt x="0" y="531"/>
                    </a:lnTo>
                    <a:lnTo>
                      <a:pt x="26332" y="33470"/>
                    </a:lnTo>
                    <a:lnTo>
                      <a:pt x="26911" y="32988"/>
                    </a:lnTo>
                    <a:lnTo>
                      <a:pt x="19966" y="6029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 flipH="1">
                <a:off x="1047804" y="2735930"/>
                <a:ext cx="447266" cy="559503"/>
              </a:xfrm>
              <a:custGeom>
                <a:rect b="b" l="l" r="r" t="t"/>
                <a:pathLst>
                  <a:path extrusionOk="0" h="32941" w="26333">
                    <a:moveTo>
                      <a:pt x="0" y="1"/>
                    </a:moveTo>
                    <a:lnTo>
                      <a:pt x="8247" y="28166"/>
                    </a:lnTo>
                    <a:lnTo>
                      <a:pt x="26332" y="32940"/>
                    </a:lnTo>
                    <a:lnTo>
                      <a:pt x="19098" y="60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 flipH="1">
                <a:off x="580071" y="2506275"/>
                <a:ext cx="693022" cy="693311"/>
              </a:xfrm>
              <a:custGeom>
                <a:rect b="b" l="l" r="r" t="t"/>
                <a:pathLst>
                  <a:path extrusionOk="0" h="40819" w="40802">
                    <a:moveTo>
                      <a:pt x="36440" y="1"/>
                    </a:moveTo>
                    <a:cubicBezTo>
                      <a:pt x="35158" y="1"/>
                      <a:pt x="33938" y="1605"/>
                      <a:pt x="33037" y="2236"/>
                    </a:cubicBezTo>
                    <a:cubicBezTo>
                      <a:pt x="29564" y="4600"/>
                      <a:pt x="27394" y="7976"/>
                      <a:pt x="26140" y="12171"/>
                    </a:cubicBezTo>
                    <a:cubicBezTo>
                      <a:pt x="25417" y="14631"/>
                      <a:pt x="22523" y="31125"/>
                      <a:pt x="22523" y="31125"/>
                    </a:cubicBezTo>
                    <a:cubicBezTo>
                      <a:pt x="22523" y="31125"/>
                      <a:pt x="19485" y="31366"/>
                      <a:pt x="14373" y="33536"/>
                    </a:cubicBezTo>
                    <a:cubicBezTo>
                      <a:pt x="11790" y="34631"/>
                      <a:pt x="7344" y="34860"/>
                      <a:pt x="4080" y="34860"/>
                    </a:cubicBezTo>
                    <a:cubicBezTo>
                      <a:pt x="1736" y="34860"/>
                      <a:pt x="1" y="34742"/>
                      <a:pt x="1" y="34742"/>
                    </a:cubicBezTo>
                    <a:lnTo>
                      <a:pt x="1" y="34742"/>
                    </a:lnTo>
                    <a:lnTo>
                      <a:pt x="628" y="40819"/>
                    </a:lnTo>
                    <a:cubicBezTo>
                      <a:pt x="628" y="40819"/>
                      <a:pt x="5235" y="39464"/>
                      <a:pt x="10602" y="39464"/>
                    </a:cubicBezTo>
                    <a:cubicBezTo>
                      <a:pt x="10781" y="39464"/>
                      <a:pt x="10961" y="39465"/>
                      <a:pt x="11141" y="39468"/>
                    </a:cubicBezTo>
                    <a:cubicBezTo>
                      <a:pt x="11400" y="39471"/>
                      <a:pt x="11667" y="39472"/>
                      <a:pt x="11944" y="39472"/>
                    </a:cubicBezTo>
                    <a:cubicBezTo>
                      <a:pt x="17606" y="39472"/>
                      <a:pt x="26854" y="38924"/>
                      <a:pt x="29613" y="34694"/>
                    </a:cubicBezTo>
                    <a:cubicBezTo>
                      <a:pt x="32555" y="30257"/>
                      <a:pt x="34098" y="26543"/>
                      <a:pt x="37040" y="22058"/>
                    </a:cubicBezTo>
                    <a:cubicBezTo>
                      <a:pt x="39982" y="17621"/>
                      <a:pt x="40801" y="6963"/>
                      <a:pt x="38776" y="2333"/>
                    </a:cubicBezTo>
                    <a:cubicBezTo>
                      <a:pt x="38012" y="588"/>
                      <a:pt x="37215" y="1"/>
                      <a:pt x="36440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 flipH="1">
                <a:off x="1191973" y="2989210"/>
                <a:ext cx="256406" cy="217374"/>
              </a:xfrm>
              <a:custGeom>
                <a:rect b="b" l="l" r="r" t="t"/>
                <a:pathLst>
                  <a:path extrusionOk="0" h="12798" w="15096">
                    <a:moveTo>
                      <a:pt x="6648" y="1"/>
                    </a:moveTo>
                    <a:cubicBezTo>
                      <a:pt x="6156" y="1"/>
                      <a:pt x="5573" y="1240"/>
                      <a:pt x="5787" y="1920"/>
                    </a:cubicBezTo>
                    <a:cubicBezTo>
                      <a:pt x="6029" y="2740"/>
                      <a:pt x="8006" y="4235"/>
                      <a:pt x="8488" y="5103"/>
                    </a:cubicBezTo>
                    <a:cubicBezTo>
                      <a:pt x="7765" y="5103"/>
                      <a:pt x="7234" y="5152"/>
                      <a:pt x="7234" y="5152"/>
                    </a:cubicBezTo>
                    <a:lnTo>
                      <a:pt x="3714" y="4332"/>
                    </a:lnTo>
                    <a:lnTo>
                      <a:pt x="2412" y="3030"/>
                    </a:lnTo>
                    <a:cubicBezTo>
                      <a:pt x="2412" y="3030"/>
                      <a:pt x="2122" y="2113"/>
                      <a:pt x="1785" y="1004"/>
                    </a:cubicBezTo>
                    <a:cubicBezTo>
                      <a:pt x="1563" y="275"/>
                      <a:pt x="862" y="150"/>
                      <a:pt x="407" y="150"/>
                    </a:cubicBezTo>
                    <a:cubicBezTo>
                      <a:pt x="170" y="150"/>
                      <a:pt x="0" y="184"/>
                      <a:pt x="0" y="184"/>
                    </a:cubicBezTo>
                    <a:lnTo>
                      <a:pt x="868" y="3512"/>
                    </a:lnTo>
                    <a:lnTo>
                      <a:pt x="1158" y="3849"/>
                    </a:lnTo>
                    <a:cubicBezTo>
                      <a:pt x="1109" y="4187"/>
                      <a:pt x="1061" y="4573"/>
                      <a:pt x="965" y="4959"/>
                    </a:cubicBezTo>
                    <a:cubicBezTo>
                      <a:pt x="868" y="5393"/>
                      <a:pt x="1109" y="5875"/>
                      <a:pt x="1399" y="6309"/>
                    </a:cubicBezTo>
                    <a:cubicBezTo>
                      <a:pt x="1399" y="6502"/>
                      <a:pt x="1351" y="6695"/>
                      <a:pt x="1302" y="6888"/>
                    </a:cubicBezTo>
                    <a:cubicBezTo>
                      <a:pt x="1158" y="7467"/>
                      <a:pt x="1640" y="8142"/>
                      <a:pt x="1977" y="8576"/>
                    </a:cubicBezTo>
                    <a:cubicBezTo>
                      <a:pt x="1977" y="9396"/>
                      <a:pt x="2942" y="10360"/>
                      <a:pt x="2942" y="10360"/>
                    </a:cubicBezTo>
                    <a:lnTo>
                      <a:pt x="4919" y="11711"/>
                    </a:lnTo>
                    <a:lnTo>
                      <a:pt x="8778" y="12145"/>
                    </a:lnTo>
                    <a:cubicBezTo>
                      <a:pt x="10675" y="12486"/>
                      <a:pt x="12721" y="12798"/>
                      <a:pt x="13578" y="12798"/>
                    </a:cubicBezTo>
                    <a:cubicBezTo>
                      <a:pt x="13810" y="12798"/>
                      <a:pt x="13955" y="12775"/>
                      <a:pt x="13986" y="12723"/>
                    </a:cubicBezTo>
                    <a:cubicBezTo>
                      <a:pt x="14227" y="12289"/>
                      <a:pt x="15095" y="9540"/>
                      <a:pt x="15095" y="9540"/>
                    </a:cubicBezTo>
                    <a:cubicBezTo>
                      <a:pt x="15095" y="9540"/>
                      <a:pt x="15047" y="9106"/>
                      <a:pt x="14758" y="8431"/>
                    </a:cubicBezTo>
                    <a:cubicBezTo>
                      <a:pt x="14758" y="8431"/>
                      <a:pt x="13456" y="5344"/>
                      <a:pt x="11864" y="3801"/>
                    </a:cubicBezTo>
                    <a:cubicBezTo>
                      <a:pt x="10224" y="2258"/>
                      <a:pt x="7475" y="1920"/>
                      <a:pt x="7090" y="522"/>
                    </a:cubicBezTo>
                    <a:cubicBezTo>
                      <a:pt x="6978" y="149"/>
                      <a:pt x="6818" y="1"/>
                      <a:pt x="6648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 flipH="1">
                <a:off x="553863" y="2463032"/>
                <a:ext cx="697098" cy="775060"/>
              </a:xfrm>
              <a:custGeom>
                <a:rect b="b" l="l" r="r" t="t"/>
                <a:pathLst>
                  <a:path extrusionOk="0" h="45632" w="41042">
                    <a:moveTo>
                      <a:pt x="33446" y="1"/>
                    </a:moveTo>
                    <a:cubicBezTo>
                      <a:pt x="30050" y="1"/>
                      <a:pt x="28042" y="4903"/>
                      <a:pt x="26670" y="7097"/>
                    </a:cubicBezTo>
                    <a:cubicBezTo>
                      <a:pt x="23294" y="12595"/>
                      <a:pt x="21992" y="21132"/>
                      <a:pt x="21702" y="27064"/>
                    </a:cubicBezTo>
                    <a:cubicBezTo>
                      <a:pt x="21365" y="32948"/>
                      <a:pt x="7379" y="34201"/>
                      <a:pt x="3955" y="36082"/>
                    </a:cubicBezTo>
                    <a:cubicBezTo>
                      <a:pt x="579" y="37963"/>
                      <a:pt x="0" y="45631"/>
                      <a:pt x="0" y="45631"/>
                    </a:cubicBezTo>
                    <a:lnTo>
                      <a:pt x="27297" y="42256"/>
                    </a:lnTo>
                    <a:cubicBezTo>
                      <a:pt x="27297" y="42256"/>
                      <a:pt x="31541" y="34636"/>
                      <a:pt x="35640" y="26196"/>
                    </a:cubicBezTo>
                    <a:cubicBezTo>
                      <a:pt x="39740" y="17756"/>
                      <a:pt x="41042" y="4204"/>
                      <a:pt x="36026" y="876"/>
                    </a:cubicBezTo>
                    <a:cubicBezTo>
                      <a:pt x="35086" y="262"/>
                      <a:pt x="34229" y="1"/>
                      <a:pt x="334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 flipH="1">
                <a:off x="743909" y="1958696"/>
                <a:ext cx="293263" cy="300516"/>
              </a:xfrm>
              <a:custGeom>
                <a:rect b="b" l="l" r="r" t="t"/>
                <a:pathLst>
                  <a:path extrusionOk="0" h="17693" w="17266">
                    <a:moveTo>
                      <a:pt x="8667" y="1"/>
                    </a:moveTo>
                    <a:cubicBezTo>
                      <a:pt x="5147" y="1"/>
                      <a:pt x="1873" y="3994"/>
                      <a:pt x="2701" y="4478"/>
                    </a:cubicBezTo>
                    <a:cubicBezTo>
                      <a:pt x="4486" y="5587"/>
                      <a:pt x="0" y="12146"/>
                      <a:pt x="2991" y="12146"/>
                    </a:cubicBezTo>
                    <a:cubicBezTo>
                      <a:pt x="5981" y="12146"/>
                      <a:pt x="7717" y="17692"/>
                      <a:pt x="7717" y="17692"/>
                    </a:cubicBezTo>
                    <a:cubicBezTo>
                      <a:pt x="7717" y="17692"/>
                      <a:pt x="17266" y="8722"/>
                      <a:pt x="12733" y="2356"/>
                    </a:cubicBezTo>
                    <a:cubicBezTo>
                      <a:pt x="11500" y="630"/>
                      <a:pt x="10064" y="1"/>
                      <a:pt x="8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 flipH="1">
                <a:off x="901173" y="2133336"/>
                <a:ext cx="85214" cy="118504"/>
              </a:xfrm>
              <a:custGeom>
                <a:rect b="b" l="l" r="r" t="t"/>
                <a:pathLst>
                  <a:path extrusionOk="0" h="6977" w="5017">
                    <a:moveTo>
                      <a:pt x="3216" y="0"/>
                    </a:moveTo>
                    <a:cubicBezTo>
                      <a:pt x="2506" y="0"/>
                      <a:pt x="1826" y="1395"/>
                      <a:pt x="1785" y="1478"/>
                    </a:cubicBezTo>
                    <a:lnTo>
                      <a:pt x="338" y="4372"/>
                    </a:lnTo>
                    <a:cubicBezTo>
                      <a:pt x="338" y="4372"/>
                      <a:pt x="1" y="5336"/>
                      <a:pt x="579" y="6156"/>
                    </a:cubicBezTo>
                    <a:cubicBezTo>
                      <a:pt x="1158" y="6976"/>
                      <a:pt x="1447" y="6831"/>
                      <a:pt x="2508" y="6880"/>
                    </a:cubicBezTo>
                    <a:cubicBezTo>
                      <a:pt x="3569" y="6880"/>
                      <a:pt x="4389" y="4999"/>
                      <a:pt x="4727" y="3456"/>
                    </a:cubicBezTo>
                    <a:cubicBezTo>
                      <a:pt x="5016" y="1864"/>
                      <a:pt x="4437" y="707"/>
                      <a:pt x="3569" y="128"/>
                    </a:cubicBezTo>
                    <a:cubicBezTo>
                      <a:pt x="3453" y="39"/>
                      <a:pt x="3334" y="0"/>
                      <a:pt x="3216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 flipH="1">
                <a:off x="908544" y="2135782"/>
                <a:ext cx="86029" cy="117027"/>
              </a:xfrm>
              <a:custGeom>
                <a:rect b="b" l="l" r="r" t="t"/>
                <a:pathLst>
                  <a:path extrusionOk="0" h="6890" w="5065">
                    <a:moveTo>
                      <a:pt x="3264" y="1"/>
                    </a:moveTo>
                    <a:cubicBezTo>
                      <a:pt x="2554" y="1"/>
                      <a:pt x="1874" y="1396"/>
                      <a:pt x="1833" y="1479"/>
                    </a:cubicBezTo>
                    <a:lnTo>
                      <a:pt x="434" y="4373"/>
                    </a:lnTo>
                    <a:cubicBezTo>
                      <a:pt x="434" y="4373"/>
                      <a:pt x="0" y="5385"/>
                      <a:pt x="627" y="6157"/>
                    </a:cubicBezTo>
                    <a:cubicBezTo>
                      <a:pt x="1170" y="6808"/>
                      <a:pt x="1468" y="6889"/>
                      <a:pt x="1970" y="6889"/>
                    </a:cubicBezTo>
                    <a:cubicBezTo>
                      <a:pt x="2137" y="6889"/>
                      <a:pt x="2327" y="6880"/>
                      <a:pt x="2556" y="6880"/>
                    </a:cubicBezTo>
                    <a:cubicBezTo>
                      <a:pt x="3617" y="6832"/>
                      <a:pt x="4437" y="4999"/>
                      <a:pt x="4775" y="3408"/>
                    </a:cubicBezTo>
                    <a:cubicBezTo>
                      <a:pt x="5064" y="1865"/>
                      <a:pt x="4485" y="707"/>
                      <a:pt x="3617" y="128"/>
                    </a:cubicBezTo>
                    <a:cubicBezTo>
                      <a:pt x="3501" y="39"/>
                      <a:pt x="3382" y="1"/>
                      <a:pt x="3264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 flipH="1">
                <a:off x="826643" y="2303424"/>
                <a:ext cx="336677" cy="389109"/>
              </a:xfrm>
              <a:custGeom>
                <a:rect b="b" l="l" r="r" t="t"/>
                <a:pathLst>
                  <a:path extrusionOk="0" h="22909" w="19822">
                    <a:moveTo>
                      <a:pt x="15771" y="0"/>
                    </a:moveTo>
                    <a:cubicBezTo>
                      <a:pt x="15771" y="1"/>
                      <a:pt x="17555" y="5499"/>
                      <a:pt x="15819" y="6994"/>
                    </a:cubicBezTo>
                    <a:cubicBezTo>
                      <a:pt x="12588" y="9839"/>
                      <a:pt x="0" y="22909"/>
                      <a:pt x="0" y="22909"/>
                    </a:cubicBezTo>
                    <a:lnTo>
                      <a:pt x="7476" y="19967"/>
                    </a:lnTo>
                    <a:cubicBezTo>
                      <a:pt x="8392" y="19436"/>
                      <a:pt x="13697" y="17989"/>
                      <a:pt x="13697" y="17989"/>
                    </a:cubicBezTo>
                    <a:lnTo>
                      <a:pt x="10803" y="14614"/>
                    </a:lnTo>
                    <a:lnTo>
                      <a:pt x="15047" y="15626"/>
                    </a:lnTo>
                    <a:cubicBezTo>
                      <a:pt x="15047" y="15626"/>
                      <a:pt x="19822" y="8585"/>
                      <a:pt x="19822" y="5691"/>
                    </a:cubicBezTo>
                    <a:cubicBezTo>
                      <a:pt x="19822" y="2750"/>
                      <a:pt x="15771" y="1"/>
                      <a:pt x="15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flipH="1">
                <a:off x="877428" y="2579481"/>
                <a:ext cx="198249" cy="315377"/>
              </a:xfrm>
              <a:custGeom>
                <a:rect b="b" l="l" r="r" t="t"/>
                <a:pathLst>
                  <a:path extrusionOk="0" h="18568" w="11672">
                    <a:moveTo>
                      <a:pt x="6801" y="0"/>
                    </a:moveTo>
                    <a:cubicBezTo>
                      <a:pt x="3955" y="0"/>
                      <a:pt x="965" y="10659"/>
                      <a:pt x="97" y="13890"/>
                    </a:cubicBezTo>
                    <a:lnTo>
                      <a:pt x="1" y="14420"/>
                    </a:lnTo>
                    <a:lnTo>
                      <a:pt x="772" y="14806"/>
                    </a:lnTo>
                    <a:cubicBezTo>
                      <a:pt x="869" y="14420"/>
                      <a:pt x="821" y="13890"/>
                      <a:pt x="1110" y="13552"/>
                    </a:cubicBezTo>
                    <a:cubicBezTo>
                      <a:pt x="1110" y="13552"/>
                      <a:pt x="4412" y="1254"/>
                      <a:pt x="6773" y="1254"/>
                    </a:cubicBezTo>
                    <a:cubicBezTo>
                      <a:pt x="6782" y="1254"/>
                      <a:pt x="6792" y="1254"/>
                      <a:pt x="6801" y="1254"/>
                    </a:cubicBezTo>
                    <a:cubicBezTo>
                      <a:pt x="7380" y="1399"/>
                      <a:pt x="8199" y="1640"/>
                      <a:pt x="8489" y="2219"/>
                    </a:cubicBezTo>
                    <a:cubicBezTo>
                      <a:pt x="10177" y="5064"/>
                      <a:pt x="8971" y="12057"/>
                      <a:pt x="8199" y="15481"/>
                    </a:cubicBezTo>
                    <a:cubicBezTo>
                      <a:pt x="8248" y="16350"/>
                      <a:pt x="7621" y="17266"/>
                      <a:pt x="6994" y="17941"/>
                    </a:cubicBezTo>
                    <a:lnTo>
                      <a:pt x="8344" y="18568"/>
                    </a:lnTo>
                    <a:lnTo>
                      <a:pt x="8537" y="17845"/>
                    </a:lnTo>
                    <a:cubicBezTo>
                      <a:pt x="8633" y="17362"/>
                      <a:pt x="11672" y="5932"/>
                      <a:pt x="9164" y="1688"/>
                    </a:cubicBezTo>
                    <a:cubicBezTo>
                      <a:pt x="8682" y="820"/>
                      <a:pt x="8007" y="241"/>
                      <a:pt x="7138" y="49"/>
                    </a:cubicBezTo>
                    <a:cubicBezTo>
                      <a:pt x="7042" y="0"/>
                      <a:pt x="6897" y="0"/>
                      <a:pt x="6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 flipH="1">
                <a:off x="851203" y="2303424"/>
                <a:ext cx="111422" cy="289170"/>
              </a:xfrm>
              <a:custGeom>
                <a:rect b="b" l="l" r="r" t="t"/>
                <a:pathLst>
                  <a:path extrusionOk="0" h="17025" w="6560">
                    <a:moveTo>
                      <a:pt x="3955" y="0"/>
                    </a:moveTo>
                    <a:lnTo>
                      <a:pt x="4485" y="2364"/>
                    </a:lnTo>
                    <a:cubicBezTo>
                      <a:pt x="4485" y="2364"/>
                      <a:pt x="4919" y="3473"/>
                      <a:pt x="4630" y="5595"/>
                    </a:cubicBezTo>
                    <a:cubicBezTo>
                      <a:pt x="4341" y="7765"/>
                      <a:pt x="3473" y="9067"/>
                      <a:pt x="2556" y="10177"/>
                    </a:cubicBezTo>
                    <a:cubicBezTo>
                      <a:pt x="1736" y="11238"/>
                      <a:pt x="965" y="12299"/>
                      <a:pt x="916" y="13456"/>
                    </a:cubicBezTo>
                    <a:lnTo>
                      <a:pt x="97" y="16350"/>
                    </a:lnTo>
                    <a:cubicBezTo>
                      <a:pt x="0" y="16591"/>
                      <a:pt x="193" y="16928"/>
                      <a:pt x="434" y="16977"/>
                    </a:cubicBezTo>
                    <a:cubicBezTo>
                      <a:pt x="482" y="17025"/>
                      <a:pt x="579" y="17025"/>
                      <a:pt x="627" y="17025"/>
                    </a:cubicBezTo>
                    <a:cubicBezTo>
                      <a:pt x="820" y="17025"/>
                      <a:pt x="1061" y="16832"/>
                      <a:pt x="1109" y="16639"/>
                    </a:cubicBezTo>
                    <a:lnTo>
                      <a:pt x="1929" y="13745"/>
                    </a:lnTo>
                    <a:cubicBezTo>
                      <a:pt x="2267" y="12540"/>
                      <a:pt x="2797" y="11720"/>
                      <a:pt x="3473" y="10804"/>
                    </a:cubicBezTo>
                    <a:cubicBezTo>
                      <a:pt x="4292" y="9598"/>
                      <a:pt x="5209" y="8199"/>
                      <a:pt x="5691" y="5788"/>
                    </a:cubicBezTo>
                    <a:cubicBezTo>
                      <a:pt x="6559" y="1351"/>
                      <a:pt x="3955" y="1"/>
                      <a:pt x="3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 flipH="1">
                <a:off x="1089587" y="2376323"/>
                <a:ext cx="178580" cy="321135"/>
              </a:xfrm>
              <a:custGeom>
                <a:rect b="b" l="l" r="r" t="t"/>
                <a:pathLst>
                  <a:path extrusionOk="0" h="18907" w="10514">
                    <a:moveTo>
                      <a:pt x="9887" y="1"/>
                    </a:moveTo>
                    <a:cubicBezTo>
                      <a:pt x="8295" y="917"/>
                      <a:pt x="5788" y="3136"/>
                      <a:pt x="3569" y="8971"/>
                    </a:cubicBezTo>
                    <a:lnTo>
                      <a:pt x="145" y="18134"/>
                    </a:lnTo>
                    <a:cubicBezTo>
                      <a:pt x="0" y="18424"/>
                      <a:pt x="145" y="18761"/>
                      <a:pt x="434" y="18858"/>
                    </a:cubicBezTo>
                    <a:cubicBezTo>
                      <a:pt x="531" y="18858"/>
                      <a:pt x="579" y="18906"/>
                      <a:pt x="627" y="18906"/>
                    </a:cubicBezTo>
                    <a:cubicBezTo>
                      <a:pt x="868" y="18906"/>
                      <a:pt x="1061" y="18761"/>
                      <a:pt x="1109" y="18520"/>
                    </a:cubicBezTo>
                    <a:lnTo>
                      <a:pt x="4582" y="9357"/>
                    </a:lnTo>
                    <a:cubicBezTo>
                      <a:pt x="6752" y="3618"/>
                      <a:pt x="9163" y="1641"/>
                      <a:pt x="10514" y="917"/>
                    </a:cubicBezTo>
                    <a:cubicBezTo>
                      <a:pt x="10273" y="580"/>
                      <a:pt x="10032" y="290"/>
                      <a:pt x="9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 flipH="1">
                <a:off x="1223922" y="2632355"/>
                <a:ext cx="59821" cy="85129"/>
              </a:xfrm>
              <a:custGeom>
                <a:rect b="b" l="l" r="r" t="t"/>
                <a:pathLst>
                  <a:path extrusionOk="0" h="5012" w="3522">
                    <a:moveTo>
                      <a:pt x="2172" y="0"/>
                    </a:moveTo>
                    <a:cubicBezTo>
                      <a:pt x="1852" y="0"/>
                      <a:pt x="1497" y="166"/>
                      <a:pt x="1158" y="504"/>
                    </a:cubicBezTo>
                    <a:cubicBezTo>
                      <a:pt x="387" y="1324"/>
                      <a:pt x="1" y="2916"/>
                      <a:pt x="339" y="4025"/>
                    </a:cubicBezTo>
                    <a:cubicBezTo>
                      <a:pt x="537" y="4676"/>
                      <a:pt x="918" y="5012"/>
                      <a:pt x="1365" y="5012"/>
                    </a:cubicBezTo>
                    <a:cubicBezTo>
                      <a:pt x="1679" y="5012"/>
                      <a:pt x="2026" y="4846"/>
                      <a:pt x="2364" y="4507"/>
                    </a:cubicBezTo>
                    <a:cubicBezTo>
                      <a:pt x="3136" y="3687"/>
                      <a:pt x="3522" y="2096"/>
                      <a:pt x="3184" y="987"/>
                    </a:cubicBezTo>
                    <a:cubicBezTo>
                      <a:pt x="3014" y="335"/>
                      <a:pt x="2628" y="0"/>
                      <a:pt x="2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 flipH="1">
                <a:off x="1218181" y="2626988"/>
                <a:ext cx="71286" cy="95863"/>
              </a:xfrm>
              <a:custGeom>
                <a:rect b="b" l="l" r="r" t="t"/>
                <a:pathLst>
                  <a:path extrusionOk="0" h="5644" w="4197">
                    <a:moveTo>
                      <a:pt x="2508" y="676"/>
                    </a:moveTo>
                    <a:cubicBezTo>
                      <a:pt x="2798" y="676"/>
                      <a:pt x="3087" y="917"/>
                      <a:pt x="3232" y="1399"/>
                    </a:cubicBezTo>
                    <a:cubicBezTo>
                      <a:pt x="3521" y="2412"/>
                      <a:pt x="3135" y="3859"/>
                      <a:pt x="2460" y="4582"/>
                    </a:cubicBezTo>
                    <a:cubicBezTo>
                      <a:pt x="2219" y="4844"/>
                      <a:pt x="1969" y="4971"/>
                      <a:pt x="1742" y="4971"/>
                    </a:cubicBezTo>
                    <a:cubicBezTo>
                      <a:pt x="1425" y="4971"/>
                      <a:pt x="1154" y="4722"/>
                      <a:pt x="1013" y="4245"/>
                    </a:cubicBezTo>
                    <a:cubicBezTo>
                      <a:pt x="627" y="2991"/>
                      <a:pt x="1110" y="1737"/>
                      <a:pt x="1785" y="1062"/>
                    </a:cubicBezTo>
                    <a:cubicBezTo>
                      <a:pt x="2122" y="724"/>
                      <a:pt x="2267" y="676"/>
                      <a:pt x="2508" y="676"/>
                    </a:cubicBezTo>
                    <a:close/>
                    <a:moveTo>
                      <a:pt x="2508" y="0"/>
                    </a:moveTo>
                    <a:cubicBezTo>
                      <a:pt x="2074" y="0"/>
                      <a:pt x="1640" y="193"/>
                      <a:pt x="1254" y="579"/>
                    </a:cubicBezTo>
                    <a:cubicBezTo>
                      <a:pt x="386" y="1496"/>
                      <a:pt x="0" y="3184"/>
                      <a:pt x="338" y="4437"/>
                    </a:cubicBezTo>
                    <a:cubicBezTo>
                      <a:pt x="579" y="5209"/>
                      <a:pt x="1061" y="5643"/>
                      <a:pt x="1688" y="5643"/>
                    </a:cubicBezTo>
                    <a:cubicBezTo>
                      <a:pt x="2122" y="5643"/>
                      <a:pt x="2556" y="5450"/>
                      <a:pt x="2942" y="5064"/>
                    </a:cubicBezTo>
                    <a:cubicBezTo>
                      <a:pt x="3810" y="4100"/>
                      <a:pt x="4196" y="2460"/>
                      <a:pt x="3859" y="1206"/>
                    </a:cubicBezTo>
                    <a:cubicBezTo>
                      <a:pt x="3617" y="435"/>
                      <a:pt x="3135" y="0"/>
                      <a:pt x="25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 flipH="1">
                <a:off x="1042063" y="2799012"/>
                <a:ext cx="43448" cy="43431"/>
              </a:xfrm>
              <a:custGeom>
                <a:rect b="b" l="l" r="r" t="t"/>
                <a:pathLst>
                  <a:path extrusionOk="0" h="2557" w="2558">
                    <a:moveTo>
                      <a:pt x="1303" y="0"/>
                    </a:moveTo>
                    <a:cubicBezTo>
                      <a:pt x="580" y="0"/>
                      <a:pt x="1" y="579"/>
                      <a:pt x="1" y="1254"/>
                    </a:cubicBezTo>
                    <a:cubicBezTo>
                      <a:pt x="1" y="1978"/>
                      <a:pt x="580" y="2556"/>
                      <a:pt x="1303" y="2556"/>
                    </a:cubicBezTo>
                    <a:cubicBezTo>
                      <a:pt x="1978" y="2556"/>
                      <a:pt x="2557" y="1978"/>
                      <a:pt x="2557" y="1254"/>
                    </a:cubicBezTo>
                    <a:cubicBezTo>
                      <a:pt x="2557" y="579"/>
                      <a:pt x="1978" y="0"/>
                      <a:pt x="13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 flipH="1">
                <a:off x="920841" y="2855538"/>
                <a:ext cx="43431" cy="44246"/>
              </a:xfrm>
              <a:custGeom>
                <a:rect b="b" l="l" r="r" t="t"/>
                <a:pathLst>
                  <a:path extrusionOk="0" h="2605" w="2557">
                    <a:moveTo>
                      <a:pt x="1255" y="0"/>
                    </a:moveTo>
                    <a:cubicBezTo>
                      <a:pt x="579" y="0"/>
                      <a:pt x="1" y="579"/>
                      <a:pt x="1" y="1302"/>
                    </a:cubicBezTo>
                    <a:cubicBezTo>
                      <a:pt x="1" y="2026"/>
                      <a:pt x="579" y="2604"/>
                      <a:pt x="1255" y="2604"/>
                    </a:cubicBezTo>
                    <a:cubicBezTo>
                      <a:pt x="1978" y="2604"/>
                      <a:pt x="2557" y="2026"/>
                      <a:pt x="2557" y="1302"/>
                    </a:cubicBezTo>
                    <a:cubicBezTo>
                      <a:pt x="2557" y="579"/>
                      <a:pt x="1978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 flipH="1">
                <a:off x="1609736" y="2339890"/>
                <a:ext cx="57358" cy="296116"/>
              </a:xfrm>
              <a:custGeom>
                <a:rect b="b" l="l" r="r" t="t"/>
                <a:pathLst>
                  <a:path extrusionOk="0" h="17434" w="3377">
                    <a:moveTo>
                      <a:pt x="1260" y="1"/>
                    </a:moveTo>
                    <a:cubicBezTo>
                      <a:pt x="618" y="1"/>
                      <a:pt x="0" y="988"/>
                      <a:pt x="0" y="988"/>
                    </a:cubicBezTo>
                    <a:lnTo>
                      <a:pt x="1110" y="14733"/>
                    </a:lnTo>
                    <a:lnTo>
                      <a:pt x="2749" y="17434"/>
                    </a:lnTo>
                    <a:lnTo>
                      <a:pt x="3376" y="14106"/>
                    </a:lnTo>
                    <a:cubicBezTo>
                      <a:pt x="3376" y="14106"/>
                      <a:pt x="2508" y="988"/>
                      <a:pt x="1737" y="217"/>
                    </a:cubicBezTo>
                    <a:cubicBezTo>
                      <a:pt x="1582" y="62"/>
                      <a:pt x="1420" y="1"/>
                      <a:pt x="1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 flipH="1">
                <a:off x="1644148" y="2464798"/>
                <a:ext cx="75379" cy="134351"/>
              </a:xfrm>
              <a:custGeom>
                <a:rect b="b" l="l" r="r" t="t"/>
                <a:pathLst>
                  <a:path extrusionOk="0" h="7910" w="4438">
                    <a:moveTo>
                      <a:pt x="3377" y="0"/>
                    </a:moveTo>
                    <a:lnTo>
                      <a:pt x="1206" y="1978"/>
                    </a:lnTo>
                    <a:lnTo>
                      <a:pt x="1" y="4871"/>
                    </a:lnTo>
                    <a:lnTo>
                      <a:pt x="2268" y="7910"/>
                    </a:lnTo>
                    <a:cubicBezTo>
                      <a:pt x="2268" y="7910"/>
                      <a:pt x="3714" y="5547"/>
                      <a:pt x="3473" y="5257"/>
                    </a:cubicBezTo>
                    <a:cubicBezTo>
                      <a:pt x="3473" y="5257"/>
                      <a:pt x="3087" y="4630"/>
                      <a:pt x="3087" y="3810"/>
                    </a:cubicBezTo>
                    <a:cubicBezTo>
                      <a:pt x="3087" y="2991"/>
                      <a:pt x="4293" y="2605"/>
                      <a:pt x="4390" y="1399"/>
                    </a:cubicBezTo>
                    <a:cubicBezTo>
                      <a:pt x="4438" y="193"/>
                      <a:pt x="3377" y="0"/>
                      <a:pt x="337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 flipH="1">
                <a:off x="1533558" y="2449851"/>
                <a:ext cx="115940" cy="134555"/>
              </a:xfrm>
              <a:custGeom>
                <a:rect b="b" l="l" r="r" t="t"/>
                <a:pathLst>
                  <a:path extrusionOk="0" h="7922" w="6826">
                    <a:moveTo>
                      <a:pt x="361" y="0"/>
                    </a:moveTo>
                    <a:cubicBezTo>
                      <a:pt x="81" y="0"/>
                      <a:pt x="1" y="551"/>
                      <a:pt x="411" y="1073"/>
                    </a:cubicBezTo>
                    <a:cubicBezTo>
                      <a:pt x="942" y="1700"/>
                      <a:pt x="1472" y="2279"/>
                      <a:pt x="1617" y="2327"/>
                    </a:cubicBezTo>
                    <a:cubicBezTo>
                      <a:pt x="1810" y="2375"/>
                      <a:pt x="3594" y="2713"/>
                      <a:pt x="3594" y="2713"/>
                    </a:cubicBezTo>
                    <a:lnTo>
                      <a:pt x="3498" y="7922"/>
                    </a:lnTo>
                    <a:lnTo>
                      <a:pt x="6825" y="7922"/>
                    </a:lnTo>
                    <a:lnTo>
                      <a:pt x="6440" y="3678"/>
                    </a:lnTo>
                    <a:lnTo>
                      <a:pt x="4993" y="929"/>
                    </a:lnTo>
                    <a:cubicBezTo>
                      <a:pt x="4993" y="929"/>
                      <a:pt x="1086" y="687"/>
                      <a:pt x="652" y="157"/>
                    </a:cubicBezTo>
                    <a:cubicBezTo>
                      <a:pt x="543" y="48"/>
                      <a:pt x="444" y="0"/>
                      <a:pt x="361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 flipH="1">
                <a:off x="957699" y="2150236"/>
                <a:ext cx="108143" cy="75379"/>
              </a:xfrm>
              <a:custGeom>
                <a:rect b="b" l="l" r="r" t="t"/>
                <a:pathLst>
                  <a:path extrusionOk="0" h="4438" w="6367">
                    <a:moveTo>
                      <a:pt x="6367" y="1"/>
                    </a:moveTo>
                    <a:lnTo>
                      <a:pt x="0" y="3280"/>
                    </a:lnTo>
                    <a:lnTo>
                      <a:pt x="338" y="4438"/>
                    </a:lnTo>
                    <a:lnTo>
                      <a:pt x="5498" y="1737"/>
                    </a:lnTo>
                    <a:lnTo>
                      <a:pt x="6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 flipH="1">
                <a:off x="1193621" y="2081566"/>
                <a:ext cx="82751" cy="107073"/>
              </a:xfrm>
              <a:custGeom>
                <a:rect b="b" l="l" r="r" t="t"/>
                <a:pathLst>
                  <a:path extrusionOk="0" h="6304" w="4872">
                    <a:moveTo>
                      <a:pt x="1366" y="0"/>
                    </a:moveTo>
                    <a:cubicBezTo>
                      <a:pt x="559" y="0"/>
                      <a:pt x="1" y="634"/>
                      <a:pt x="1" y="1729"/>
                    </a:cubicBezTo>
                    <a:cubicBezTo>
                      <a:pt x="1" y="3320"/>
                      <a:pt x="1110" y="5201"/>
                      <a:pt x="2461" y="5973"/>
                    </a:cubicBezTo>
                    <a:cubicBezTo>
                      <a:pt x="2853" y="6197"/>
                      <a:pt x="3220" y="6303"/>
                      <a:pt x="3545" y="6303"/>
                    </a:cubicBezTo>
                    <a:cubicBezTo>
                      <a:pt x="4338" y="6303"/>
                      <a:pt x="4872" y="5670"/>
                      <a:pt x="4872" y="4574"/>
                    </a:cubicBezTo>
                    <a:cubicBezTo>
                      <a:pt x="4872" y="3031"/>
                      <a:pt x="3811" y="1102"/>
                      <a:pt x="2461" y="330"/>
                    </a:cubicBezTo>
                    <a:cubicBezTo>
                      <a:pt x="2068" y="106"/>
                      <a:pt x="1697" y="0"/>
                      <a:pt x="1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 flipH="1">
                <a:off x="1188695" y="2075179"/>
                <a:ext cx="92585" cy="119982"/>
              </a:xfrm>
              <a:custGeom>
                <a:rect b="b" l="l" r="r" t="t"/>
                <a:pathLst>
                  <a:path extrusionOk="0" h="7064" w="5451">
                    <a:moveTo>
                      <a:pt x="1773" y="752"/>
                    </a:moveTo>
                    <a:cubicBezTo>
                      <a:pt x="2066" y="752"/>
                      <a:pt x="2398" y="847"/>
                      <a:pt x="2750" y="1044"/>
                    </a:cubicBezTo>
                    <a:cubicBezTo>
                      <a:pt x="3907" y="1719"/>
                      <a:pt x="4920" y="3407"/>
                      <a:pt x="4920" y="4806"/>
                    </a:cubicBezTo>
                    <a:cubicBezTo>
                      <a:pt x="4920" y="5757"/>
                      <a:pt x="4417" y="6325"/>
                      <a:pt x="3716" y="6325"/>
                    </a:cubicBezTo>
                    <a:cubicBezTo>
                      <a:pt x="3421" y="6325"/>
                      <a:pt x="3092" y="6225"/>
                      <a:pt x="2750" y="6011"/>
                    </a:cubicBezTo>
                    <a:cubicBezTo>
                      <a:pt x="1544" y="5336"/>
                      <a:pt x="579" y="3648"/>
                      <a:pt x="579" y="2298"/>
                    </a:cubicBezTo>
                    <a:cubicBezTo>
                      <a:pt x="579" y="1308"/>
                      <a:pt x="1063" y="752"/>
                      <a:pt x="1773" y="752"/>
                    </a:cubicBezTo>
                    <a:close/>
                    <a:moveTo>
                      <a:pt x="1522" y="1"/>
                    </a:moveTo>
                    <a:cubicBezTo>
                      <a:pt x="612" y="1"/>
                      <a:pt x="1" y="724"/>
                      <a:pt x="1" y="1960"/>
                    </a:cubicBezTo>
                    <a:cubicBezTo>
                      <a:pt x="1" y="3696"/>
                      <a:pt x="1206" y="5818"/>
                      <a:pt x="2750" y="6687"/>
                    </a:cubicBezTo>
                    <a:cubicBezTo>
                      <a:pt x="3188" y="6941"/>
                      <a:pt x="3602" y="7063"/>
                      <a:pt x="3967" y="7063"/>
                    </a:cubicBezTo>
                    <a:cubicBezTo>
                      <a:pt x="4848" y="7063"/>
                      <a:pt x="5450" y="6356"/>
                      <a:pt x="5450" y="5095"/>
                    </a:cubicBezTo>
                    <a:cubicBezTo>
                      <a:pt x="5450" y="3359"/>
                      <a:pt x="4245" y="1237"/>
                      <a:pt x="2750" y="369"/>
                    </a:cubicBezTo>
                    <a:cubicBezTo>
                      <a:pt x="2305" y="119"/>
                      <a:pt x="1889" y="1"/>
                      <a:pt x="15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 flipH="1">
                <a:off x="1061732" y="2156945"/>
                <a:ext cx="83566" cy="107855"/>
              </a:xfrm>
              <a:custGeom>
                <a:rect b="b" l="l" r="r" t="t"/>
                <a:pathLst>
                  <a:path extrusionOk="0" h="6350" w="4920">
                    <a:moveTo>
                      <a:pt x="1371" y="0"/>
                    </a:moveTo>
                    <a:cubicBezTo>
                      <a:pt x="561" y="0"/>
                      <a:pt x="0" y="644"/>
                      <a:pt x="0" y="1776"/>
                    </a:cubicBezTo>
                    <a:cubicBezTo>
                      <a:pt x="0" y="3319"/>
                      <a:pt x="1110" y="5249"/>
                      <a:pt x="2460" y="6020"/>
                    </a:cubicBezTo>
                    <a:cubicBezTo>
                      <a:pt x="2850" y="6243"/>
                      <a:pt x="3220" y="6349"/>
                      <a:pt x="3549" y="6349"/>
                    </a:cubicBezTo>
                    <a:cubicBezTo>
                      <a:pt x="4359" y="6349"/>
                      <a:pt x="4920" y="5705"/>
                      <a:pt x="4920" y="4573"/>
                    </a:cubicBezTo>
                    <a:cubicBezTo>
                      <a:pt x="4920" y="3030"/>
                      <a:pt x="3810" y="1149"/>
                      <a:pt x="2460" y="329"/>
                    </a:cubicBezTo>
                    <a:cubicBezTo>
                      <a:pt x="2070" y="106"/>
                      <a:pt x="1700" y="0"/>
                      <a:pt x="1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 flipH="1">
                <a:off x="1056823" y="2151204"/>
                <a:ext cx="93384" cy="119982"/>
              </a:xfrm>
              <a:custGeom>
                <a:rect b="b" l="l" r="r" t="t"/>
                <a:pathLst>
                  <a:path extrusionOk="0" h="7064" w="5498">
                    <a:moveTo>
                      <a:pt x="1794" y="722"/>
                    </a:moveTo>
                    <a:cubicBezTo>
                      <a:pt x="2082" y="722"/>
                      <a:pt x="2406" y="813"/>
                      <a:pt x="2749" y="1005"/>
                    </a:cubicBezTo>
                    <a:cubicBezTo>
                      <a:pt x="3955" y="1728"/>
                      <a:pt x="4919" y="3368"/>
                      <a:pt x="4919" y="4767"/>
                    </a:cubicBezTo>
                    <a:cubicBezTo>
                      <a:pt x="4919" y="5757"/>
                      <a:pt x="4436" y="6312"/>
                      <a:pt x="3725" y="6312"/>
                    </a:cubicBezTo>
                    <a:cubicBezTo>
                      <a:pt x="3432" y="6312"/>
                      <a:pt x="3101" y="6218"/>
                      <a:pt x="2749" y="6021"/>
                    </a:cubicBezTo>
                    <a:cubicBezTo>
                      <a:pt x="1543" y="5345"/>
                      <a:pt x="579" y="3657"/>
                      <a:pt x="579" y="2259"/>
                    </a:cubicBezTo>
                    <a:cubicBezTo>
                      <a:pt x="579" y="1293"/>
                      <a:pt x="1072" y="722"/>
                      <a:pt x="1794" y="722"/>
                    </a:cubicBezTo>
                    <a:close/>
                    <a:moveTo>
                      <a:pt x="1515" y="0"/>
                    </a:moveTo>
                    <a:cubicBezTo>
                      <a:pt x="624" y="0"/>
                      <a:pt x="0" y="697"/>
                      <a:pt x="0" y="1921"/>
                    </a:cubicBezTo>
                    <a:cubicBezTo>
                      <a:pt x="0" y="3657"/>
                      <a:pt x="1254" y="5828"/>
                      <a:pt x="2749" y="6696"/>
                    </a:cubicBezTo>
                    <a:cubicBezTo>
                      <a:pt x="3179" y="6946"/>
                      <a:pt x="3590" y="7064"/>
                      <a:pt x="3956" y="7064"/>
                    </a:cubicBezTo>
                    <a:cubicBezTo>
                      <a:pt x="4862" y="7064"/>
                      <a:pt x="5498" y="6341"/>
                      <a:pt x="5498" y="5104"/>
                    </a:cubicBezTo>
                    <a:cubicBezTo>
                      <a:pt x="5498" y="3368"/>
                      <a:pt x="4244" y="1246"/>
                      <a:pt x="2749" y="378"/>
                    </a:cubicBezTo>
                    <a:cubicBezTo>
                      <a:pt x="2308" y="122"/>
                      <a:pt x="1888" y="0"/>
                      <a:pt x="1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 flipH="1">
                <a:off x="1143651" y="2144512"/>
                <a:ext cx="46709" cy="39337"/>
              </a:xfrm>
              <a:custGeom>
                <a:rect b="b" l="l" r="r" t="t"/>
                <a:pathLst>
                  <a:path extrusionOk="0" h="2316" w="2750">
                    <a:moveTo>
                      <a:pt x="1" y="0"/>
                    </a:moveTo>
                    <a:lnTo>
                      <a:pt x="1" y="724"/>
                    </a:lnTo>
                    <a:lnTo>
                      <a:pt x="2750" y="2315"/>
                    </a:lnTo>
                    <a:lnTo>
                      <a:pt x="2750" y="15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 flipH="1">
                <a:off x="1612199" y="2340689"/>
                <a:ext cx="26225" cy="86437"/>
              </a:xfrm>
              <a:custGeom>
                <a:rect b="b" l="l" r="r" t="t"/>
                <a:pathLst>
                  <a:path extrusionOk="0" h="5089" w="1544">
                    <a:moveTo>
                      <a:pt x="797" y="1"/>
                    </a:moveTo>
                    <a:cubicBezTo>
                      <a:pt x="419" y="1"/>
                      <a:pt x="76" y="276"/>
                      <a:pt x="0" y="314"/>
                    </a:cubicBezTo>
                    <a:lnTo>
                      <a:pt x="386" y="797"/>
                    </a:lnTo>
                    <a:cubicBezTo>
                      <a:pt x="531" y="700"/>
                      <a:pt x="772" y="604"/>
                      <a:pt x="820" y="604"/>
                    </a:cubicBezTo>
                    <a:cubicBezTo>
                      <a:pt x="868" y="652"/>
                      <a:pt x="917" y="748"/>
                      <a:pt x="917" y="1086"/>
                    </a:cubicBezTo>
                    <a:cubicBezTo>
                      <a:pt x="917" y="1568"/>
                      <a:pt x="868" y="2099"/>
                      <a:pt x="820" y="2629"/>
                    </a:cubicBezTo>
                    <a:cubicBezTo>
                      <a:pt x="676" y="3787"/>
                      <a:pt x="579" y="4703"/>
                      <a:pt x="965" y="5089"/>
                    </a:cubicBezTo>
                    <a:lnTo>
                      <a:pt x="1399" y="4655"/>
                    </a:lnTo>
                    <a:cubicBezTo>
                      <a:pt x="1206" y="4462"/>
                      <a:pt x="1351" y="3401"/>
                      <a:pt x="1399" y="2726"/>
                    </a:cubicBezTo>
                    <a:cubicBezTo>
                      <a:pt x="1495" y="2147"/>
                      <a:pt x="1544" y="1616"/>
                      <a:pt x="1544" y="1086"/>
                    </a:cubicBezTo>
                    <a:cubicBezTo>
                      <a:pt x="1544" y="555"/>
                      <a:pt x="1399" y="218"/>
                      <a:pt x="1110" y="73"/>
                    </a:cubicBezTo>
                    <a:cubicBezTo>
                      <a:pt x="1006" y="21"/>
                      <a:pt x="900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4" name="Google Shape;544;p17"/>
            <p:cNvSpPr/>
            <p:nvPr/>
          </p:nvSpPr>
          <p:spPr>
            <a:xfrm>
              <a:off x="306861" y="21042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527902" y="20187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832886" y="133975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7" name="Google Shape;5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7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49" name="Google Shape;549;p17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1. Kết nối cơ sở dữ liệu</a:t>
            </a:r>
            <a:br>
              <a:rPr lang="en-US" sz="1500"/>
            </a:br>
            <a:endParaRPr sz="1500"/>
          </a:p>
        </p:txBody>
      </p:sp>
      <p:pic>
        <p:nvPicPr>
          <p:cNvPr id="550" name="Google Shape;5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3385" y="1528187"/>
            <a:ext cx="7169428" cy="325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8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57" name="Google Shape;557;p18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2. Chức năng Doctor</a:t>
            </a:r>
            <a:br>
              <a:rPr lang="en-US" sz="1500"/>
            </a:br>
            <a:endParaRPr sz="1500"/>
          </a:p>
        </p:txBody>
      </p:sp>
      <p:sp>
        <p:nvSpPr>
          <p:cNvPr id="558" name="Google Shape;558;p18"/>
          <p:cNvSpPr txBox="1"/>
          <p:nvPr/>
        </p:nvSpPr>
        <p:spPr>
          <a:xfrm>
            <a:off x="728075" y="1430970"/>
            <a:ext cx="7906127" cy="2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frmExamine”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hiển thị thông tin bệnh nhân chờ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đếm số lượng bệnh nhân chờ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Hiển thị danh sách bệnh nhân chờ cấp thuốc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lấy tên phòng khoa từ ID Doctor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lấy họ và tên Doctppr từ ID Doctor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thêm thông tin vào bảng Examination đồng thời tạo đơn thuốc rỗng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19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65" name="Google Shape;565;p19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2. Chức năng Doctor</a:t>
            </a:r>
            <a:br>
              <a:rPr lang="en-US" sz="1500"/>
            </a:br>
            <a:endParaRPr sz="1500"/>
          </a:p>
        </p:txBody>
      </p:sp>
      <p:sp>
        <p:nvSpPr>
          <p:cNvPr id="566" name="Google Shape;566;p19"/>
          <p:cNvSpPr txBox="1"/>
          <p:nvPr/>
        </p:nvSpPr>
        <p:spPr>
          <a:xfrm>
            <a:off x="728075" y="1430970"/>
            <a:ext cx="7906127" cy="219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frmPrescription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hiển thị thông tin thuốc được lấy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thêm thuốc vào đơn thuốc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cập nhật thuốc vào đơn thuốc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xóa thuốc vào đơn thuốc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đơn thuốc rỗng đã tạo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"/>
          <p:cNvSpPr txBox="1"/>
          <p:nvPr>
            <p:ph type="title"/>
          </p:nvPr>
        </p:nvSpPr>
        <p:spPr>
          <a:xfrm>
            <a:off x="1822710" y="1054949"/>
            <a:ext cx="563997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DANH SÁCH THÀNH VIÊN</a:t>
            </a:r>
            <a:endParaRPr/>
          </a:p>
        </p:txBody>
      </p:sp>
      <p:graphicFrame>
        <p:nvGraphicFramePr>
          <p:cNvPr id="260" name="Google Shape;260;p2"/>
          <p:cNvGraphicFramePr/>
          <p:nvPr/>
        </p:nvGraphicFramePr>
        <p:xfrm>
          <a:off x="1551844" y="2065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{E43BE6E9-BEFF-4494-A3BE-E461187797B0}</a:tableStyleId>
              </a:tblPr>
              <a:tblGrid>
                <a:gridCol w="1992750"/>
                <a:gridCol w="3918100"/>
              </a:tblGrid>
              <a:tr h="4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hlink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MSSV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 VÀ TÊN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20110737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Bùi Quốc Tĩnh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hlink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20110</a:t>
                      </a:r>
                      <a:r>
                        <a:rPr lang="en-US" sz="1600">
                          <a:solidFill>
                            <a:schemeClr val="hlink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692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Lý Hồng Phát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hlink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20110678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Na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hlink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20110753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Thùy Trang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1" name="Google Shape;261;p2"/>
          <p:cNvGrpSpPr/>
          <p:nvPr/>
        </p:nvGrpSpPr>
        <p:grpSpPr>
          <a:xfrm>
            <a:off x="7649052" y="1053930"/>
            <a:ext cx="1182835" cy="736262"/>
            <a:chOff x="7547190" y="1071038"/>
            <a:chExt cx="1182835" cy="736262"/>
          </a:xfrm>
        </p:grpSpPr>
        <p:sp>
          <p:nvSpPr>
            <p:cNvPr id="262" name="Google Shape;262;p2"/>
            <p:cNvSpPr/>
            <p:nvPr/>
          </p:nvSpPr>
          <p:spPr>
            <a:xfrm>
              <a:off x="8474425" y="155170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547190" y="15414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891800" y="10710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5" name="Google Shape;2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0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73" name="Google Shape;573;p20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3. Chức năng Nhân viên</a:t>
            </a:r>
            <a:br>
              <a:rPr lang="en-US" sz="1500"/>
            </a:br>
            <a:endParaRPr sz="1500"/>
          </a:p>
        </p:txBody>
      </p:sp>
      <p:sp>
        <p:nvSpPr>
          <p:cNvPr id="574" name="Google Shape;574;p20"/>
          <p:cNvSpPr txBox="1"/>
          <p:nvPr/>
        </p:nvSpPr>
        <p:spPr>
          <a:xfrm>
            <a:off x="728075" y="1430970"/>
            <a:ext cx="7906127" cy="28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TiepNhanBenhNhan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xem danh sách bệnh nhận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thêm bệnh nhân mới chờ khám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“ThongTinBenhNhan”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xem danh sách thân nhân của bệnh nhân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cập  nhật thông tin bệnh nhân 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xem lịch sử khám của bệnh nhân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thêm bệnh nhân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1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81" name="Google Shape;581;p21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3. Chức năng Nhân viên</a:t>
            </a:r>
            <a:br>
              <a:rPr lang="en-US" sz="1500"/>
            </a:br>
            <a:endParaRPr sz="1500"/>
          </a:p>
        </p:txBody>
      </p:sp>
      <p:sp>
        <p:nvSpPr>
          <p:cNvPr id="582" name="Google Shape;582;p21"/>
          <p:cNvSpPr txBox="1"/>
          <p:nvPr/>
        </p:nvSpPr>
        <p:spPr>
          <a:xfrm>
            <a:off x="728075" y="1430970"/>
            <a:ext cx="7906127" cy="323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ThemThanNhan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thêm thân nhân đã tồn tại trong cơ sở dữ liệu.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them than nhân chưa tông tại trong cơ sở dữ liệu.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“ThongTinDonKham”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xem danh sách danh sách đơn thuốc của đơn khám.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SuDUngDichVu”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chọn sử dụng dịch vụ 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bỏ sử dụng dịch vụ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thay đổi sử dụng dịch vụ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2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89" name="Google Shape;589;p22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3. Chức năng Nhân viên</a:t>
            </a:r>
            <a:br>
              <a:rPr lang="en-US" sz="1500"/>
            </a:br>
            <a:endParaRPr sz="1500"/>
          </a:p>
        </p:txBody>
      </p:sp>
      <p:sp>
        <p:nvSpPr>
          <p:cNvPr id="590" name="Google Shape;590;p22"/>
          <p:cNvSpPr txBox="1"/>
          <p:nvPr/>
        </p:nvSpPr>
        <p:spPr>
          <a:xfrm>
            <a:off x="728075" y="1430970"/>
            <a:ext cx="7906127" cy="143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“ThanhToanSuDungDichVu”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thêm thân nhân đã tồn tại trong cơ sở dữ liệu.</a:t>
            </a:r>
            <a:endParaRPr/>
          </a:p>
          <a:p>
            <a:pPr indent="-285750" lvl="0" marL="574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them than nhân chưa tông tại trong cơ sở dữ liệu.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“ThanhToanDonThuoc”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3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597" name="Google Shape;597;p23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4. Chức năng Admin</a:t>
            </a:r>
            <a:br>
              <a:rPr lang="en-US" sz="1500"/>
            </a:br>
            <a:endParaRPr sz="1500"/>
          </a:p>
        </p:txBody>
      </p:sp>
      <p:sp>
        <p:nvSpPr>
          <p:cNvPr id="598" name="Google Shape;598;p23"/>
          <p:cNvSpPr txBox="1"/>
          <p:nvPr/>
        </p:nvSpPr>
        <p:spPr>
          <a:xfrm>
            <a:off x="476450" y="1430970"/>
            <a:ext cx="8191099" cy="393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frmDepartment”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Hiển thị thông tin phòng ban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Phòng ban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Chỉnh sửa thông tin phòng ban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Xóa thông tin phòng ban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Tìm kiếm tên theo kí tự tên có trong phòng ban</a:t>
            </a:r>
            <a:endParaRPr/>
          </a:p>
          <a:p>
            <a:pPr indent="-19050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050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050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3968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“frmMedicin”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Hiển thị thông tin thuốc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thông tin thuốc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thuốc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Xóa thông tin thuốc khỏi người dung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Tìm kiếm tên theo kí rự tên có trong tên đơn thuốc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4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05" name="Google Shape;605;p24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4. Chức năng Admin</a:t>
            </a:r>
            <a:br>
              <a:rPr lang="en-US" sz="1500"/>
            </a:br>
            <a:endParaRPr sz="1500"/>
          </a:p>
        </p:txBody>
      </p:sp>
      <p:sp>
        <p:nvSpPr>
          <p:cNvPr id="606" name="Google Shape;606;p24"/>
          <p:cNvSpPr txBox="1"/>
          <p:nvPr/>
        </p:nvSpPr>
        <p:spPr>
          <a:xfrm>
            <a:off x="728075" y="1430970"/>
            <a:ext cx="7490977" cy="264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frmMedicinDel”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Hiển thị thông tin thuốc đã xóa bởi người dùng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Khôi phục thông tin thuốc với người dùng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“frmMedicinGroup”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Hiển thị thông tin nhómthuốc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thông tin  nhóm thuốc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nhóm thuốc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Xóa thông tin đơn thuốc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5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13" name="Google Shape;613;p25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4. Chức năng Admin</a:t>
            </a:r>
            <a:br>
              <a:rPr lang="en-US" sz="1500"/>
            </a:br>
            <a:endParaRPr sz="1500"/>
          </a:p>
        </p:txBody>
      </p:sp>
      <p:sp>
        <p:nvSpPr>
          <p:cNvPr id="614" name="Google Shape;614;p25"/>
          <p:cNvSpPr txBox="1"/>
          <p:nvPr/>
        </p:nvSpPr>
        <p:spPr>
          <a:xfrm>
            <a:off x="584130" y="1671602"/>
            <a:ext cx="8191099" cy="393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frmService”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Hiển thị thông tin dịch vụ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thông tin dịch vụ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dịch vụ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Xóa dịch vụ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Tìm kiếm tên theo kí tự tên có trong tên dịch vụ.</a:t>
            </a:r>
            <a:endParaRPr/>
          </a:p>
          <a:p>
            <a:pPr indent="-19050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050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050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3968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“frmDoctor”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Lấy thông tin danh sách bác sĩ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thông tin bệnh nhân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bệnh nhân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6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21" name="Google Shape;621;p26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4. Chức năng Admin</a:t>
            </a:r>
            <a:br>
              <a:rPr lang="en-US" sz="1500"/>
            </a:br>
            <a:endParaRPr sz="1500"/>
          </a:p>
        </p:txBody>
      </p:sp>
      <p:sp>
        <p:nvSpPr>
          <p:cNvPr id="622" name="Google Shape;622;p26"/>
          <p:cNvSpPr txBox="1"/>
          <p:nvPr/>
        </p:nvSpPr>
        <p:spPr>
          <a:xfrm>
            <a:off x="901337" y="1430970"/>
            <a:ext cx="8191099" cy="351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“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frmTatCaNhanVien”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Lấy thông tin nhân viên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thông tin nhân viên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nhân viên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Xóa dịch vụ</a:t>
            </a:r>
            <a:endParaRPr/>
          </a:p>
          <a:p>
            <a:pPr indent="-285750" lvl="0" marL="461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Tìm kiếm tên theo kí tự tên có trong tên dịch vụ.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Chức năng trong form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“frmPatients”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Lấy thông tin bệnh nhân chờ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Thêm thông tin bệnh nhân</a:t>
            </a:r>
            <a:endParaRPr/>
          </a:p>
          <a:p>
            <a:pPr indent="-285750" lvl="0" marL="682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Cập nhật thông tin bệnh nhân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7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29" name="Google Shape;629;p27"/>
          <p:cNvSpPr txBox="1"/>
          <p:nvPr/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III.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CÁC CHỨC NĂNG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5. Tạo các bảng ảo (Sử dụng View)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1" i="0" sz="15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0" name="Google Shape;630;p27"/>
          <p:cNvSpPr txBox="1"/>
          <p:nvPr/>
        </p:nvSpPr>
        <p:spPr>
          <a:xfrm>
            <a:off x="728076" y="1475950"/>
            <a:ext cx="7790282" cy="49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thong tin bệnh nhân chờ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danh sách bệnh nhân chờ cấp thuốc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danh sách bác sĩ của các phòng ban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thuốc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danh sách bệnh nhân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lịch sử khám bệnh của bệnh nhân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danh sách đơn thuốc của đơn khám bệnh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cơ bản của khách hang khi sử dụng dịch vụ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phòng ban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hiên thị thông tin thuốc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nhóm thuốc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dịch vụ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nhân viên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View hiển thị thông tin bác sĩ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…..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8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37" name="Google Shape;637;p28"/>
          <p:cNvSpPr txBox="1"/>
          <p:nvPr/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III.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CÁC CHỨC NĂNG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6. Tạo các trigger </a:t>
            </a:r>
            <a:endParaRPr/>
          </a:p>
        </p:txBody>
      </p:sp>
      <p:sp>
        <p:nvSpPr>
          <p:cNvPr id="638" name="Google Shape;638;p28"/>
          <p:cNvSpPr txBox="1"/>
          <p:nvPr/>
        </p:nvSpPr>
        <p:spPr>
          <a:xfrm>
            <a:off x="919917" y="1520792"/>
            <a:ext cx="7444437" cy="109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Sử dụng trigger cho các việc: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Tạo ID tự động cho people, medicine, medicineGroup, Departmant, Service,…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Tự động cập nhật ngày tạo và ngày update các dữ liệu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9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45" name="Google Shape;645;p29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5. Các producure liên quan</a:t>
            </a:r>
            <a:br>
              <a:rPr lang="en-US" sz="1500"/>
            </a:br>
            <a:endParaRPr sz="1500"/>
          </a:p>
        </p:txBody>
      </p:sp>
      <p:sp>
        <p:nvSpPr>
          <p:cNvPr id="646" name="Google Shape;646;p29"/>
          <p:cNvSpPr txBox="1"/>
          <p:nvPr/>
        </p:nvSpPr>
        <p:spPr>
          <a:xfrm>
            <a:off x="334879" y="1430970"/>
            <a:ext cx="8578115" cy="399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Các procedure trong Chức năng Doctor: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“FindAllPatientWait”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“spCountPatientsWait”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 Slab"/>
                <a:ea typeface="Roboto Slab"/>
                <a:cs typeface="Roboto Slab"/>
                <a:sym typeface="Roboto Slab"/>
              </a:rPr>
              <a:t>spWaitDrugSupply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“FindDepartmentNameByDoctorId”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“FindFullNameDoctorByDoctorId”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“spUpdateExamination”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“spFindAllPrescription_Medicine”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 Stored procedure “spInsertPrescription_Medicine”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“spUpdatePrescription_Medicine”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“spDeletePrescription_Medicine”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“spUpdatePrescription”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 txBox="1"/>
          <p:nvPr>
            <p:ph type="title"/>
          </p:nvPr>
        </p:nvSpPr>
        <p:spPr>
          <a:xfrm>
            <a:off x="3076975" y="738192"/>
            <a:ext cx="2765473" cy="482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200"/>
              <a:t>NỘI DUNG CHÍNH</a:t>
            </a:r>
            <a:endParaRPr sz="2200"/>
          </a:p>
        </p:txBody>
      </p:sp>
      <p:grpSp>
        <p:nvGrpSpPr>
          <p:cNvPr id="272" name="Google Shape;272;p3"/>
          <p:cNvGrpSpPr/>
          <p:nvPr/>
        </p:nvGrpSpPr>
        <p:grpSpPr>
          <a:xfrm>
            <a:off x="7649052" y="1053930"/>
            <a:ext cx="1182835" cy="736262"/>
            <a:chOff x="7547190" y="1071038"/>
            <a:chExt cx="1182835" cy="736262"/>
          </a:xfrm>
        </p:grpSpPr>
        <p:sp>
          <p:nvSpPr>
            <p:cNvPr id="273" name="Google Shape;273;p3"/>
            <p:cNvSpPr/>
            <p:nvPr/>
          </p:nvSpPr>
          <p:spPr>
            <a:xfrm>
              <a:off x="8474425" y="155170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547190" y="15414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891800" y="10710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grpSp>
        <p:nvGrpSpPr>
          <p:cNvPr id="278" name="Google Shape;278;p3"/>
          <p:cNvGrpSpPr/>
          <p:nvPr/>
        </p:nvGrpSpPr>
        <p:grpSpPr>
          <a:xfrm>
            <a:off x="1168600" y="1524738"/>
            <a:ext cx="6820908" cy="2462859"/>
            <a:chOff x="0" y="357"/>
            <a:chExt cx="6820908" cy="2462859"/>
          </a:xfrm>
        </p:grpSpPr>
        <p:sp>
          <p:nvSpPr>
            <p:cNvPr id="279" name="Google Shape;279;p3"/>
            <p:cNvSpPr/>
            <p:nvPr/>
          </p:nvSpPr>
          <p:spPr>
            <a:xfrm>
              <a:off x="0" y="357"/>
              <a:ext cx="5592591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80000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 txBox="1"/>
            <p:nvPr/>
          </p:nvSpPr>
          <p:spPr>
            <a:xfrm>
              <a:off x="33466" y="33823"/>
              <a:ext cx="5525659" cy="1075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NỘI DUNG</a:t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152" y="1320255"/>
              <a:ext cx="1048086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69803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 txBox="1"/>
            <p:nvPr/>
          </p:nvSpPr>
          <p:spPr>
            <a:xfrm>
              <a:off x="34849" y="1350952"/>
              <a:ext cx="986692" cy="1081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I.ĐẶC TẢ ĐỀ TÀI</a:t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140278" y="1320255"/>
              <a:ext cx="1048086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69803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 txBox="1"/>
            <p:nvPr/>
          </p:nvSpPr>
          <p:spPr>
            <a:xfrm>
              <a:off x="1170975" y="1350952"/>
              <a:ext cx="986692" cy="1081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II. THIẾT KẾ CƠ SỞ DỮ LIỆU</a:t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279140" y="1320610"/>
              <a:ext cx="1048086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69803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 txBox="1"/>
            <p:nvPr/>
          </p:nvSpPr>
          <p:spPr>
            <a:xfrm>
              <a:off x="2309837" y="1351307"/>
              <a:ext cx="986692" cy="1081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III. THIẾT KẾ CHỨC NĂNG</a:t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412531" y="1320255"/>
              <a:ext cx="1048086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69803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 txBox="1"/>
            <p:nvPr/>
          </p:nvSpPr>
          <p:spPr>
            <a:xfrm>
              <a:off x="3443228" y="1350952"/>
              <a:ext cx="986692" cy="1081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IV. TẠO USER VÀ PHÂN QUYỀN</a:t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548657" y="1320255"/>
              <a:ext cx="1048086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69803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 txBox="1"/>
            <p:nvPr/>
          </p:nvSpPr>
          <p:spPr>
            <a:xfrm>
              <a:off x="4579354" y="1350952"/>
              <a:ext cx="986692" cy="1081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V. THIẾT KẾ GIAO DIỆN HỆ THỐNG</a:t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772822" y="357"/>
              <a:ext cx="1048086" cy="1142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80000"/>
              </a:schemeClr>
            </a:solidFill>
            <a:ln cap="flat" cmpd="sng" w="25400">
              <a:solidFill>
                <a:srgbClr val="16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 txBox="1"/>
            <p:nvPr/>
          </p:nvSpPr>
          <p:spPr>
            <a:xfrm>
              <a:off x="5803519" y="31054"/>
              <a:ext cx="986692" cy="1081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0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53" name="Google Shape;653;p30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5. Các producure liên quan</a:t>
            </a:r>
            <a:br>
              <a:rPr lang="en-US" sz="1500"/>
            </a:br>
            <a:endParaRPr sz="1500"/>
          </a:p>
        </p:txBody>
      </p:sp>
      <p:pic>
        <p:nvPicPr>
          <p:cNvPr id="654" name="Google Shape;65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153" y="1341682"/>
            <a:ext cx="3411382" cy="153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2464" y="3031820"/>
            <a:ext cx="6219071" cy="189398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0"/>
          <p:cNvSpPr txBox="1"/>
          <p:nvPr/>
        </p:nvSpPr>
        <p:spPr>
          <a:xfrm>
            <a:off x="763618" y="1429487"/>
            <a:ext cx="32567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procedure trong đồ án: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90645"/>
            <a:ext cx="3951606" cy="41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1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64" name="Google Shape;664;p31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5. Các producure liên quan</a:t>
            </a:r>
            <a:br>
              <a:rPr lang="en-US" sz="1500"/>
            </a:br>
            <a:endParaRPr sz="1500"/>
          </a:p>
        </p:txBody>
      </p:sp>
      <p:pic>
        <p:nvPicPr>
          <p:cNvPr id="665" name="Google Shape;66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618" y="2063848"/>
            <a:ext cx="3555667" cy="2222292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1"/>
          <p:cNvSpPr txBox="1"/>
          <p:nvPr/>
        </p:nvSpPr>
        <p:spPr>
          <a:xfrm>
            <a:off x="763618" y="1429487"/>
            <a:ext cx="32567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procedure trong đồ án: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2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73" name="Google Shape;673;p32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5. Các producure liên quan</a:t>
            </a:r>
            <a:br>
              <a:rPr lang="en-US" sz="1500"/>
            </a:br>
            <a:endParaRPr sz="1500"/>
          </a:p>
        </p:txBody>
      </p:sp>
      <p:sp>
        <p:nvSpPr>
          <p:cNvPr id="674" name="Google Shape;674;p32"/>
          <p:cNvSpPr txBox="1"/>
          <p:nvPr/>
        </p:nvSpPr>
        <p:spPr>
          <a:xfrm>
            <a:off x="728075" y="1430970"/>
            <a:ext cx="8578115" cy="351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Các procedure trong Chức năng Nhân Viên: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 Procedure “proc_createNewNullExamination”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‘InsertRelative_Exist”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“InsertRelative”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Procedure “proc_InsertUsingService”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Procedure “proc_UpdateUsingService”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Procedure “proc_InsertReceipt”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Procedure “proc_InsertPay”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Procedure “proc_Pay_service”</a:t>
            </a:r>
            <a:endParaRPr/>
          </a:p>
          <a:p>
            <a:pPr indent="-190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3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81" name="Google Shape;681;p33"/>
          <p:cNvSpPr txBox="1"/>
          <p:nvPr/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III.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CÁC CHỨC NĂNG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5. Các producure liên quan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1" i="0" sz="15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2" name="Google Shape;682;p33"/>
          <p:cNvSpPr txBox="1"/>
          <p:nvPr/>
        </p:nvSpPr>
        <p:spPr>
          <a:xfrm>
            <a:off x="763618" y="1429487"/>
            <a:ext cx="32567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procedure trong đồ án: </a:t>
            </a:r>
            <a:endParaRPr/>
          </a:p>
        </p:txBody>
      </p:sp>
      <p:pic>
        <p:nvPicPr>
          <p:cNvPr id="683" name="Google Shape;68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946" y="1884486"/>
            <a:ext cx="3766734" cy="296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7022" y="1995974"/>
            <a:ext cx="3471329" cy="274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4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III.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CÁC CHỨC NĂNG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5. Các producure liên quan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1" i="0" sz="15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>
            <a:off x="763618" y="1429487"/>
            <a:ext cx="32567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procedure trong đồ án: </a:t>
            </a:r>
            <a:endParaRPr/>
          </a:p>
        </p:txBody>
      </p:sp>
      <p:pic>
        <p:nvPicPr>
          <p:cNvPr id="693" name="Google Shape;6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74746"/>
            <a:ext cx="4313391" cy="338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609" y="1906654"/>
            <a:ext cx="4149366" cy="255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5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01" name="Google Shape;701;p35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5. Các producure liên quan</a:t>
            </a:r>
            <a:br>
              <a:rPr lang="en-US" sz="1500"/>
            </a:br>
            <a:endParaRPr sz="1500"/>
          </a:p>
        </p:txBody>
      </p:sp>
      <p:sp>
        <p:nvSpPr>
          <p:cNvPr id="702" name="Google Shape;702;p35"/>
          <p:cNvSpPr txBox="1"/>
          <p:nvPr/>
        </p:nvSpPr>
        <p:spPr>
          <a:xfrm>
            <a:off x="728075" y="1430970"/>
            <a:ext cx="8578115" cy="386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Các procedure trong Chức năng Admin: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“spFindAllDepartment1”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“spInsertDepartment”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“spUpdateDepartment”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“spDeleteDepartment”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“spFindAllDepartment1BydepartmentNameLike”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“spFindAllMedicine1”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“spInsertMedicine”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Stored procedure “spUpdateMedicine”</a:t>
            </a:r>
            <a:endParaRPr/>
          </a:p>
          <a:p>
            <a:pPr indent="-285750" lvl="0" marL="7413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…..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0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6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09" name="Google Shape;709;p36"/>
          <p:cNvSpPr txBox="1"/>
          <p:nvPr/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III.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CÁC CHỨC NĂNG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5. Các producure liên quan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1" i="0" sz="15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0" name="Google Shape;710;p36"/>
          <p:cNvSpPr txBox="1"/>
          <p:nvPr/>
        </p:nvSpPr>
        <p:spPr>
          <a:xfrm>
            <a:off x="763618" y="1429487"/>
            <a:ext cx="32567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procedure trong đồ án: </a:t>
            </a:r>
            <a:endParaRPr/>
          </a:p>
        </p:txBody>
      </p:sp>
      <p:pic>
        <p:nvPicPr>
          <p:cNvPr id="711" name="Google Shape;7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455" y="3079845"/>
            <a:ext cx="6338832" cy="19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832" y="1752475"/>
            <a:ext cx="5938281" cy="12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389" y="1430970"/>
            <a:ext cx="5447221" cy="359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7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20" name="Google Shape;720;p37"/>
          <p:cNvSpPr txBox="1"/>
          <p:nvPr/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III.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CÁC CHỨC NĂNG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5. Các producure liên quan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1" i="0" sz="15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8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27" name="Google Shape;727;p38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6. Các function liên quan</a:t>
            </a:r>
            <a:br>
              <a:rPr lang="en-US" sz="1500"/>
            </a:br>
            <a:endParaRPr sz="1500"/>
          </a:p>
        </p:txBody>
      </p:sp>
      <p:sp>
        <p:nvSpPr>
          <p:cNvPr id="728" name="Google Shape;728;p38"/>
          <p:cNvSpPr txBox="1"/>
          <p:nvPr/>
        </p:nvSpPr>
        <p:spPr>
          <a:xfrm>
            <a:off x="1373455" y="1430970"/>
            <a:ext cx="7549651" cy="386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“func_FullName”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“func_Auto_examinateID”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“func_GetPrescriptionID_New”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“dbo.func_Auto_prescriptionID”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</a:t>
            </a:r>
            <a:r>
              <a:rPr b="0" i="0" lang="en-US" sz="1500" u="none" cap="none" strike="noStrike">
                <a:solidFill>
                  <a:srgbClr val="212121"/>
                </a:solidFill>
                <a:latin typeface="Roboto Slab"/>
                <a:ea typeface="Roboto Slab"/>
                <a:cs typeface="Roboto Slab"/>
                <a:sym typeface="Roboto Slab"/>
              </a:rPr>
              <a:t>func_UpdateQuanlityMedicine”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“func_Auto_prescriptionID”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“func_getExamWithID”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 Function ‘func_getListMedicion_withExamID’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Function “func_getListService_notYet”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…..</a:t>
            </a:r>
            <a:endParaRPr/>
          </a:p>
          <a:p>
            <a:pPr indent="-190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9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35" name="Google Shape;735;p39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6. Các function liên quan</a:t>
            </a:r>
            <a:br>
              <a:rPr lang="en-US" sz="1500"/>
            </a:br>
            <a:endParaRPr sz="1500"/>
          </a:p>
        </p:txBody>
      </p:sp>
      <p:sp>
        <p:nvSpPr>
          <p:cNvPr id="736" name="Google Shape;736;p39"/>
          <p:cNvSpPr txBox="1"/>
          <p:nvPr/>
        </p:nvSpPr>
        <p:spPr>
          <a:xfrm>
            <a:off x="827773" y="1430970"/>
            <a:ext cx="2550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function trong đồ án:</a:t>
            </a:r>
            <a:endParaRPr/>
          </a:p>
        </p:txBody>
      </p:sp>
      <p:pic>
        <p:nvPicPr>
          <p:cNvPr id="737" name="Google Shape;7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208" y="1738747"/>
            <a:ext cx="4570944" cy="328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"/>
          <p:cNvSpPr txBox="1"/>
          <p:nvPr>
            <p:ph idx="1" type="subTitle"/>
          </p:nvPr>
        </p:nvSpPr>
        <p:spPr>
          <a:xfrm>
            <a:off x="850417" y="1537125"/>
            <a:ext cx="5800849" cy="293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Xây dựng hệ thống có các chức năng chính: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Chức năng quản lý Bệnh nhân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Chức năng quản lý Nhân viên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Chức năng quản lý Dịch vụ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Chức năng quản lý Thuốc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Chức năng quản lý thanh toán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8" name="Google Shape;298;p4"/>
          <p:cNvSpPr txBox="1"/>
          <p:nvPr>
            <p:ph type="title"/>
          </p:nvPr>
        </p:nvSpPr>
        <p:spPr>
          <a:xfrm>
            <a:off x="0" y="820612"/>
            <a:ext cx="4038601" cy="602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200"/>
              <a:t>I. ĐẶC TẢ ĐỀ TÀI</a:t>
            </a:r>
            <a:endParaRPr sz="2200"/>
          </a:p>
        </p:txBody>
      </p:sp>
      <p:grpSp>
        <p:nvGrpSpPr>
          <p:cNvPr id="299" name="Google Shape;299;p4"/>
          <p:cNvGrpSpPr/>
          <p:nvPr/>
        </p:nvGrpSpPr>
        <p:grpSpPr>
          <a:xfrm>
            <a:off x="6184513" y="1115226"/>
            <a:ext cx="1971408" cy="3607778"/>
            <a:chOff x="6349696" y="1359268"/>
            <a:chExt cx="1814625" cy="3320856"/>
          </a:xfrm>
        </p:grpSpPr>
        <p:sp>
          <p:nvSpPr>
            <p:cNvPr id="300" name="Google Shape;300;p4"/>
            <p:cNvSpPr/>
            <p:nvPr/>
          </p:nvSpPr>
          <p:spPr>
            <a:xfrm>
              <a:off x="7404060" y="1359268"/>
              <a:ext cx="760261" cy="1591458"/>
            </a:xfrm>
            <a:custGeom>
              <a:rect b="b" l="l" r="r" t="t"/>
              <a:pathLst>
                <a:path extrusionOk="0" h="80519" w="38465">
                  <a:moveTo>
                    <a:pt x="3983" y="1"/>
                  </a:moveTo>
                  <a:cubicBezTo>
                    <a:pt x="1941" y="1"/>
                    <a:pt x="0" y="1604"/>
                    <a:pt x="0" y="3870"/>
                  </a:cubicBezTo>
                  <a:lnTo>
                    <a:pt x="1306" y="53908"/>
                  </a:lnTo>
                  <a:cubicBezTo>
                    <a:pt x="1306" y="56780"/>
                    <a:pt x="3307" y="60348"/>
                    <a:pt x="5831" y="61827"/>
                  </a:cubicBezTo>
                  <a:lnTo>
                    <a:pt x="33069" y="80189"/>
                  </a:lnTo>
                  <a:cubicBezTo>
                    <a:pt x="33467" y="80416"/>
                    <a:pt x="33879" y="80518"/>
                    <a:pt x="34291" y="80518"/>
                  </a:cubicBezTo>
                  <a:cubicBezTo>
                    <a:pt x="36394" y="80518"/>
                    <a:pt x="38464" y="77847"/>
                    <a:pt x="38464" y="75664"/>
                  </a:cubicBezTo>
                  <a:lnTo>
                    <a:pt x="38464" y="24842"/>
                  </a:lnTo>
                  <a:cubicBezTo>
                    <a:pt x="38464" y="21710"/>
                    <a:pt x="36463" y="18229"/>
                    <a:pt x="33939" y="16749"/>
                  </a:cubicBezTo>
                  <a:lnTo>
                    <a:pt x="5831" y="476"/>
                  </a:lnTo>
                  <a:cubicBezTo>
                    <a:pt x="5240" y="150"/>
                    <a:pt x="4607" y="1"/>
                    <a:pt x="3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395462" y="1391327"/>
              <a:ext cx="734448" cy="1556909"/>
            </a:xfrm>
            <a:custGeom>
              <a:rect b="b" l="l" r="r" t="t"/>
              <a:pathLst>
                <a:path extrusionOk="0" h="78771" w="37159">
                  <a:moveTo>
                    <a:pt x="2505" y="1"/>
                  </a:moveTo>
                  <a:cubicBezTo>
                    <a:pt x="1013" y="1"/>
                    <a:pt x="0" y="1163"/>
                    <a:pt x="0" y="3205"/>
                  </a:cubicBezTo>
                  <a:lnTo>
                    <a:pt x="0" y="54026"/>
                  </a:lnTo>
                  <a:cubicBezTo>
                    <a:pt x="0" y="56898"/>
                    <a:pt x="2002" y="60466"/>
                    <a:pt x="4525" y="61858"/>
                  </a:cubicBezTo>
                  <a:lnTo>
                    <a:pt x="32634" y="78132"/>
                  </a:lnTo>
                  <a:cubicBezTo>
                    <a:pt x="33379" y="78568"/>
                    <a:pt x="34078" y="78770"/>
                    <a:pt x="34695" y="78770"/>
                  </a:cubicBezTo>
                  <a:cubicBezTo>
                    <a:pt x="36165" y="78770"/>
                    <a:pt x="37159" y="77622"/>
                    <a:pt x="37159" y="75782"/>
                  </a:cubicBezTo>
                  <a:lnTo>
                    <a:pt x="37159" y="24961"/>
                  </a:lnTo>
                  <a:cubicBezTo>
                    <a:pt x="37159" y="21828"/>
                    <a:pt x="35157" y="18347"/>
                    <a:pt x="32634" y="16868"/>
                  </a:cubicBezTo>
                  <a:lnTo>
                    <a:pt x="4525" y="595"/>
                  </a:lnTo>
                  <a:cubicBezTo>
                    <a:pt x="3797" y="192"/>
                    <a:pt x="3111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7417816" y="1442854"/>
              <a:ext cx="693178" cy="1455989"/>
            </a:xfrm>
            <a:custGeom>
              <a:rect b="b" l="l" r="r" t="t"/>
              <a:pathLst>
                <a:path extrusionOk="0" h="73665" w="35071">
                  <a:moveTo>
                    <a:pt x="2354" y="0"/>
                  </a:moveTo>
                  <a:cubicBezTo>
                    <a:pt x="960" y="0"/>
                    <a:pt x="1" y="1125"/>
                    <a:pt x="1" y="3035"/>
                  </a:cubicBezTo>
                  <a:lnTo>
                    <a:pt x="1" y="50549"/>
                  </a:lnTo>
                  <a:cubicBezTo>
                    <a:pt x="1" y="53247"/>
                    <a:pt x="1915" y="56554"/>
                    <a:pt x="4265" y="57859"/>
                  </a:cubicBezTo>
                  <a:lnTo>
                    <a:pt x="30545" y="73088"/>
                  </a:lnTo>
                  <a:cubicBezTo>
                    <a:pt x="31193" y="73472"/>
                    <a:pt x="31809" y="73664"/>
                    <a:pt x="32365" y="73664"/>
                  </a:cubicBezTo>
                  <a:cubicBezTo>
                    <a:pt x="33825" y="73664"/>
                    <a:pt x="34881" y="72341"/>
                    <a:pt x="35070" y="69694"/>
                  </a:cubicBezTo>
                  <a:lnTo>
                    <a:pt x="35070" y="22180"/>
                  </a:lnTo>
                  <a:cubicBezTo>
                    <a:pt x="34809" y="20439"/>
                    <a:pt x="32895" y="17133"/>
                    <a:pt x="30545" y="15740"/>
                  </a:cubicBezTo>
                  <a:lnTo>
                    <a:pt x="4265" y="598"/>
                  </a:lnTo>
                  <a:cubicBezTo>
                    <a:pt x="3578" y="192"/>
                    <a:pt x="2929" y="0"/>
                    <a:pt x="2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7574335" y="1650742"/>
              <a:ext cx="397336" cy="727589"/>
            </a:xfrm>
            <a:custGeom>
              <a:rect b="b" l="l" r="r" t="t"/>
              <a:pathLst>
                <a:path extrusionOk="0" h="36812" w="20103">
                  <a:moveTo>
                    <a:pt x="88" y="1"/>
                  </a:moveTo>
                  <a:lnTo>
                    <a:pt x="1" y="25237"/>
                  </a:lnTo>
                  <a:lnTo>
                    <a:pt x="19929" y="36811"/>
                  </a:lnTo>
                  <a:lnTo>
                    <a:pt x="20103" y="1157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600129" y="1741918"/>
              <a:ext cx="178913" cy="497090"/>
            </a:xfrm>
            <a:custGeom>
              <a:rect b="b" l="l" r="r" t="t"/>
              <a:pathLst>
                <a:path extrusionOk="0" h="25150" w="9052">
                  <a:moveTo>
                    <a:pt x="6789" y="0"/>
                  </a:moveTo>
                  <a:cubicBezTo>
                    <a:pt x="6789" y="0"/>
                    <a:pt x="6441" y="1827"/>
                    <a:pt x="5918" y="1827"/>
                  </a:cubicBezTo>
                  <a:cubicBezTo>
                    <a:pt x="5396" y="1827"/>
                    <a:pt x="697" y="2176"/>
                    <a:pt x="349" y="3568"/>
                  </a:cubicBezTo>
                  <a:cubicBezTo>
                    <a:pt x="1" y="4873"/>
                    <a:pt x="2437" y="9572"/>
                    <a:pt x="2437" y="11400"/>
                  </a:cubicBezTo>
                  <a:cubicBezTo>
                    <a:pt x="2437" y="13227"/>
                    <a:pt x="2699" y="15229"/>
                    <a:pt x="3482" y="17143"/>
                  </a:cubicBezTo>
                  <a:cubicBezTo>
                    <a:pt x="4178" y="19058"/>
                    <a:pt x="5744" y="24105"/>
                    <a:pt x="5744" y="24105"/>
                  </a:cubicBezTo>
                  <a:lnTo>
                    <a:pt x="9051" y="25150"/>
                  </a:lnTo>
                  <a:lnTo>
                    <a:pt x="9051" y="1305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7779022" y="1767711"/>
              <a:ext cx="178893" cy="526342"/>
            </a:xfrm>
            <a:custGeom>
              <a:rect b="b" l="l" r="r" t="t"/>
              <a:pathLst>
                <a:path extrusionOk="0" h="26630" w="9051">
                  <a:moveTo>
                    <a:pt x="0" y="0"/>
                  </a:moveTo>
                  <a:lnTo>
                    <a:pt x="0" y="23845"/>
                  </a:lnTo>
                  <a:lnTo>
                    <a:pt x="3220" y="26629"/>
                  </a:lnTo>
                  <a:cubicBezTo>
                    <a:pt x="3220" y="26629"/>
                    <a:pt x="4873" y="23322"/>
                    <a:pt x="5570" y="22278"/>
                  </a:cubicBezTo>
                  <a:cubicBezTo>
                    <a:pt x="6353" y="21234"/>
                    <a:pt x="6614" y="19667"/>
                    <a:pt x="6614" y="17840"/>
                  </a:cubicBezTo>
                  <a:cubicBezTo>
                    <a:pt x="6614" y="16012"/>
                    <a:pt x="9051" y="14098"/>
                    <a:pt x="8702" y="12271"/>
                  </a:cubicBezTo>
                  <a:cubicBezTo>
                    <a:pt x="8354" y="10530"/>
                    <a:pt x="3655" y="4787"/>
                    <a:pt x="3133" y="4177"/>
                  </a:cubicBezTo>
                  <a:cubicBezTo>
                    <a:pt x="2611" y="3481"/>
                    <a:pt x="2263" y="1306"/>
                    <a:pt x="2263" y="13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7754928" y="2076658"/>
              <a:ext cx="48187" cy="39154"/>
            </a:xfrm>
            <a:custGeom>
              <a:rect b="b" l="l" r="r" t="t"/>
              <a:pathLst>
                <a:path extrusionOk="0" h="1981" w="2438">
                  <a:moveTo>
                    <a:pt x="221" y="1"/>
                  </a:moveTo>
                  <a:cubicBezTo>
                    <a:pt x="99" y="1"/>
                    <a:pt x="1" y="99"/>
                    <a:pt x="1" y="294"/>
                  </a:cubicBezTo>
                  <a:cubicBezTo>
                    <a:pt x="88" y="556"/>
                    <a:pt x="175" y="904"/>
                    <a:pt x="349" y="991"/>
                  </a:cubicBezTo>
                  <a:cubicBezTo>
                    <a:pt x="958" y="1252"/>
                    <a:pt x="1480" y="1600"/>
                    <a:pt x="2089" y="1948"/>
                  </a:cubicBezTo>
                  <a:cubicBezTo>
                    <a:pt x="2133" y="1970"/>
                    <a:pt x="2176" y="1981"/>
                    <a:pt x="2217" y="1981"/>
                  </a:cubicBezTo>
                  <a:cubicBezTo>
                    <a:pt x="2340" y="1981"/>
                    <a:pt x="2437" y="1883"/>
                    <a:pt x="2437" y="1687"/>
                  </a:cubicBezTo>
                  <a:cubicBezTo>
                    <a:pt x="2437" y="1513"/>
                    <a:pt x="2350" y="1165"/>
                    <a:pt x="2176" y="1078"/>
                  </a:cubicBezTo>
                  <a:cubicBezTo>
                    <a:pt x="1567" y="643"/>
                    <a:pt x="958" y="294"/>
                    <a:pt x="349" y="33"/>
                  </a:cubicBezTo>
                  <a:cubicBezTo>
                    <a:pt x="305" y="12"/>
                    <a:pt x="262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7755244" y="2051062"/>
              <a:ext cx="47871" cy="38977"/>
            </a:xfrm>
            <a:custGeom>
              <a:rect b="b" l="l" r="r" t="t"/>
              <a:pathLst>
                <a:path extrusionOk="0" h="1972" w="2422">
                  <a:moveTo>
                    <a:pt x="242" y="0"/>
                  </a:moveTo>
                  <a:cubicBezTo>
                    <a:pt x="105" y="0"/>
                    <a:pt x="0" y="156"/>
                    <a:pt x="72" y="371"/>
                  </a:cubicBezTo>
                  <a:cubicBezTo>
                    <a:pt x="72" y="632"/>
                    <a:pt x="246" y="893"/>
                    <a:pt x="420" y="980"/>
                  </a:cubicBezTo>
                  <a:cubicBezTo>
                    <a:pt x="942" y="1241"/>
                    <a:pt x="1464" y="1589"/>
                    <a:pt x="2073" y="1938"/>
                  </a:cubicBezTo>
                  <a:cubicBezTo>
                    <a:pt x="2120" y="1961"/>
                    <a:pt x="2160" y="1972"/>
                    <a:pt x="2196" y="1972"/>
                  </a:cubicBezTo>
                  <a:cubicBezTo>
                    <a:pt x="2294" y="1972"/>
                    <a:pt x="2358" y="1891"/>
                    <a:pt x="2421" y="1764"/>
                  </a:cubicBezTo>
                  <a:cubicBezTo>
                    <a:pt x="2421" y="1502"/>
                    <a:pt x="2334" y="1241"/>
                    <a:pt x="2160" y="1067"/>
                  </a:cubicBezTo>
                  <a:cubicBezTo>
                    <a:pt x="1551" y="719"/>
                    <a:pt x="942" y="371"/>
                    <a:pt x="333" y="23"/>
                  </a:cubicBezTo>
                  <a:cubicBezTo>
                    <a:pt x="302" y="8"/>
                    <a:pt x="271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7755244" y="2026969"/>
              <a:ext cx="47871" cy="37277"/>
            </a:xfrm>
            <a:custGeom>
              <a:rect b="b" l="l" r="r" t="t"/>
              <a:pathLst>
                <a:path extrusionOk="0" h="1886" w="2422">
                  <a:moveTo>
                    <a:pt x="239" y="1"/>
                  </a:moveTo>
                  <a:cubicBezTo>
                    <a:pt x="104" y="1"/>
                    <a:pt x="1" y="143"/>
                    <a:pt x="72" y="285"/>
                  </a:cubicBezTo>
                  <a:cubicBezTo>
                    <a:pt x="72" y="285"/>
                    <a:pt x="72" y="372"/>
                    <a:pt x="72" y="372"/>
                  </a:cubicBezTo>
                  <a:cubicBezTo>
                    <a:pt x="72" y="546"/>
                    <a:pt x="246" y="807"/>
                    <a:pt x="420" y="894"/>
                  </a:cubicBezTo>
                  <a:cubicBezTo>
                    <a:pt x="942" y="1155"/>
                    <a:pt x="1464" y="1503"/>
                    <a:pt x="2073" y="1851"/>
                  </a:cubicBezTo>
                  <a:cubicBezTo>
                    <a:pt x="2097" y="1875"/>
                    <a:pt x="2126" y="1885"/>
                    <a:pt x="2159" y="1885"/>
                  </a:cubicBezTo>
                  <a:cubicBezTo>
                    <a:pt x="2247" y="1885"/>
                    <a:pt x="2358" y="1805"/>
                    <a:pt x="2421" y="1677"/>
                  </a:cubicBezTo>
                  <a:cubicBezTo>
                    <a:pt x="2421" y="1416"/>
                    <a:pt x="2247" y="1155"/>
                    <a:pt x="2073" y="1068"/>
                  </a:cubicBezTo>
                  <a:cubicBezTo>
                    <a:pt x="1551" y="633"/>
                    <a:pt x="942" y="285"/>
                    <a:pt x="333" y="24"/>
                  </a:cubicBezTo>
                  <a:cubicBezTo>
                    <a:pt x="301" y="8"/>
                    <a:pt x="26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7756648" y="2001176"/>
              <a:ext cx="46468" cy="38384"/>
            </a:xfrm>
            <a:custGeom>
              <a:rect b="b" l="l" r="r" t="t"/>
              <a:pathLst>
                <a:path extrusionOk="0" h="1942" w="2351">
                  <a:moveTo>
                    <a:pt x="178" y="1"/>
                  </a:moveTo>
                  <a:cubicBezTo>
                    <a:pt x="60" y="1"/>
                    <a:pt x="1" y="157"/>
                    <a:pt x="1" y="372"/>
                  </a:cubicBezTo>
                  <a:cubicBezTo>
                    <a:pt x="1" y="633"/>
                    <a:pt x="175" y="894"/>
                    <a:pt x="349" y="981"/>
                  </a:cubicBezTo>
                  <a:cubicBezTo>
                    <a:pt x="871" y="1155"/>
                    <a:pt x="1393" y="1503"/>
                    <a:pt x="1915" y="1851"/>
                  </a:cubicBezTo>
                  <a:cubicBezTo>
                    <a:pt x="1977" y="1913"/>
                    <a:pt x="2039" y="1941"/>
                    <a:pt x="2093" y="1941"/>
                  </a:cubicBezTo>
                  <a:cubicBezTo>
                    <a:pt x="2191" y="1941"/>
                    <a:pt x="2263" y="1845"/>
                    <a:pt x="2263" y="1677"/>
                  </a:cubicBezTo>
                  <a:cubicBezTo>
                    <a:pt x="2350" y="1503"/>
                    <a:pt x="2176" y="1242"/>
                    <a:pt x="2002" y="1068"/>
                  </a:cubicBezTo>
                  <a:cubicBezTo>
                    <a:pt x="1480" y="633"/>
                    <a:pt x="871" y="284"/>
                    <a:pt x="262" y="23"/>
                  </a:cubicBezTo>
                  <a:cubicBezTo>
                    <a:pt x="231" y="8"/>
                    <a:pt x="203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756648" y="1977082"/>
              <a:ext cx="46468" cy="36763"/>
            </a:xfrm>
            <a:custGeom>
              <a:rect b="b" l="l" r="r" t="t"/>
              <a:pathLst>
                <a:path extrusionOk="0" h="1860" w="2351">
                  <a:moveTo>
                    <a:pt x="175" y="1"/>
                  </a:moveTo>
                  <a:cubicBezTo>
                    <a:pt x="59" y="1"/>
                    <a:pt x="1" y="143"/>
                    <a:pt x="1" y="285"/>
                  </a:cubicBezTo>
                  <a:cubicBezTo>
                    <a:pt x="1" y="372"/>
                    <a:pt x="1" y="372"/>
                    <a:pt x="1" y="372"/>
                  </a:cubicBezTo>
                  <a:cubicBezTo>
                    <a:pt x="88" y="546"/>
                    <a:pt x="175" y="807"/>
                    <a:pt x="349" y="894"/>
                  </a:cubicBezTo>
                  <a:cubicBezTo>
                    <a:pt x="871" y="1155"/>
                    <a:pt x="1393" y="1416"/>
                    <a:pt x="1915" y="1765"/>
                  </a:cubicBezTo>
                  <a:cubicBezTo>
                    <a:pt x="1982" y="1831"/>
                    <a:pt x="2048" y="1859"/>
                    <a:pt x="2105" y="1859"/>
                  </a:cubicBezTo>
                  <a:cubicBezTo>
                    <a:pt x="2197" y="1859"/>
                    <a:pt x="2263" y="1785"/>
                    <a:pt x="2263" y="1678"/>
                  </a:cubicBezTo>
                  <a:cubicBezTo>
                    <a:pt x="2263" y="1678"/>
                    <a:pt x="2263" y="1591"/>
                    <a:pt x="2263" y="1591"/>
                  </a:cubicBezTo>
                  <a:cubicBezTo>
                    <a:pt x="2350" y="1416"/>
                    <a:pt x="2176" y="1155"/>
                    <a:pt x="2002" y="981"/>
                  </a:cubicBezTo>
                  <a:cubicBezTo>
                    <a:pt x="1480" y="633"/>
                    <a:pt x="871" y="285"/>
                    <a:pt x="262" y="24"/>
                  </a:cubicBezTo>
                  <a:cubicBezTo>
                    <a:pt x="230" y="8"/>
                    <a:pt x="201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756648" y="1951743"/>
              <a:ext cx="44748" cy="36308"/>
            </a:xfrm>
            <a:custGeom>
              <a:rect b="b" l="l" r="r" t="t"/>
              <a:pathLst>
                <a:path extrusionOk="0" h="1837" w="2264">
                  <a:moveTo>
                    <a:pt x="262" y="1"/>
                  </a:moveTo>
                  <a:cubicBezTo>
                    <a:pt x="88" y="1"/>
                    <a:pt x="1" y="88"/>
                    <a:pt x="1" y="349"/>
                  </a:cubicBezTo>
                  <a:cubicBezTo>
                    <a:pt x="88" y="610"/>
                    <a:pt x="262" y="871"/>
                    <a:pt x="349" y="871"/>
                  </a:cubicBezTo>
                  <a:cubicBezTo>
                    <a:pt x="871" y="1132"/>
                    <a:pt x="1393" y="1393"/>
                    <a:pt x="1915" y="1741"/>
                  </a:cubicBezTo>
                  <a:cubicBezTo>
                    <a:pt x="1982" y="1808"/>
                    <a:pt x="2036" y="1836"/>
                    <a:pt x="2082" y="1836"/>
                  </a:cubicBezTo>
                  <a:cubicBezTo>
                    <a:pt x="2156" y="1836"/>
                    <a:pt x="2210" y="1762"/>
                    <a:pt x="2263" y="1654"/>
                  </a:cubicBezTo>
                  <a:cubicBezTo>
                    <a:pt x="2263" y="1393"/>
                    <a:pt x="2176" y="1132"/>
                    <a:pt x="2002" y="1045"/>
                  </a:cubicBezTo>
                  <a:cubicBezTo>
                    <a:pt x="1480" y="610"/>
                    <a:pt x="871" y="262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7756964" y="1927215"/>
              <a:ext cx="44432" cy="35557"/>
            </a:xfrm>
            <a:custGeom>
              <a:rect b="b" l="l" r="r" t="t"/>
              <a:pathLst>
                <a:path extrusionOk="0" h="1799" w="2248">
                  <a:moveTo>
                    <a:pt x="162" y="1"/>
                  </a:moveTo>
                  <a:cubicBezTo>
                    <a:pt x="47" y="1"/>
                    <a:pt x="0" y="157"/>
                    <a:pt x="72" y="372"/>
                  </a:cubicBezTo>
                  <a:cubicBezTo>
                    <a:pt x="72" y="546"/>
                    <a:pt x="246" y="807"/>
                    <a:pt x="420" y="894"/>
                  </a:cubicBezTo>
                  <a:cubicBezTo>
                    <a:pt x="855" y="1068"/>
                    <a:pt x="1377" y="1329"/>
                    <a:pt x="1899" y="1764"/>
                  </a:cubicBezTo>
                  <a:cubicBezTo>
                    <a:pt x="1923" y="1787"/>
                    <a:pt x="1952" y="1798"/>
                    <a:pt x="1985" y="1798"/>
                  </a:cubicBezTo>
                  <a:cubicBezTo>
                    <a:pt x="2073" y="1798"/>
                    <a:pt x="2184" y="1717"/>
                    <a:pt x="2247" y="1590"/>
                  </a:cubicBezTo>
                  <a:cubicBezTo>
                    <a:pt x="2247" y="1416"/>
                    <a:pt x="2160" y="1155"/>
                    <a:pt x="1986" y="981"/>
                  </a:cubicBezTo>
                  <a:cubicBezTo>
                    <a:pt x="1464" y="546"/>
                    <a:pt x="855" y="197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756648" y="1901876"/>
              <a:ext cx="44748" cy="35083"/>
            </a:xfrm>
            <a:custGeom>
              <a:rect b="b" l="l" r="r" t="t"/>
              <a:pathLst>
                <a:path extrusionOk="0" h="1775" w="2264">
                  <a:moveTo>
                    <a:pt x="262" y="0"/>
                  </a:moveTo>
                  <a:cubicBezTo>
                    <a:pt x="88" y="0"/>
                    <a:pt x="1" y="87"/>
                    <a:pt x="88" y="348"/>
                  </a:cubicBezTo>
                  <a:cubicBezTo>
                    <a:pt x="88" y="609"/>
                    <a:pt x="262" y="783"/>
                    <a:pt x="436" y="870"/>
                  </a:cubicBezTo>
                  <a:cubicBezTo>
                    <a:pt x="871" y="1044"/>
                    <a:pt x="1393" y="1305"/>
                    <a:pt x="1915" y="1741"/>
                  </a:cubicBezTo>
                  <a:cubicBezTo>
                    <a:pt x="1939" y="1764"/>
                    <a:pt x="1968" y="1775"/>
                    <a:pt x="1999" y="1775"/>
                  </a:cubicBezTo>
                  <a:cubicBezTo>
                    <a:pt x="2083" y="1775"/>
                    <a:pt x="2176" y="1694"/>
                    <a:pt x="2176" y="1567"/>
                  </a:cubicBezTo>
                  <a:cubicBezTo>
                    <a:pt x="2263" y="1392"/>
                    <a:pt x="2176" y="1131"/>
                    <a:pt x="2002" y="1044"/>
                  </a:cubicBezTo>
                  <a:cubicBezTo>
                    <a:pt x="1480" y="522"/>
                    <a:pt x="871" y="261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758367" y="1877348"/>
              <a:ext cx="43028" cy="34273"/>
            </a:xfrm>
            <a:custGeom>
              <a:rect b="b" l="l" r="r" t="t"/>
              <a:pathLst>
                <a:path extrusionOk="0" h="1734" w="2177">
                  <a:moveTo>
                    <a:pt x="129" y="0"/>
                  </a:moveTo>
                  <a:cubicBezTo>
                    <a:pt x="60" y="0"/>
                    <a:pt x="1" y="156"/>
                    <a:pt x="1" y="371"/>
                  </a:cubicBezTo>
                  <a:cubicBezTo>
                    <a:pt x="88" y="545"/>
                    <a:pt x="175" y="806"/>
                    <a:pt x="349" y="806"/>
                  </a:cubicBezTo>
                  <a:cubicBezTo>
                    <a:pt x="784" y="980"/>
                    <a:pt x="1306" y="1241"/>
                    <a:pt x="1741" y="1676"/>
                  </a:cubicBezTo>
                  <a:cubicBezTo>
                    <a:pt x="1813" y="1712"/>
                    <a:pt x="1886" y="1733"/>
                    <a:pt x="1945" y="1733"/>
                  </a:cubicBezTo>
                  <a:cubicBezTo>
                    <a:pt x="2030" y="1733"/>
                    <a:pt x="2089" y="1691"/>
                    <a:pt x="2089" y="1589"/>
                  </a:cubicBezTo>
                  <a:cubicBezTo>
                    <a:pt x="2176" y="1415"/>
                    <a:pt x="2089" y="1154"/>
                    <a:pt x="1915" y="980"/>
                  </a:cubicBezTo>
                  <a:cubicBezTo>
                    <a:pt x="1306" y="545"/>
                    <a:pt x="784" y="197"/>
                    <a:pt x="175" y="23"/>
                  </a:cubicBezTo>
                  <a:cubicBezTo>
                    <a:pt x="160" y="7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758367" y="1851989"/>
              <a:ext cx="43028" cy="33838"/>
            </a:xfrm>
            <a:custGeom>
              <a:rect b="b" l="l" r="r" t="t"/>
              <a:pathLst>
                <a:path extrusionOk="0" h="1712" w="2177">
                  <a:moveTo>
                    <a:pt x="262" y="0"/>
                  </a:moveTo>
                  <a:cubicBezTo>
                    <a:pt x="88" y="0"/>
                    <a:pt x="1" y="175"/>
                    <a:pt x="1" y="349"/>
                  </a:cubicBezTo>
                  <a:cubicBezTo>
                    <a:pt x="88" y="610"/>
                    <a:pt x="262" y="784"/>
                    <a:pt x="349" y="871"/>
                  </a:cubicBezTo>
                  <a:cubicBezTo>
                    <a:pt x="784" y="958"/>
                    <a:pt x="1306" y="1306"/>
                    <a:pt x="1741" y="1654"/>
                  </a:cubicBezTo>
                  <a:cubicBezTo>
                    <a:pt x="1813" y="1690"/>
                    <a:pt x="1871" y="1711"/>
                    <a:pt x="1919" y="1711"/>
                  </a:cubicBezTo>
                  <a:cubicBezTo>
                    <a:pt x="1987" y="1711"/>
                    <a:pt x="2038" y="1669"/>
                    <a:pt x="2089" y="1567"/>
                  </a:cubicBezTo>
                  <a:cubicBezTo>
                    <a:pt x="2176" y="1393"/>
                    <a:pt x="2089" y="1132"/>
                    <a:pt x="1915" y="958"/>
                  </a:cubicBezTo>
                  <a:cubicBezTo>
                    <a:pt x="1306" y="523"/>
                    <a:pt x="784" y="175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758683" y="1827461"/>
              <a:ext cx="42712" cy="32553"/>
            </a:xfrm>
            <a:custGeom>
              <a:rect b="b" l="l" r="r" t="t"/>
              <a:pathLst>
                <a:path extrusionOk="0" h="1647" w="2161">
                  <a:moveTo>
                    <a:pt x="162" y="1"/>
                  </a:moveTo>
                  <a:cubicBezTo>
                    <a:pt x="47" y="1"/>
                    <a:pt x="0" y="156"/>
                    <a:pt x="72" y="371"/>
                  </a:cubicBezTo>
                  <a:cubicBezTo>
                    <a:pt x="72" y="545"/>
                    <a:pt x="246" y="806"/>
                    <a:pt x="333" y="806"/>
                  </a:cubicBezTo>
                  <a:cubicBezTo>
                    <a:pt x="855" y="980"/>
                    <a:pt x="1290" y="1241"/>
                    <a:pt x="1725" y="1590"/>
                  </a:cubicBezTo>
                  <a:cubicBezTo>
                    <a:pt x="1761" y="1626"/>
                    <a:pt x="1812" y="1647"/>
                    <a:pt x="1866" y="1647"/>
                  </a:cubicBezTo>
                  <a:cubicBezTo>
                    <a:pt x="1942" y="1647"/>
                    <a:pt x="2022" y="1604"/>
                    <a:pt x="2073" y="1503"/>
                  </a:cubicBezTo>
                  <a:cubicBezTo>
                    <a:pt x="2160" y="1328"/>
                    <a:pt x="2073" y="1067"/>
                    <a:pt x="1899" y="980"/>
                  </a:cubicBezTo>
                  <a:cubicBezTo>
                    <a:pt x="1290" y="458"/>
                    <a:pt x="768" y="197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7758367" y="1802103"/>
              <a:ext cx="41309" cy="32118"/>
            </a:xfrm>
            <a:custGeom>
              <a:rect b="b" l="l" r="r" t="t"/>
              <a:pathLst>
                <a:path extrusionOk="0" h="1625" w="2090">
                  <a:moveTo>
                    <a:pt x="262" y="1"/>
                  </a:moveTo>
                  <a:cubicBezTo>
                    <a:pt x="88" y="1"/>
                    <a:pt x="1" y="175"/>
                    <a:pt x="88" y="349"/>
                  </a:cubicBezTo>
                  <a:cubicBezTo>
                    <a:pt x="88" y="610"/>
                    <a:pt x="262" y="784"/>
                    <a:pt x="436" y="784"/>
                  </a:cubicBezTo>
                  <a:cubicBezTo>
                    <a:pt x="871" y="958"/>
                    <a:pt x="1306" y="1219"/>
                    <a:pt x="1741" y="1567"/>
                  </a:cubicBezTo>
                  <a:cubicBezTo>
                    <a:pt x="1777" y="1603"/>
                    <a:pt x="1828" y="1624"/>
                    <a:pt x="1882" y="1624"/>
                  </a:cubicBezTo>
                  <a:cubicBezTo>
                    <a:pt x="1958" y="1624"/>
                    <a:pt x="2038" y="1582"/>
                    <a:pt x="2089" y="1480"/>
                  </a:cubicBezTo>
                  <a:cubicBezTo>
                    <a:pt x="2089" y="1393"/>
                    <a:pt x="2002" y="1132"/>
                    <a:pt x="1915" y="958"/>
                  </a:cubicBezTo>
                  <a:cubicBezTo>
                    <a:pt x="1306" y="523"/>
                    <a:pt x="784" y="175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7758683" y="1777574"/>
              <a:ext cx="40993" cy="31011"/>
            </a:xfrm>
            <a:custGeom>
              <a:rect b="b" l="l" r="r" t="t"/>
              <a:pathLst>
                <a:path extrusionOk="0" h="1569" w="2074">
                  <a:moveTo>
                    <a:pt x="162" y="1"/>
                  </a:moveTo>
                  <a:cubicBezTo>
                    <a:pt x="47" y="1"/>
                    <a:pt x="0" y="157"/>
                    <a:pt x="72" y="372"/>
                  </a:cubicBezTo>
                  <a:cubicBezTo>
                    <a:pt x="159" y="546"/>
                    <a:pt x="246" y="720"/>
                    <a:pt x="420" y="807"/>
                  </a:cubicBezTo>
                  <a:cubicBezTo>
                    <a:pt x="855" y="894"/>
                    <a:pt x="1290" y="1155"/>
                    <a:pt x="1638" y="1503"/>
                  </a:cubicBezTo>
                  <a:cubicBezTo>
                    <a:pt x="1725" y="1546"/>
                    <a:pt x="1812" y="1568"/>
                    <a:pt x="1878" y="1568"/>
                  </a:cubicBezTo>
                  <a:cubicBezTo>
                    <a:pt x="1943" y="1568"/>
                    <a:pt x="1986" y="1546"/>
                    <a:pt x="1986" y="1503"/>
                  </a:cubicBezTo>
                  <a:cubicBezTo>
                    <a:pt x="2073" y="1329"/>
                    <a:pt x="1986" y="1068"/>
                    <a:pt x="1812" y="894"/>
                  </a:cubicBezTo>
                  <a:cubicBezTo>
                    <a:pt x="1290" y="459"/>
                    <a:pt x="768" y="111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7665491" y="2092352"/>
              <a:ext cx="113550" cy="175889"/>
            </a:xfrm>
            <a:custGeom>
              <a:rect b="b" l="l" r="r" t="t"/>
              <a:pathLst>
                <a:path extrusionOk="0" h="8899" w="5745">
                  <a:moveTo>
                    <a:pt x="908" y="1"/>
                  </a:moveTo>
                  <a:cubicBezTo>
                    <a:pt x="468" y="1"/>
                    <a:pt x="189" y="356"/>
                    <a:pt x="88" y="1067"/>
                  </a:cubicBezTo>
                  <a:cubicBezTo>
                    <a:pt x="1" y="2372"/>
                    <a:pt x="2263" y="6897"/>
                    <a:pt x="2263" y="6897"/>
                  </a:cubicBezTo>
                  <a:lnTo>
                    <a:pt x="5744" y="8899"/>
                  </a:lnTo>
                  <a:lnTo>
                    <a:pt x="5744" y="2024"/>
                  </a:lnTo>
                  <a:lnTo>
                    <a:pt x="5483" y="1850"/>
                  </a:lnTo>
                  <a:cubicBezTo>
                    <a:pt x="5414" y="1804"/>
                    <a:pt x="5327" y="1776"/>
                    <a:pt x="5236" y="1776"/>
                  </a:cubicBezTo>
                  <a:cubicBezTo>
                    <a:pt x="4983" y="1776"/>
                    <a:pt x="4700" y="1993"/>
                    <a:pt x="4700" y="2633"/>
                  </a:cubicBezTo>
                  <a:cubicBezTo>
                    <a:pt x="4700" y="2796"/>
                    <a:pt x="4655" y="2865"/>
                    <a:pt x="4575" y="2865"/>
                  </a:cubicBezTo>
                  <a:cubicBezTo>
                    <a:pt x="4183" y="2865"/>
                    <a:pt x="2956" y="1195"/>
                    <a:pt x="2089" y="545"/>
                  </a:cubicBezTo>
                  <a:cubicBezTo>
                    <a:pt x="1618" y="182"/>
                    <a:pt x="1222" y="1"/>
                    <a:pt x="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7779022" y="2132356"/>
              <a:ext cx="113530" cy="175454"/>
            </a:xfrm>
            <a:custGeom>
              <a:rect b="b" l="l" r="r" t="t"/>
              <a:pathLst>
                <a:path extrusionOk="0" h="8877" w="5744">
                  <a:moveTo>
                    <a:pt x="0" y="0"/>
                  </a:moveTo>
                  <a:lnTo>
                    <a:pt x="0" y="6875"/>
                  </a:lnTo>
                  <a:lnTo>
                    <a:pt x="3481" y="8876"/>
                  </a:lnTo>
                  <a:cubicBezTo>
                    <a:pt x="3481" y="8876"/>
                    <a:pt x="5744" y="6962"/>
                    <a:pt x="5657" y="5570"/>
                  </a:cubicBezTo>
                  <a:cubicBezTo>
                    <a:pt x="5483" y="4090"/>
                    <a:pt x="4786" y="3220"/>
                    <a:pt x="3655" y="2785"/>
                  </a:cubicBezTo>
                  <a:cubicBezTo>
                    <a:pt x="2611" y="2263"/>
                    <a:pt x="1044" y="2785"/>
                    <a:pt x="1044" y="1915"/>
                  </a:cubicBezTo>
                  <a:cubicBezTo>
                    <a:pt x="1044" y="957"/>
                    <a:pt x="522" y="261"/>
                    <a:pt x="261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7611434" y="1806866"/>
              <a:ext cx="141794" cy="56449"/>
            </a:xfrm>
            <a:custGeom>
              <a:rect b="b" l="l" r="r" t="t"/>
              <a:pathLst>
                <a:path extrusionOk="0" h="2856" w="7174">
                  <a:moveTo>
                    <a:pt x="3674" y="0"/>
                  </a:moveTo>
                  <a:cubicBezTo>
                    <a:pt x="1998" y="0"/>
                    <a:pt x="0" y="677"/>
                    <a:pt x="647" y="1065"/>
                  </a:cubicBezTo>
                  <a:cubicBezTo>
                    <a:pt x="647" y="1065"/>
                    <a:pt x="2101" y="394"/>
                    <a:pt x="3496" y="394"/>
                  </a:cubicBezTo>
                  <a:cubicBezTo>
                    <a:pt x="4233" y="394"/>
                    <a:pt x="4952" y="581"/>
                    <a:pt x="5433" y="1152"/>
                  </a:cubicBezTo>
                  <a:cubicBezTo>
                    <a:pt x="6394" y="2169"/>
                    <a:pt x="6840" y="2855"/>
                    <a:pt x="7036" y="2855"/>
                  </a:cubicBezTo>
                  <a:cubicBezTo>
                    <a:pt x="7142" y="2855"/>
                    <a:pt x="7174" y="2655"/>
                    <a:pt x="7174" y="2196"/>
                  </a:cubicBezTo>
                  <a:cubicBezTo>
                    <a:pt x="7174" y="2196"/>
                    <a:pt x="6739" y="978"/>
                    <a:pt x="5172" y="282"/>
                  </a:cubicBezTo>
                  <a:cubicBezTo>
                    <a:pt x="4793" y="81"/>
                    <a:pt x="4253" y="0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617640" y="1834043"/>
              <a:ext cx="133868" cy="54314"/>
            </a:xfrm>
            <a:custGeom>
              <a:rect b="b" l="l" r="r" t="t"/>
              <a:pathLst>
                <a:path extrusionOk="0" h="2748" w="6773">
                  <a:moveTo>
                    <a:pt x="3742" y="0"/>
                  </a:moveTo>
                  <a:cubicBezTo>
                    <a:pt x="2092" y="0"/>
                    <a:pt x="0" y="791"/>
                    <a:pt x="681" y="995"/>
                  </a:cubicBezTo>
                  <a:cubicBezTo>
                    <a:pt x="684" y="998"/>
                    <a:pt x="688" y="999"/>
                    <a:pt x="695" y="999"/>
                  </a:cubicBezTo>
                  <a:cubicBezTo>
                    <a:pt x="851" y="999"/>
                    <a:pt x="2154" y="383"/>
                    <a:pt x="3415" y="383"/>
                  </a:cubicBezTo>
                  <a:cubicBezTo>
                    <a:pt x="4082" y="383"/>
                    <a:pt x="4738" y="555"/>
                    <a:pt x="5206" y="1083"/>
                  </a:cubicBezTo>
                  <a:cubicBezTo>
                    <a:pt x="6052" y="2098"/>
                    <a:pt x="6460" y="2747"/>
                    <a:pt x="6642" y="2747"/>
                  </a:cubicBezTo>
                  <a:cubicBezTo>
                    <a:pt x="6740" y="2747"/>
                    <a:pt x="6773" y="2556"/>
                    <a:pt x="6773" y="2127"/>
                  </a:cubicBezTo>
                  <a:cubicBezTo>
                    <a:pt x="6773" y="2127"/>
                    <a:pt x="6425" y="908"/>
                    <a:pt x="4945" y="212"/>
                  </a:cubicBezTo>
                  <a:cubicBezTo>
                    <a:pt x="4624" y="61"/>
                    <a:pt x="4200" y="0"/>
                    <a:pt x="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623985" y="1861734"/>
              <a:ext cx="127524" cy="50005"/>
            </a:xfrm>
            <a:custGeom>
              <a:rect b="b" l="l" r="r" t="t"/>
              <a:pathLst>
                <a:path extrusionOk="0" h="2530" w="6452">
                  <a:moveTo>
                    <a:pt x="3631" y="1"/>
                  </a:moveTo>
                  <a:cubicBezTo>
                    <a:pt x="2057" y="1"/>
                    <a:pt x="1" y="849"/>
                    <a:pt x="621" y="987"/>
                  </a:cubicBezTo>
                  <a:cubicBezTo>
                    <a:pt x="853" y="987"/>
                    <a:pt x="2091" y="329"/>
                    <a:pt x="3277" y="329"/>
                  </a:cubicBezTo>
                  <a:cubicBezTo>
                    <a:pt x="3870" y="329"/>
                    <a:pt x="4450" y="494"/>
                    <a:pt x="4885" y="987"/>
                  </a:cubicBezTo>
                  <a:cubicBezTo>
                    <a:pt x="5725" y="1938"/>
                    <a:pt x="6133" y="2530"/>
                    <a:pt x="6317" y="2530"/>
                  </a:cubicBezTo>
                  <a:cubicBezTo>
                    <a:pt x="6419" y="2530"/>
                    <a:pt x="6452" y="2348"/>
                    <a:pt x="6452" y="1944"/>
                  </a:cubicBezTo>
                  <a:cubicBezTo>
                    <a:pt x="6452" y="1944"/>
                    <a:pt x="6104" y="900"/>
                    <a:pt x="4711" y="204"/>
                  </a:cubicBezTo>
                  <a:cubicBezTo>
                    <a:pt x="4422" y="59"/>
                    <a:pt x="4043" y="1"/>
                    <a:pt x="3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7629499" y="1887645"/>
              <a:ext cx="120290" cy="48721"/>
            </a:xfrm>
            <a:custGeom>
              <a:rect b="b" l="l" r="r" t="t"/>
              <a:pathLst>
                <a:path extrusionOk="0" h="2465" w="6086">
                  <a:moveTo>
                    <a:pt x="3291" y="1"/>
                  </a:moveTo>
                  <a:cubicBezTo>
                    <a:pt x="1824" y="1"/>
                    <a:pt x="0" y="646"/>
                    <a:pt x="603" y="981"/>
                  </a:cubicBezTo>
                  <a:cubicBezTo>
                    <a:pt x="690" y="1030"/>
                    <a:pt x="794" y="1050"/>
                    <a:pt x="910" y="1050"/>
                  </a:cubicBezTo>
                  <a:cubicBezTo>
                    <a:pt x="1541" y="1050"/>
                    <a:pt x="2559" y="448"/>
                    <a:pt x="3487" y="448"/>
                  </a:cubicBezTo>
                  <a:cubicBezTo>
                    <a:pt x="3926" y="448"/>
                    <a:pt x="4345" y="583"/>
                    <a:pt x="4693" y="981"/>
                  </a:cubicBezTo>
                  <a:cubicBezTo>
                    <a:pt x="5488" y="1890"/>
                    <a:pt x="5839" y="2465"/>
                    <a:pt x="5986" y="2465"/>
                  </a:cubicBezTo>
                  <a:cubicBezTo>
                    <a:pt x="6065" y="2465"/>
                    <a:pt x="6086" y="2301"/>
                    <a:pt x="6086" y="1938"/>
                  </a:cubicBezTo>
                  <a:cubicBezTo>
                    <a:pt x="6086" y="1938"/>
                    <a:pt x="5738" y="894"/>
                    <a:pt x="4432" y="198"/>
                  </a:cubicBezTo>
                  <a:cubicBezTo>
                    <a:pt x="4133" y="58"/>
                    <a:pt x="3728" y="1"/>
                    <a:pt x="3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7636180" y="1914921"/>
              <a:ext cx="113609" cy="45598"/>
            </a:xfrm>
            <a:custGeom>
              <a:rect b="b" l="l" r="r" t="t"/>
              <a:pathLst>
                <a:path extrusionOk="0" h="2307" w="5748">
                  <a:moveTo>
                    <a:pt x="3028" y="1"/>
                  </a:moveTo>
                  <a:cubicBezTo>
                    <a:pt x="1660" y="1"/>
                    <a:pt x="1" y="578"/>
                    <a:pt x="526" y="907"/>
                  </a:cubicBezTo>
                  <a:cubicBezTo>
                    <a:pt x="617" y="957"/>
                    <a:pt x="724" y="978"/>
                    <a:pt x="842" y="978"/>
                  </a:cubicBezTo>
                  <a:cubicBezTo>
                    <a:pt x="1455" y="978"/>
                    <a:pt x="2397" y="412"/>
                    <a:pt x="3251" y="412"/>
                  </a:cubicBezTo>
                  <a:cubicBezTo>
                    <a:pt x="3653" y="412"/>
                    <a:pt x="4035" y="537"/>
                    <a:pt x="4355" y="907"/>
                  </a:cubicBezTo>
                  <a:cubicBezTo>
                    <a:pt x="5145" y="1753"/>
                    <a:pt x="5496" y="2307"/>
                    <a:pt x="5645" y="2307"/>
                  </a:cubicBezTo>
                  <a:cubicBezTo>
                    <a:pt x="5726" y="2307"/>
                    <a:pt x="5748" y="2144"/>
                    <a:pt x="5748" y="1777"/>
                  </a:cubicBezTo>
                  <a:cubicBezTo>
                    <a:pt x="5748" y="1777"/>
                    <a:pt x="5400" y="819"/>
                    <a:pt x="4181" y="210"/>
                  </a:cubicBezTo>
                  <a:cubicBezTo>
                    <a:pt x="3883" y="61"/>
                    <a:pt x="3471" y="1"/>
                    <a:pt x="3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7642841" y="1942177"/>
              <a:ext cx="105229" cy="42969"/>
            </a:xfrm>
            <a:custGeom>
              <a:rect b="b" l="l" r="r" t="t"/>
              <a:pathLst>
                <a:path extrusionOk="0" h="2174" w="5324">
                  <a:moveTo>
                    <a:pt x="2728" y="0"/>
                  </a:moveTo>
                  <a:cubicBezTo>
                    <a:pt x="1449" y="0"/>
                    <a:pt x="1" y="512"/>
                    <a:pt x="451" y="833"/>
                  </a:cubicBezTo>
                  <a:cubicBezTo>
                    <a:pt x="523" y="869"/>
                    <a:pt x="608" y="885"/>
                    <a:pt x="703" y="885"/>
                  </a:cubicBezTo>
                  <a:cubicBezTo>
                    <a:pt x="1256" y="885"/>
                    <a:pt x="2155" y="361"/>
                    <a:pt x="2993" y="361"/>
                  </a:cubicBezTo>
                  <a:cubicBezTo>
                    <a:pt x="3392" y="361"/>
                    <a:pt x="3778" y="480"/>
                    <a:pt x="4105" y="833"/>
                  </a:cubicBezTo>
                  <a:cubicBezTo>
                    <a:pt x="4794" y="1636"/>
                    <a:pt x="5104" y="2174"/>
                    <a:pt x="5235" y="2174"/>
                  </a:cubicBezTo>
                  <a:cubicBezTo>
                    <a:pt x="5304" y="2174"/>
                    <a:pt x="5324" y="2030"/>
                    <a:pt x="5324" y="1703"/>
                  </a:cubicBezTo>
                  <a:cubicBezTo>
                    <a:pt x="5324" y="1703"/>
                    <a:pt x="5063" y="746"/>
                    <a:pt x="3931" y="224"/>
                  </a:cubicBezTo>
                  <a:cubicBezTo>
                    <a:pt x="3613" y="64"/>
                    <a:pt x="3181" y="0"/>
                    <a:pt x="2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649442" y="1968939"/>
              <a:ext cx="98627" cy="40360"/>
            </a:xfrm>
            <a:custGeom>
              <a:rect b="b" l="l" r="r" t="t"/>
              <a:pathLst>
                <a:path extrusionOk="0" h="2042" w="4990">
                  <a:moveTo>
                    <a:pt x="2639" y="1"/>
                  </a:moveTo>
                  <a:cubicBezTo>
                    <a:pt x="1458" y="1"/>
                    <a:pt x="0" y="519"/>
                    <a:pt x="465" y="784"/>
                  </a:cubicBezTo>
                  <a:cubicBezTo>
                    <a:pt x="532" y="822"/>
                    <a:pt x="612" y="839"/>
                    <a:pt x="704" y="839"/>
                  </a:cubicBezTo>
                  <a:cubicBezTo>
                    <a:pt x="1208" y="839"/>
                    <a:pt x="2047" y="350"/>
                    <a:pt x="2801" y="350"/>
                  </a:cubicBezTo>
                  <a:cubicBezTo>
                    <a:pt x="3159" y="350"/>
                    <a:pt x="3497" y="460"/>
                    <a:pt x="3771" y="784"/>
                  </a:cubicBezTo>
                  <a:cubicBezTo>
                    <a:pt x="4455" y="1525"/>
                    <a:pt x="4766" y="2042"/>
                    <a:pt x="4899" y="2042"/>
                  </a:cubicBezTo>
                  <a:cubicBezTo>
                    <a:pt x="4969" y="2042"/>
                    <a:pt x="4990" y="1898"/>
                    <a:pt x="4990" y="1567"/>
                  </a:cubicBezTo>
                  <a:cubicBezTo>
                    <a:pt x="4990" y="1567"/>
                    <a:pt x="4729" y="697"/>
                    <a:pt x="3597" y="175"/>
                  </a:cubicBezTo>
                  <a:cubicBezTo>
                    <a:pt x="3349" y="51"/>
                    <a:pt x="3008" y="1"/>
                    <a:pt x="2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654818" y="1996195"/>
              <a:ext cx="93251" cy="37376"/>
            </a:xfrm>
            <a:custGeom>
              <a:rect b="b" l="l" r="r" t="t"/>
              <a:pathLst>
                <a:path extrusionOk="0" h="1891" w="4718">
                  <a:moveTo>
                    <a:pt x="2394" y="1"/>
                  </a:moveTo>
                  <a:cubicBezTo>
                    <a:pt x="1279" y="1"/>
                    <a:pt x="1" y="452"/>
                    <a:pt x="454" y="711"/>
                  </a:cubicBezTo>
                  <a:cubicBezTo>
                    <a:pt x="524" y="751"/>
                    <a:pt x="608" y="768"/>
                    <a:pt x="702" y="768"/>
                  </a:cubicBezTo>
                  <a:cubicBezTo>
                    <a:pt x="1189" y="768"/>
                    <a:pt x="1956" y="315"/>
                    <a:pt x="2663" y="315"/>
                  </a:cubicBezTo>
                  <a:cubicBezTo>
                    <a:pt x="2996" y="315"/>
                    <a:pt x="3316" y="415"/>
                    <a:pt x="3586" y="711"/>
                  </a:cubicBezTo>
                  <a:cubicBezTo>
                    <a:pt x="4211" y="1449"/>
                    <a:pt x="4502" y="1891"/>
                    <a:pt x="4629" y="1891"/>
                  </a:cubicBezTo>
                  <a:cubicBezTo>
                    <a:pt x="4697" y="1891"/>
                    <a:pt x="4718" y="1766"/>
                    <a:pt x="4718" y="1494"/>
                  </a:cubicBezTo>
                  <a:cubicBezTo>
                    <a:pt x="4718" y="1494"/>
                    <a:pt x="4457" y="624"/>
                    <a:pt x="3412" y="188"/>
                  </a:cubicBezTo>
                  <a:cubicBezTo>
                    <a:pt x="3144" y="54"/>
                    <a:pt x="2779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660965" y="2022937"/>
              <a:ext cx="85385" cy="34786"/>
            </a:xfrm>
            <a:custGeom>
              <a:rect b="b" l="l" r="r" t="t"/>
              <a:pathLst>
                <a:path extrusionOk="0" h="1760" w="4320">
                  <a:moveTo>
                    <a:pt x="2365" y="1"/>
                  </a:moveTo>
                  <a:cubicBezTo>
                    <a:pt x="1308" y="1"/>
                    <a:pt x="1" y="461"/>
                    <a:pt x="404" y="663"/>
                  </a:cubicBezTo>
                  <a:cubicBezTo>
                    <a:pt x="468" y="706"/>
                    <a:pt x="547" y="724"/>
                    <a:pt x="638" y="724"/>
                  </a:cubicBezTo>
                  <a:cubicBezTo>
                    <a:pt x="1077" y="724"/>
                    <a:pt x="1789" y="305"/>
                    <a:pt x="2440" y="305"/>
                  </a:cubicBezTo>
                  <a:cubicBezTo>
                    <a:pt x="2743" y="305"/>
                    <a:pt x="3033" y="396"/>
                    <a:pt x="3275" y="663"/>
                  </a:cubicBezTo>
                  <a:cubicBezTo>
                    <a:pt x="3839" y="1339"/>
                    <a:pt x="4111" y="1760"/>
                    <a:pt x="4232" y="1760"/>
                  </a:cubicBezTo>
                  <a:cubicBezTo>
                    <a:pt x="4298" y="1760"/>
                    <a:pt x="4320" y="1635"/>
                    <a:pt x="4320" y="1359"/>
                  </a:cubicBezTo>
                  <a:cubicBezTo>
                    <a:pt x="4320" y="1359"/>
                    <a:pt x="4059" y="663"/>
                    <a:pt x="3188" y="141"/>
                  </a:cubicBezTo>
                  <a:cubicBezTo>
                    <a:pt x="2970" y="41"/>
                    <a:pt x="267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7667646" y="2050213"/>
              <a:ext cx="78704" cy="32217"/>
            </a:xfrm>
            <a:custGeom>
              <a:rect b="b" l="l" r="r" t="t"/>
              <a:pathLst>
                <a:path extrusionOk="0" h="1630" w="3982">
                  <a:moveTo>
                    <a:pt x="2065" y="1"/>
                  </a:moveTo>
                  <a:cubicBezTo>
                    <a:pt x="1143" y="1"/>
                    <a:pt x="0" y="392"/>
                    <a:pt x="327" y="588"/>
                  </a:cubicBezTo>
                  <a:cubicBezTo>
                    <a:pt x="396" y="634"/>
                    <a:pt x="480" y="653"/>
                    <a:pt x="575" y="653"/>
                  </a:cubicBezTo>
                  <a:cubicBezTo>
                    <a:pt x="992" y="653"/>
                    <a:pt x="1630" y="300"/>
                    <a:pt x="2211" y="300"/>
                  </a:cubicBezTo>
                  <a:cubicBezTo>
                    <a:pt x="2510" y="300"/>
                    <a:pt x="2794" y="393"/>
                    <a:pt x="3025" y="675"/>
                  </a:cubicBezTo>
                  <a:cubicBezTo>
                    <a:pt x="3538" y="1246"/>
                    <a:pt x="3790" y="1630"/>
                    <a:pt x="3902" y="1630"/>
                  </a:cubicBezTo>
                  <a:cubicBezTo>
                    <a:pt x="3961" y="1630"/>
                    <a:pt x="3982" y="1524"/>
                    <a:pt x="3982" y="1284"/>
                  </a:cubicBezTo>
                  <a:cubicBezTo>
                    <a:pt x="3982" y="1284"/>
                    <a:pt x="3721" y="588"/>
                    <a:pt x="2850" y="153"/>
                  </a:cubicBezTo>
                  <a:cubicBezTo>
                    <a:pt x="2655" y="44"/>
                    <a:pt x="2372" y="1"/>
                    <a:pt x="2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674524" y="2077745"/>
              <a:ext cx="70106" cy="28837"/>
            </a:xfrm>
            <a:custGeom>
              <a:rect b="b" l="l" r="r" t="t"/>
              <a:pathLst>
                <a:path extrusionOk="0" h="1459" w="3547">
                  <a:moveTo>
                    <a:pt x="1844" y="0"/>
                  </a:moveTo>
                  <a:cubicBezTo>
                    <a:pt x="996" y="0"/>
                    <a:pt x="1" y="392"/>
                    <a:pt x="327" y="588"/>
                  </a:cubicBezTo>
                  <a:cubicBezTo>
                    <a:pt x="374" y="616"/>
                    <a:pt x="430" y="628"/>
                    <a:pt x="494" y="628"/>
                  </a:cubicBezTo>
                  <a:cubicBezTo>
                    <a:pt x="850" y="628"/>
                    <a:pt x="1445" y="253"/>
                    <a:pt x="2009" y="253"/>
                  </a:cubicBezTo>
                  <a:cubicBezTo>
                    <a:pt x="2277" y="253"/>
                    <a:pt x="2538" y="337"/>
                    <a:pt x="2764" y="588"/>
                  </a:cubicBezTo>
                  <a:cubicBezTo>
                    <a:pt x="3216" y="1097"/>
                    <a:pt x="3411" y="1459"/>
                    <a:pt x="3492" y="1459"/>
                  </a:cubicBezTo>
                  <a:cubicBezTo>
                    <a:pt x="3536" y="1459"/>
                    <a:pt x="3547" y="1353"/>
                    <a:pt x="3547" y="1110"/>
                  </a:cubicBezTo>
                  <a:cubicBezTo>
                    <a:pt x="3547" y="1110"/>
                    <a:pt x="3373" y="501"/>
                    <a:pt x="2589" y="152"/>
                  </a:cubicBezTo>
                  <a:cubicBezTo>
                    <a:pt x="2394" y="44"/>
                    <a:pt x="2127" y="0"/>
                    <a:pt x="1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7803095" y="1873929"/>
              <a:ext cx="135193" cy="132584"/>
            </a:xfrm>
            <a:custGeom>
              <a:rect b="b" l="l" r="r" t="t"/>
              <a:pathLst>
                <a:path extrusionOk="0" h="6708" w="6840">
                  <a:moveTo>
                    <a:pt x="564" y="1"/>
                  </a:moveTo>
                  <a:cubicBezTo>
                    <a:pt x="126" y="1"/>
                    <a:pt x="0" y="283"/>
                    <a:pt x="0" y="283"/>
                  </a:cubicBezTo>
                  <a:cubicBezTo>
                    <a:pt x="0" y="1066"/>
                    <a:pt x="94" y="1223"/>
                    <a:pt x="470" y="1223"/>
                  </a:cubicBezTo>
                  <a:cubicBezTo>
                    <a:pt x="721" y="1223"/>
                    <a:pt x="1097" y="1153"/>
                    <a:pt x="1654" y="1153"/>
                  </a:cubicBezTo>
                  <a:cubicBezTo>
                    <a:pt x="3133" y="1153"/>
                    <a:pt x="6005" y="6200"/>
                    <a:pt x="6440" y="6635"/>
                  </a:cubicBezTo>
                  <a:cubicBezTo>
                    <a:pt x="6495" y="6684"/>
                    <a:pt x="6531" y="6708"/>
                    <a:pt x="6550" y="6708"/>
                  </a:cubicBezTo>
                  <a:cubicBezTo>
                    <a:pt x="6840" y="6708"/>
                    <a:pt x="3383" y="1523"/>
                    <a:pt x="1915" y="544"/>
                  </a:cubicBezTo>
                  <a:cubicBezTo>
                    <a:pt x="1288" y="126"/>
                    <a:pt x="857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7803095" y="1900473"/>
              <a:ext cx="132524" cy="124243"/>
            </a:xfrm>
            <a:custGeom>
              <a:rect b="b" l="l" r="r" t="t"/>
              <a:pathLst>
                <a:path extrusionOk="0" h="6286" w="6705">
                  <a:moveTo>
                    <a:pt x="568" y="1"/>
                  </a:moveTo>
                  <a:cubicBezTo>
                    <a:pt x="153" y="1"/>
                    <a:pt x="0" y="245"/>
                    <a:pt x="0" y="245"/>
                  </a:cubicBezTo>
                  <a:cubicBezTo>
                    <a:pt x="0" y="956"/>
                    <a:pt x="89" y="1104"/>
                    <a:pt x="440" y="1104"/>
                  </a:cubicBezTo>
                  <a:cubicBezTo>
                    <a:pt x="690" y="1104"/>
                    <a:pt x="1074" y="1028"/>
                    <a:pt x="1654" y="1028"/>
                  </a:cubicBezTo>
                  <a:cubicBezTo>
                    <a:pt x="2959" y="1115"/>
                    <a:pt x="5744" y="5989"/>
                    <a:pt x="6179" y="6250"/>
                  </a:cubicBezTo>
                  <a:cubicBezTo>
                    <a:pt x="6220" y="6274"/>
                    <a:pt x="6250" y="6286"/>
                    <a:pt x="6271" y="6286"/>
                  </a:cubicBezTo>
                  <a:cubicBezTo>
                    <a:pt x="6705" y="6286"/>
                    <a:pt x="3238" y="1419"/>
                    <a:pt x="1828" y="506"/>
                  </a:cubicBezTo>
                  <a:cubicBezTo>
                    <a:pt x="1261" y="116"/>
                    <a:pt x="852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7804815" y="1926286"/>
              <a:ext cx="125152" cy="118886"/>
            </a:xfrm>
            <a:custGeom>
              <a:rect b="b" l="l" r="r" t="t"/>
              <a:pathLst>
                <a:path extrusionOk="0" h="6015" w="6332">
                  <a:moveTo>
                    <a:pt x="512" y="0"/>
                  </a:moveTo>
                  <a:cubicBezTo>
                    <a:pt x="123" y="0"/>
                    <a:pt x="1" y="244"/>
                    <a:pt x="1" y="244"/>
                  </a:cubicBezTo>
                  <a:cubicBezTo>
                    <a:pt x="1" y="945"/>
                    <a:pt x="67" y="1078"/>
                    <a:pt x="428" y="1078"/>
                  </a:cubicBezTo>
                  <a:cubicBezTo>
                    <a:pt x="650" y="1078"/>
                    <a:pt x="983" y="1028"/>
                    <a:pt x="1480" y="1028"/>
                  </a:cubicBezTo>
                  <a:cubicBezTo>
                    <a:pt x="2785" y="1028"/>
                    <a:pt x="5483" y="5814"/>
                    <a:pt x="5831" y="5988"/>
                  </a:cubicBezTo>
                  <a:cubicBezTo>
                    <a:pt x="5863" y="6006"/>
                    <a:pt x="5888" y="6015"/>
                    <a:pt x="5907" y="6015"/>
                  </a:cubicBezTo>
                  <a:cubicBezTo>
                    <a:pt x="6331" y="6015"/>
                    <a:pt x="3076" y="1340"/>
                    <a:pt x="1741" y="506"/>
                  </a:cubicBezTo>
                  <a:cubicBezTo>
                    <a:pt x="1174" y="116"/>
                    <a:pt x="78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804815" y="1952811"/>
              <a:ext cx="118175" cy="111316"/>
            </a:xfrm>
            <a:custGeom>
              <a:rect b="b" l="l" r="r" t="t"/>
              <a:pathLst>
                <a:path extrusionOk="0" h="5632" w="5979">
                  <a:moveTo>
                    <a:pt x="477" y="1"/>
                  </a:moveTo>
                  <a:cubicBezTo>
                    <a:pt x="119" y="1"/>
                    <a:pt x="1" y="208"/>
                    <a:pt x="1" y="208"/>
                  </a:cubicBezTo>
                  <a:cubicBezTo>
                    <a:pt x="1" y="847"/>
                    <a:pt x="56" y="986"/>
                    <a:pt x="340" y="986"/>
                  </a:cubicBezTo>
                  <a:cubicBezTo>
                    <a:pt x="559" y="986"/>
                    <a:pt x="912" y="904"/>
                    <a:pt x="1480" y="904"/>
                  </a:cubicBezTo>
                  <a:cubicBezTo>
                    <a:pt x="2698" y="991"/>
                    <a:pt x="4787" y="5168"/>
                    <a:pt x="5483" y="5603"/>
                  </a:cubicBezTo>
                  <a:cubicBezTo>
                    <a:pt x="5517" y="5622"/>
                    <a:pt x="5544" y="5632"/>
                    <a:pt x="5563" y="5632"/>
                  </a:cubicBezTo>
                  <a:cubicBezTo>
                    <a:pt x="5979" y="5632"/>
                    <a:pt x="2902" y="1301"/>
                    <a:pt x="1654" y="469"/>
                  </a:cubicBezTo>
                  <a:cubicBezTo>
                    <a:pt x="1110" y="106"/>
                    <a:pt x="732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7804815" y="1978248"/>
              <a:ext cx="111455" cy="104834"/>
            </a:xfrm>
            <a:custGeom>
              <a:rect b="b" l="l" r="r" t="t"/>
              <a:pathLst>
                <a:path extrusionOk="0" h="5304" w="5639">
                  <a:moveTo>
                    <a:pt x="505" y="0"/>
                  </a:moveTo>
                  <a:cubicBezTo>
                    <a:pt x="129" y="0"/>
                    <a:pt x="1" y="226"/>
                    <a:pt x="1" y="226"/>
                  </a:cubicBezTo>
                  <a:cubicBezTo>
                    <a:pt x="1" y="853"/>
                    <a:pt x="95" y="978"/>
                    <a:pt x="414" y="978"/>
                  </a:cubicBezTo>
                  <a:cubicBezTo>
                    <a:pt x="627" y="978"/>
                    <a:pt x="940" y="922"/>
                    <a:pt x="1393" y="922"/>
                  </a:cubicBezTo>
                  <a:cubicBezTo>
                    <a:pt x="2524" y="922"/>
                    <a:pt x="4526" y="4925"/>
                    <a:pt x="5222" y="5273"/>
                  </a:cubicBezTo>
                  <a:cubicBezTo>
                    <a:pt x="5254" y="5294"/>
                    <a:pt x="5279" y="5303"/>
                    <a:pt x="5295" y="5303"/>
                  </a:cubicBezTo>
                  <a:cubicBezTo>
                    <a:pt x="5638" y="5303"/>
                    <a:pt x="2812" y="1230"/>
                    <a:pt x="1567" y="400"/>
                  </a:cubicBezTo>
                  <a:cubicBezTo>
                    <a:pt x="1090" y="94"/>
                    <a:pt x="747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7806534" y="2004042"/>
              <a:ext cx="105506" cy="99497"/>
            </a:xfrm>
            <a:custGeom>
              <a:rect b="b" l="l" r="r" t="t"/>
              <a:pathLst>
                <a:path extrusionOk="0" h="5034" w="5338">
                  <a:moveTo>
                    <a:pt x="448" y="1"/>
                  </a:moveTo>
                  <a:cubicBezTo>
                    <a:pt x="97" y="1"/>
                    <a:pt x="1" y="227"/>
                    <a:pt x="1" y="227"/>
                  </a:cubicBezTo>
                  <a:cubicBezTo>
                    <a:pt x="1" y="781"/>
                    <a:pt x="59" y="897"/>
                    <a:pt x="311" y="897"/>
                  </a:cubicBezTo>
                  <a:cubicBezTo>
                    <a:pt x="494" y="897"/>
                    <a:pt x="779" y="836"/>
                    <a:pt x="1219" y="836"/>
                  </a:cubicBezTo>
                  <a:cubicBezTo>
                    <a:pt x="2350" y="923"/>
                    <a:pt x="4178" y="4578"/>
                    <a:pt x="4874" y="5013"/>
                  </a:cubicBezTo>
                  <a:cubicBezTo>
                    <a:pt x="4902" y="5027"/>
                    <a:pt x="4923" y="5033"/>
                    <a:pt x="4940" y="5033"/>
                  </a:cubicBezTo>
                  <a:cubicBezTo>
                    <a:pt x="5337" y="5033"/>
                    <a:pt x="2566" y="1153"/>
                    <a:pt x="1480" y="401"/>
                  </a:cubicBezTo>
                  <a:cubicBezTo>
                    <a:pt x="1003" y="94"/>
                    <a:pt x="673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806534" y="2030586"/>
              <a:ext cx="98608" cy="91887"/>
            </a:xfrm>
            <a:custGeom>
              <a:rect b="b" l="l" r="r" t="t"/>
              <a:pathLst>
                <a:path extrusionOk="0" h="4649" w="4989">
                  <a:moveTo>
                    <a:pt x="414" y="1"/>
                  </a:moveTo>
                  <a:cubicBezTo>
                    <a:pt x="95" y="1"/>
                    <a:pt x="1" y="189"/>
                    <a:pt x="1" y="189"/>
                  </a:cubicBezTo>
                  <a:cubicBezTo>
                    <a:pt x="1" y="733"/>
                    <a:pt x="69" y="835"/>
                    <a:pt x="374" y="835"/>
                  </a:cubicBezTo>
                  <a:cubicBezTo>
                    <a:pt x="558" y="835"/>
                    <a:pt x="827" y="798"/>
                    <a:pt x="1219" y="798"/>
                  </a:cubicBezTo>
                  <a:cubicBezTo>
                    <a:pt x="2263" y="798"/>
                    <a:pt x="3917" y="4279"/>
                    <a:pt x="4613" y="4627"/>
                  </a:cubicBezTo>
                  <a:cubicBezTo>
                    <a:pt x="4639" y="4642"/>
                    <a:pt x="4658" y="4649"/>
                    <a:pt x="4672" y="4649"/>
                  </a:cubicBezTo>
                  <a:cubicBezTo>
                    <a:pt x="4989" y="4649"/>
                    <a:pt x="2393" y="1030"/>
                    <a:pt x="1393" y="363"/>
                  </a:cubicBezTo>
                  <a:cubicBezTo>
                    <a:pt x="940" y="84"/>
                    <a:pt x="627" y="1"/>
                    <a:pt x="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808254" y="2056399"/>
              <a:ext cx="91156" cy="86551"/>
            </a:xfrm>
            <a:custGeom>
              <a:rect b="b" l="l" r="r" t="t"/>
              <a:pathLst>
                <a:path extrusionOk="0" h="4379" w="4612">
                  <a:moveTo>
                    <a:pt x="376" y="0"/>
                  </a:moveTo>
                  <a:cubicBezTo>
                    <a:pt x="95" y="0"/>
                    <a:pt x="1" y="188"/>
                    <a:pt x="1" y="188"/>
                  </a:cubicBezTo>
                  <a:cubicBezTo>
                    <a:pt x="1" y="658"/>
                    <a:pt x="63" y="752"/>
                    <a:pt x="301" y="752"/>
                  </a:cubicBezTo>
                  <a:cubicBezTo>
                    <a:pt x="460" y="752"/>
                    <a:pt x="697" y="710"/>
                    <a:pt x="1045" y="710"/>
                  </a:cubicBezTo>
                  <a:cubicBezTo>
                    <a:pt x="2002" y="797"/>
                    <a:pt x="3655" y="4017"/>
                    <a:pt x="4178" y="4365"/>
                  </a:cubicBezTo>
                  <a:cubicBezTo>
                    <a:pt x="4199" y="4374"/>
                    <a:pt x="4217" y="4379"/>
                    <a:pt x="4230" y="4379"/>
                  </a:cubicBezTo>
                  <a:cubicBezTo>
                    <a:pt x="4611" y="4379"/>
                    <a:pt x="2226" y="1034"/>
                    <a:pt x="1219" y="362"/>
                  </a:cubicBezTo>
                  <a:cubicBezTo>
                    <a:pt x="836" y="84"/>
                    <a:pt x="564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808254" y="2082924"/>
              <a:ext cx="83290" cy="79179"/>
            </a:xfrm>
            <a:custGeom>
              <a:rect b="b" l="l" r="r" t="t"/>
              <a:pathLst>
                <a:path extrusionOk="0" h="4006" w="4214">
                  <a:moveTo>
                    <a:pt x="360" y="1"/>
                  </a:moveTo>
                  <a:cubicBezTo>
                    <a:pt x="91" y="1"/>
                    <a:pt x="1" y="152"/>
                    <a:pt x="1" y="152"/>
                  </a:cubicBezTo>
                  <a:cubicBezTo>
                    <a:pt x="1" y="621"/>
                    <a:pt x="63" y="715"/>
                    <a:pt x="301" y="715"/>
                  </a:cubicBezTo>
                  <a:cubicBezTo>
                    <a:pt x="460" y="715"/>
                    <a:pt x="697" y="674"/>
                    <a:pt x="1045" y="674"/>
                  </a:cubicBezTo>
                  <a:cubicBezTo>
                    <a:pt x="1915" y="674"/>
                    <a:pt x="3394" y="3632"/>
                    <a:pt x="3917" y="3980"/>
                  </a:cubicBezTo>
                  <a:cubicBezTo>
                    <a:pt x="3942" y="3997"/>
                    <a:pt x="3961" y="4005"/>
                    <a:pt x="3973" y="4005"/>
                  </a:cubicBezTo>
                  <a:cubicBezTo>
                    <a:pt x="4214" y="4005"/>
                    <a:pt x="2047" y="905"/>
                    <a:pt x="1219" y="326"/>
                  </a:cubicBezTo>
                  <a:cubicBezTo>
                    <a:pt x="825" y="75"/>
                    <a:pt x="549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7809974" y="2108341"/>
              <a:ext cx="76431" cy="72715"/>
            </a:xfrm>
            <a:custGeom>
              <a:rect b="b" l="l" r="r" t="t"/>
              <a:pathLst>
                <a:path extrusionOk="0" h="3679" w="3867">
                  <a:moveTo>
                    <a:pt x="332" y="1"/>
                  </a:moveTo>
                  <a:cubicBezTo>
                    <a:pt x="69" y="1"/>
                    <a:pt x="1" y="171"/>
                    <a:pt x="1" y="171"/>
                  </a:cubicBezTo>
                  <a:cubicBezTo>
                    <a:pt x="1" y="569"/>
                    <a:pt x="29" y="654"/>
                    <a:pt x="199" y="654"/>
                  </a:cubicBezTo>
                  <a:cubicBezTo>
                    <a:pt x="327" y="654"/>
                    <a:pt x="535" y="606"/>
                    <a:pt x="871" y="606"/>
                  </a:cubicBezTo>
                  <a:cubicBezTo>
                    <a:pt x="1741" y="606"/>
                    <a:pt x="3046" y="3391"/>
                    <a:pt x="3568" y="3652"/>
                  </a:cubicBezTo>
                  <a:cubicBezTo>
                    <a:pt x="3596" y="3670"/>
                    <a:pt x="3616" y="3679"/>
                    <a:pt x="3629" y="3679"/>
                  </a:cubicBezTo>
                  <a:cubicBezTo>
                    <a:pt x="3866" y="3679"/>
                    <a:pt x="1870" y="835"/>
                    <a:pt x="1045" y="258"/>
                  </a:cubicBezTo>
                  <a:cubicBezTo>
                    <a:pt x="719" y="62"/>
                    <a:pt x="490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809974" y="2134155"/>
              <a:ext cx="70601" cy="67339"/>
            </a:xfrm>
            <a:custGeom>
              <a:rect b="b" l="l" r="r" t="t"/>
              <a:pathLst>
                <a:path extrusionOk="0" h="3407" w="3572">
                  <a:moveTo>
                    <a:pt x="311" y="0"/>
                  </a:moveTo>
                  <a:cubicBezTo>
                    <a:pt x="69" y="0"/>
                    <a:pt x="1" y="170"/>
                    <a:pt x="1" y="170"/>
                  </a:cubicBezTo>
                  <a:cubicBezTo>
                    <a:pt x="1" y="558"/>
                    <a:pt x="36" y="628"/>
                    <a:pt x="263" y="628"/>
                  </a:cubicBezTo>
                  <a:cubicBezTo>
                    <a:pt x="393" y="628"/>
                    <a:pt x="586" y="605"/>
                    <a:pt x="871" y="605"/>
                  </a:cubicBezTo>
                  <a:cubicBezTo>
                    <a:pt x="1567" y="605"/>
                    <a:pt x="2785" y="3129"/>
                    <a:pt x="3307" y="3390"/>
                  </a:cubicBezTo>
                  <a:cubicBezTo>
                    <a:pt x="3326" y="3401"/>
                    <a:pt x="3341" y="3407"/>
                    <a:pt x="3351" y="3407"/>
                  </a:cubicBezTo>
                  <a:cubicBezTo>
                    <a:pt x="3571" y="3407"/>
                    <a:pt x="1707" y="757"/>
                    <a:pt x="958" y="257"/>
                  </a:cubicBezTo>
                  <a:cubicBezTo>
                    <a:pt x="664" y="61"/>
                    <a:pt x="456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7022338" y="2333564"/>
              <a:ext cx="395498" cy="264080"/>
            </a:xfrm>
            <a:custGeom>
              <a:rect b="b" l="l" r="r" t="t"/>
              <a:pathLst>
                <a:path extrusionOk="0" h="13361" w="20010">
                  <a:moveTo>
                    <a:pt x="10651" y="1"/>
                  </a:moveTo>
                  <a:cubicBezTo>
                    <a:pt x="8239" y="1"/>
                    <a:pt x="1" y="6470"/>
                    <a:pt x="952" y="10793"/>
                  </a:cubicBezTo>
                  <a:cubicBezTo>
                    <a:pt x="1374" y="12711"/>
                    <a:pt x="1627" y="13361"/>
                    <a:pt x="1994" y="13361"/>
                  </a:cubicBezTo>
                  <a:cubicBezTo>
                    <a:pt x="2459" y="13361"/>
                    <a:pt x="3109" y="12316"/>
                    <a:pt x="4520" y="11489"/>
                  </a:cubicBezTo>
                  <a:cubicBezTo>
                    <a:pt x="7130" y="10009"/>
                    <a:pt x="11481" y="3483"/>
                    <a:pt x="11481" y="3483"/>
                  </a:cubicBezTo>
                  <a:cubicBezTo>
                    <a:pt x="11481" y="3483"/>
                    <a:pt x="20010" y="350"/>
                    <a:pt x="10698" y="2"/>
                  </a:cubicBezTo>
                  <a:cubicBezTo>
                    <a:pt x="10683" y="1"/>
                    <a:pt x="10667" y="1"/>
                    <a:pt x="10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673051" y="3640781"/>
              <a:ext cx="237378" cy="217830"/>
            </a:xfrm>
            <a:custGeom>
              <a:rect b="b" l="l" r="r" t="t"/>
              <a:pathLst>
                <a:path extrusionOk="0" h="11021" w="12010">
                  <a:moveTo>
                    <a:pt x="262" y="1"/>
                  </a:moveTo>
                  <a:cubicBezTo>
                    <a:pt x="262" y="1"/>
                    <a:pt x="1" y="610"/>
                    <a:pt x="1" y="2002"/>
                  </a:cubicBezTo>
                  <a:cubicBezTo>
                    <a:pt x="1" y="3395"/>
                    <a:pt x="1741" y="4961"/>
                    <a:pt x="2350" y="6266"/>
                  </a:cubicBezTo>
                  <a:cubicBezTo>
                    <a:pt x="3047" y="7485"/>
                    <a:pt x="4874" y="9660"/>
                    <a:pt x="7398" y="10443"/>
                  </a:cubicBezTo>
                  <a:cubicBezTo>
                    <a:pt x="8669" y="10825"/>
                    <a:pt x="9568" y="11020"/>
                    <a:pt x="10207" y="11020"/>
                  </a:cubicBezTo>
                  <a:cubicBezTo>
                    <a:pt x="10881" y="11020"/>
                    <a:pt x="11265" y="10803"/>
                    <a:pt x="11488" y="10356"/>
                  </a:cubicBezTo>
                  <a:cubicBezTo>
                    <a:pt x="12010" y="9138"/>
                    <a:pt x="10618" y="6527"/>
                    <a:pt x="9486" y="5396"/>
                  </a:cubicBezTo>
                  <a:cubicBezTo>
                    <a:pt x="7659" y="3569"/>
                    <a:pt x="5657" y="1219"/>
                    <a:pt x="5657" y="1219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673051" y="3630464"/>
              <a:ext cx="237378" cy="217830"/>
            </a:xfrm>
            <a:custGeom>
              <a:rect b="b" l="l" r="r" t="t"/>
              <a:pathLst>
                <a:path extrusionOk="0" h="11021" w="12010">
                  <a:moveTo>
                    <a:pt x="262" y="1"/>
                  </a:moveTo>
                  <a:cubicBezTo>
                    <a:pt x="262" y="1"/>
                    <a:pt x="1" y="610"/>
                    <a:pt x="1" y="2002"/>
                  </a:cubicBezTo>
                  <a:cubicBezTo>
                    <a:pt x="1" y="3395"/>
                    <a:pt x="1741" y="4961"/>
                    <a:pt x="2350" y="6179"/>
                  </a:cubicBezTo>
                  <a:cubicBezTo>
                    <a:pt x="3047" y="7485"/>
                    <a:pt x="4874" y="9660"/>
                    <a:pt x="7398" y="10443"/>
                  </a:cubicBezTo>
                  <a:cubicBezTo>
                    <a:pt x="8669" y="10825"/>
                    <a:pt x="9568" y="11020"/>
                    <a:pt x="10207" y="11020"/>
                  </a:cubicBezTo>
                  <a:cubicBezTo>
                    <a:pt x="10881" y="11020"/>
                    <a:pt x="11265" y="10803"/>
                    <a:pt x="11488" y="10356"/>
                  </a:cubicBezTo>
                  <a:cubicBezTo>
                    <a:pt x="12010" y="9138"/>
                    <a:pt x="10618" y="6527"/>
                    <a:pt x="9486" y="5396"/>
                  </a:cubicBezTo>
                  <a:cubicBezTo>
                    <a:pt x="7659" y="3569"/>
                    <a:pt x="5657" y="1219"/>
                    <a:pt x="5657" y="1219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905250" y="3473945"/>
              <a:ext cx="274654" cy="220320"/>
            </a:xfrm>
            <a:custGeom>
              <a:rect b="b" l="l" r="r" t="t"/>
              <a:pathLst>
                <a:path extrusionOk="0" h="11147" w="13896">
                  <a:moveTo>
                    <a:pt x="610" y="1"/>
                  </a:moveTo>
                  <a:cubicBezTo>
                    <a:pt x="610" y="1"/>
                    <a:pt x="1" y="1741"/>
                    <a:pt x="1" y="2959"/>
                  </a:cubicBezTo>
                  <a:lnTo>
                    <a:pt x="1" y="4265"/>
                  </a:lnTo>
                  <a:cubicBezTo>
                    <a:pt x="1" y="4265"/>
                    <a:pt x="1306" y="5222"/>
                    <a:pt x="2263" y="5396"/>
                  </a:cubicBezTo>
                  <a:cubicBezTo>
                    <a:pt x="3308" y="5570"/>
                    <a:pt x="6353" y="9225"/>
                    <a:pt x="8007" y="10008"/>
                  </a:cubicBezTo>
                  <a:cubicBezTo>
                    <a:pt x="9797" y="10859"/>
                    <a:pt x="11052" y="11146"/>
                    <a:pt x="11927" y="11146"/>
                  </a:cubicBezTo>
                  <a:cubicBezTo>
                    <a:pt x="13647" y="11146"/>
                    <a:pt x="13895" y="10037"/>
                    <a:pt x="13837" y="9921"/>
                  </a:cubicBezTo>
                  <a:cubicBezTo>
                    <a:pt x="13663" y="8964"/>
                    <a:pt x="12532" y="7746"/>
                    <a:pt x="11749" y="7310"/>
                  </a:cubicBezTo>
                  <a:cubicBezTo>
                    <a:pt x="10705" y="6701"/>
                    <a:pt x="9747" y="4700"/>
                    <a:pt x="9312" y="3917"/>
                  </a:cubicBezTo>
                  <a:cubicBezTo>
                    <a:pt x="8849" y="3222"/>
                    <a:pt x="7907" y="1843"/>
                    <a:pt x="7154" y="1843"/>
                  </a:cubicBezTo>
                  <a:cubicBezTo>
                    <a:pt x="7057" y="1843"/>
                    <a:pt x="6964" y="1866"/>
                    <a:pt x="6876" y="1915"/>
                  </a:cubicBezTo>
                  <a:cubicBezTo>
                    <a:pt x="6092" y="2350"/>
                    <a:pt x="4265" y="3917"/>
                    <a:pt x="4265" y="3917"/>
                  </a:cubicBezTo>
                  <a:cubicBezTo>
                    <a:pt x="4265" y="3917"/>
                    <a:pt x="1654" y="2524"/>
                    <a:pt x="1219" y="1741"/>
                  </a:cubicBezTo>
                  <a:cubicBezTo>
                    <a:pt x="784" y="1045"/>
                    <a:pt x="61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6917307" y="3464181"/>
              <a:ext cx="113530" cy="87183"/>
            </a:xfrm>
            <a:custGeom>
              <a:rect b="b" l="l" r="r" t="t"/>
              <a:pathLst>
                <a:path extrusionOk="0" h="4411" w="5744">
                  <a:moveTo>
                    <a:pt x="1216" y="0"/>
                  </a:moveTo>
                  <a:cubicBezTo>
                    <a:pt x="998" y="0"/>
                    <a:pt x="792" y="45"/>
                    <a:pt x="609" y="147"/>
                  </a:cubicBezTo>
                  <a:cubicBezTo>
                    <a:pt x="261" y="321"/>
                    <a:pt x="87" y="408"/>
                    <a:pt x="0" y="582"/>
                  </a:cubicBezTo>
                  <a:cubicBezTo>
                    <a:pt x="87" y="843"/>
                    <a:pt x="261" y="1713"/>
                    <a:pt x="609" y="2235"/>
                  </a:cubicBezTo>
                  <a:cubicBezTo>
                    <a:pt x="1044" y="3018"/>
                    <a:pt x="3655" y="4411"/>
                    <a:pt x="3655" y="4411"/>
                  </a:cubicBezTo>
                  <a:cubicBezTo>
                    <a:pt x="3655" y="4411"/>
                    <a:pt x="4786" y="3453"/>
                    <a:pt x="5743" y="2757"/>
                  </a:cubicBezTo>
                  <a:cubicBezTo>
                    <a:pt x="4873" y="2235"/>
                    <a:pt x="3742" y="1539"/>
                    <a:pt x="3307" y="1017"/>
                  </a:cubicBezTo>
                  <a:cubicBezTo>
                    <a:pt x="2773" y="483"/>
                    <a:pt x="1932" y="0"/>
                    <a:pt x="1216" y="0"/>
                  </a:cubicBezTo>
                  <a:close/>
                </a:path>
              </a:pathLst>
            </a:custGeom>
            <a:solidFill>
              <a:srgbClr val="AB40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6917307" y="3463627"/>
              <a:ext cx="122128" cy="92896"/>
            </a:xfrm>
            <a:custGeom>
              <a:rect b="b" l="l" r="r" t="t"/>
              <a:pathLst>
                <a:path extrusionOk="0" h="4700" w="6179">
                  <a:moveTo>
                    <a:pt x="1218" y="175"/>
                  </a:moveTo>
                  <a:cubicBezTo>
                    <a:pt x="1915" y="175"/>
                    <a:pt x="2698" y="697"/>
                    <a:pt x="3220" y="1219"/>
                  </a:cubicBezTo>
                  <a:cubicBezTo>
                    <a:pt x="3655" y="1654"/>
                    <a:pt x="5047" y="2524"/>
                    <a:pt x="5918" y="3133"/>
                  </a:cubicBezTo>
                  <a:lnTo>
                    <a:pt x="4003" y="4526"/>
                  </a:lnTo>
                  <a:cubicBezTo>
                    <a:pt x="3133" y="4004"/>
                    <a:pt x="1044" y="2785"/>
                    <a:pt x="696" y="2176"/>
                  </a:cubicBezTo>
                  <a:cubicBezTo>
                    <a:pt x="435" y="1654"/>
                    <a:pt x="261" y="958"/>
                    <a:pt x="174" y="610"/>
                  </a:cubicBezTo>
                  <a:cubicBezTo>
                    <a:pt x="261" y="523"/>
                    <a:pt x="435" y="436"/>
                    <a:pt x="696" y="349"/>
                  </a:cubicBezTo>
                  <a:cubicBezTo>
                    <a:pt x="870" y="175"/>
                    <a:pt x="1044" y="175"/>
                    <a:pt x="1218" y="175"/>
                  </a:cubicBezTo>
                  <a:close/>
                  <a:moveTo>
                    <a:pt x="1218" y="0"/>
                  </a:moveTo>
                  <a:cubicBezTo>
                    <a:pt x="1044" y="0"/>
                    <a:pt x="783" y="88"/>
                    <a:pt x="609" y="175"/>
                  </a:cubicBezTo>
                  <a:cubicBezTo>
                    <a:pt x="261" y="349"/>
                    <a:pt x="87" y="436"/>
                    <a:pt x="0" y="610"/>
                  </a:cubicBezTo>
                  <a:cubicBezTo>
                    <a:pt x="87" y="871"/>
                    <a:pt x="261" y="1741"/>
                    <a:pt x="609" y="2263"/>
                  </a:cubicBezTo>
                  <a:cubicBezTo>
                    <a:pt x="1044" y="3046"/>
                    <a:pt x="4090" y="4700"/>
                    <a:pt x="4090" y="4700"/>
                  </a:cubicBezTo>
                  <a:lnTo>
                    <a:pt x="6179" y="3046"/>
                  </a:lnTo>
                  <a:cubicBezTo>
                    <a:pt x="5308" y="2524"/>
                    <a:pt x="3742" y="1567"/>
                    <a:pt x="3307" y="1045"/>
                  </a:cubicBezTo>
                  <a:cubicBezTo>
                    <a:pt x="2785" y="523"/>
                    <a:pt x="1915" y="0"/>
                    <a:pt x="1218" y="0"/>
                  </a:cubicBezTo>
                  <a:close/>
                </a:path>
              </a:pathLst>
            </a:custGeom>
            <a:solidFill>
              <a:srgbClr val="E0A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6905250" y="3473945"/>
              <a:ext cx="273508" cy="214846"/>
            </a:xfrm>
            <a:custGeom>
              <a:rect b="b" l="l" r="r" t="t"/>
              <a:pathLst>
                <a:path extrusionOk="0" h="10870" w="13838">
                  <a:moveTo>
                    <a:pt x="610" y="1"/>
                  </a:moveTo>
                  <a:cubicBezTo>
                    <a:pt x="610" y="1"/>
                    <a:pt x="349" y="784"/>
                    <a:pt x="175" y="1654"/>
                  </a:cubicBezTo>
                  <a:cubicBezTo>
                    <a:pt x="88" y="2089"/>
                    <a:pt x="1" y="2524"/>
                    <a:pt x="1" y="2959"/>
                  </a:cubicBezTo>
                  <a:lnTo>
                    <a:pt x="1" y="3917"/>
                  </a:lnTo>
                  <a:cubicBezTo>
                    <a:pt x="1" y="3917"/>
                    <a:pt x="523" y="4091"/>
                    <a:pt x="1132" y="4439"/>
                  </a:cubicBezTo>
                  <a:cubicBezTo>
                    <a:pt x="1741" y="4787"/>
                    <a:pt x="3743" y="5831"/>
                    <a:pt x="4265" y="6353"/>
                  </a:cubicBezTo>
                  <a:cubicBezTo>
                    <a:pt x="5396" y="7572"/>
                    <a:pt x="6876" y="9138"/>
                    <a:pt x="8007" y="9660"/>
                  </a:cubicBezTo>
                  <a:cubicBezTo>
                    <a:pt x="9928" y="10495"/>
                    <a:pt x="11207" y="10870"/>
                    <a:pt x="12067" y="10870"/>
                  </a:cubicBezTo>
                  <a:cubicBezTo>
                    <a:pt x="12999" y="10870"/>
                    <a:pt x="13437" y="10430"/>
                    <a:pt x="13663" y="9660"/>
                  </a:cubicBezTo>
                  <a:cubicBezTo>
                    <a:pt x="13837" y="8790"/>
                    <a:pt x="12271" y="7136"/>
                    <a:pt x="11488" y="6614"/>
                  </a:cubicBezTo>
                  <a:cubicBezTo>
                    <a:pt x="10879" y="6266"/>
                    <a:pt x="10966" y="6179"/>
                    <a:pt x="10269" y="5396"/>
                  </a:cubicBezTo>
                  <a:cubicBezTo>
                    <a:pt x="9747" y="4787"/>
                    <a:pt x="9486" y="4265"/>
                    <a:pt x="9312" y="3917"/>
                  </a:cubicBezTo>
                  <a:cubicBezTo>
                    <a:pt x="8964" y="3394"/>
                    <a:pt x="8442" y="2611"/>
                    <a:pt x="7833" y="2176"/>
                  </a:cubicBezTo>
                  <a:cubicBezTo>
                    <a:pt x="7601" y="1944"/>
                    <a:pt x="7369" y="1828"/>
                    <a:pt x="7162" y="1828"/>
                  </a:cubicBezTo>
                  <a:cubicBezTo>
                    <a:pt x="7059" y="1828"/>
                    <a:pt x="6963" y="1857"/>
                    <a:pt x="6876" y="1915"/>
                  </a:cubicBezTo>
                  <a:cubicBezTo>
                    <a:pt x="6789" y="2002"/>
                    <a:pt x="6615" y="2089"/>
                    <a:pt x="6528" y="2176"/>
                  </a:cubicBezTo>
                  <a:cubicBezTo>
                    <a:pt x="6441" y="2176"/>
                    <a:pt x="6353" y="2263"/>
                    <a:pt x="6353" y="2263"/>
                  </a:cubicBezTo>
                  <a:cubicBezTo>
                    <a:pt x="5396" y="2959"/>
                    <a:pt x="4265" y="2959"/>
                    <a:pt x="4265" y="2959"/>
                  </a:cubicBezTo>
                  <a:cubicBezTo>
                    <a:pt x="4265" y="2959"/>
                    <a:pt x="1567" y="2524"/>
                    <a:pt x="1219" y="1741"/>
                  </a:cubicBezTo>
                  <a:cubicBezTo>
                    <a:pt x="871" y="1132"/>
                    <a:pt x="697" y="349"/>
                    <a:pt x="610" y="88"/>
                  </a:cubicBezTo>
                  <a:cubicBezTo>
                    <a:pt x="610" y="1"/>
                    <a:pt x="61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6731536" y="3666594"/>
              <a:ext cx="67102" cy="30972"/>
            </a:xfrm>
            <a:custGeom>
              <a:rect b="b" l="l" r="r" t="t"/>
              <a:pathLst>
                <a:path extrusionOk="0" h="1567" w="3395">
                  <a:moveTo>
                    <a:pt x="3394" y="0"/>
                  </a:moveTo>
                  <a:cubicBezTo>
                    <a:pt x="3394" y="0"/>
                    <a:pt x="2611" y="0"/>
                    <a:pt x="1654" y="87"/>
                  </a:cubicBezTo>
                  <a:cubicBezTo>
                    <a:pt x="697" y="261"/>
                    <a:pt x="1" y="1218"/>
                    <a:pt x="1" y="1305"/>
                  </a:cubicBezTo>
                  <a:lnTo>
                    <a:pt x="349" y="1567"/>
                  </a:lnTo>
                  <a:cubicBezTo>
                    <a:pt x="349" y="1480"/>
                    <a:pt x="958" y="609"/>
                    <a:pt x="1741" y="522"/>
                  </a:cubicBezTo>
                  <a:cubicBezTo>
                    <a:pt x="2176" y="435"/>
                    <a:pt x="2590" y="413"/>
                    <a:pt x="2894" y="413"/>
                  </a:cubicBezTo>
                  <a:cubicBezTo>
                    <a:pt x="3199" y="413"/>
                    <a:pt x="3394" y="435"/>
                    <a:pt x="3394" y="435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6655856" y="2748174"/>
              <a:ext cx="268349" cy="960124"/>
            </a:xfrm>
            <a:custGeom>
              <a:rect b="b" l="l" r="r" t="t"/>
              <a:pathLst>
                <a:path extrusionOk="0" h="48577" w="13577">
                  <a:moveTo>
                    <a:pt x="8065" y="1"/>
                  </a:moveTo>
                  <a:cubicBezTo>
                    <a:pt x="5848" y="1"/>
                    <a:pt x="3714" y="1157"/>
                    <a:pt x="2611" y="2260"/>
                  </a:cubicBezTo>
                  <a:cubicBezTo>
                    <a:pt x="610" y="4261"/>
                    <a:pt x="4004" y="25147"/>
                    <a:pt x="4004" y="25669"/>
                  </a:cubicBezTo>
                  <a:cubicBezTo>
                    <a:pt x="4004" y="26104"/>
                    <a:pt x="1654" y="31325"/>
                    <a:pt x="784" y="33414"/>
                  </a:cubicBezTo>
                  <a:cubicBezTo>
                    <a:pt x="1" y="35502"/>
                    <a:pt x="1915" y="42464"/>
                    <a:pt x="1915" y="42464"/>
                  </a:cubicBezTo>
                  <a:cubicBezTo>
                    <a:pt x="1915" y="42464"/>
                    <a:pt x="88" y="46815"/>
                    <a:pt x="5135" y="48556"/>
                  </a:cubicBezTo>
                  <a:cubicBezTo>
                    <a:pt x="5183" y="48570"/>
                    <a:pt x="5242" y="48576"/>
                    <a:pt x="5308" y="48576"/>
                  </a:cubicBezTo>
                  <a:cubicBezTo>
                    <a:pt x="6069" y="48576"/>
                    <a:pt x="7823" y="47682"/>
                    <a:pt x="6701" y="46641"/>
                  </a:cubicBezTo>
                  <a:cubicBezTo>
                    <a:pt x="6701" y="46641"/>
                    <a:pt x="6701" y="41942"/>
                    <a:pt x="7398" y="37417"/>
                  </a:cubicBezTo>
                  <a:cubicBezTo>
                    <a:pt x="8094" y="32892"/>
                    <a:pt x="9747" y="31586"/>
                    <a:pt x="10704" y="29759"/>
                  </a:cubicBezTo>
                  <a:cubicBezTo>
                    <a:pt x="13576" y="24189"/>
                    <a:pt x="12619" y="15052"/>
                    <a:pt x="13141" y="9744"/>
                  </a:cubicBezTo>
                  <a:cubicBezTo>
                    <a:pt x="13576" y="4522"/>
                    <a:pt x="13141" y="2956"/>
                    <a:pt x="13141" y="2956"/>
                  </a:cubicBezTo>
                  <a:cubicBezTo>
                    <a:pt x="11735" y="768"/>
                    <a:pt x="9872" y="1"/>
                    <a:pt x="8065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6618026" y="2655219"/>
              <a:ext cx="516005" cy="1058080"/>
            </a:xfrm>
            <a:custGeom>
              <a:rect b="b" l="l" r="r" t="t"/>
              <a:pathLst>
                <a:path extrusionOk="0" h="53533" w="26107">
                  <a:moveTo>
                    <a:pt x="25150" y="1"/>
                  </a:moveTo>
                  <a:lnTo>
                    <a:pt x="4090" y="7398"/>
                  </a:lnTo>
                  <a:cubicBezTo>
                    <a:pt x="2785" y="9834"/>
                    <a:pt x="4090" y="28979"/>
                    <a:pt x="4090" y="28979"/>
                  </a:cubicBezTo>
                  <a:cubicBezTo>
                    <a:pt x="4090" y="28979"/>
                    <a:pt x="0" y="36637"/>
                    <a:pt x="2524" y="49169"/>
                  </a:cubicBezTo>
                  <a:cubicBezTo>
                    <a:pt x="2692" y="49842"/>
                    <a:pt x="6121" y="53532"/>
                    <a:pt x="7131" y="53532"/>
                  </a:cubicBezTo>
                  <a:cubicBezTo>
                    <a:pt x="7164" y="53532"/>
                    <a:pt x="7195" y="53528"/>
                    <a:pt x="7223" y="53520"/>
                  </a:cubicBezTo>
                  <a:cubicBezTo>
                    <a:pt x="10530" y="52562"/>
                    <a:pt x="9573" y="48821"/>
                    <a:pt x="9747" y="47776"/>
                  </a:cubicBezTo>
                  <a:cubicBezTo>
                    <a:pt x="11574" y="39161"/>
                    <a:pt x="14881" y="30807"/>
                    <a:pt x="14881" y="30807"/>
                  </a:cubicBezTo>
                  <a:lnTo>
                    <a:pt x="14968" y="20016"/>
                  </a:lnTo>
                  <a:lnTo>
                    <a:pt x="15664" y="28544"/>
                  </a:lnTo>
                  <a:cubicBezTo>
                    <a:pt x="15664" y="28544"/>
                    <a:pt x="12096" y="43338"/>
                    <a:pt x="17840" y="44295"/>
                  </a:cubicBezTo>
                  <a:cubicBezTo>
                    <a:pt x="18992" y="44511"/>
                    <a:pt x="19854" y="44597"/>
                    <a:pt x="20496" y="44597"/>
                  </a:cubicBezTo>
                  <a:cubicBezTo>
                    <a:pt x="22957" y="44597"/>
                    <a:pt x="22191" y="43338"/>
                    <a:pt x="22191" y="43338"/>
                  </a:cubicBezTo>
                  <a:cubicBezTo>
                    <a:pt x="22191" y="43338"/>
                    <a:pt x="26107" y="21582"/>
                    <a:pt x="26107" y="18102"/>
                  </a:cubicBezTo>
                  <a:cubicBezTo>
                    <a:pt x="26107" y="14969"/>
                    <a:pt x="25411" y="3047"/>
                    <a:pt x="25237" y="523"/>
                  </a:cubicBezTo>
                  <a:cubicBezTo>
                    <a:pt x="25150" y="175"/>
                    <a:pt x="25150" y="1"/>
                    <a:pt x="25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6562890" y="2093750"/>
              <a:ext cx="641236" cy="1136211"/>
            </a:xfrm>
            <a:custGeom>
              <a:rect b="b" l="l" r="r" t="t"/>
              <a:pathLst>
                <a:path extrusionOk="0" h="57486" w="31764">
                  <a:moveTo>
                    <a:pt x="22221" y="0"/>
                  </a:moveTo>
                  <a:cubicBezTo>
                    <a:pt x="15364" y="0"/>
                    <a:pt x="5755" y="3372"/>
                    <a:pt x="4439" y="7174"/>
                  </a:cubicBezTo>
                  <a:cubicBezTo>
                    <a:pt x="1" y="20054"/>
                    <a:pt x="7223" y="29800"/>
                    <a:pt x="6527" y="32498"/>
                  </a:cubicBezTo>
                  <a:cubicBezTo>
                    <a:pt x="6614" y="32585"/>
                    <a:pt x="6788" y="32672"/>
                    <a:pt x="6962" y="32672"/>
                  </a:cubicBezTo>
                  <a:cubicBezTo>
                    <a:pt x="6440" y="34674"/>
                    <a:pt x="6353" y="37284"/>
                    <a:pt x="6353" y="37284"/>
                  </a:cubicBezTo>
                  <a:cubicBezTo>
                    <a:pt x="6353" y="37284"/>
                    <a:pt x="2089" y="53035"/>
                    <a:pt x="7745" y="56429"/>
                  </a:cubicBezTo>
                  <a:cubicBezTo>
                    <a:pt x="8992" y="57165"/>
                    <a:pt x="10598" y="57486"/>
                    <a:pt x="12371" y="57486"/>
                  </a:cubicBezTo>
                  <a:cubicBezTo>
                    <a:pt x="20249" y="57486"/>
                    <a:pt x="31442" y="51142"/>
                    <a:pt x="29240" y="46596"/>
                  </a:cubicBezTo>
                  <a:cubicBezTo>
                    <a:pt x="29066" y="44594"/>
                    <a:pt x="27238" y="25014"/>
                    <a:pt x="27238" y="24405"/>
                  </a:cubicBezTo>
                  <a:cubicBezTo>
                    <a:pt x="27238" y="23448"/>
                    <a:pt x="27761" y="20228"/>
                    <a:pt x="28892" y="15268"/>
                  </a:cubicBezTo>
                  <a:cubicBezTo>
                    <a:pt x="29501" y="12570"/>
                    <a:pt x="31764" y="7087"/>
                    <a:pt x="28892" y="2214"/>
                  </a:cubicBezTo>
                  <a:cubicBezTo>
                    <a:pt x="28631" y="1866"/>
                    <a:pt x="28370" y="1605"/>
                    <a:pt x="28022" y="1344"/>
                  </a:cubicBezTo>
                  <a:cubicBezTo>
                    <a:pt x="27413" y="909"/>
                    <a:pt x="26716" y="561"/>
                    <a:pt x="25759" y="387"/>
                  </a:cubicBezTo>
                  <a:cubicBezTo>
                    <a:pt x="24730" y="122"/>
                    <a:pt x="23525" y="0"/>
                    <a:pt x="2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6858823" y="2071618"/>
              <a:ext cx="178893" cy="194903"/>
            </a:xfrm>
            <a:custGeom>
              <a:rect b="b" l="l" r="r" t="t"/>
              <a:pathLst>
                <a:path extrusionOk="0" h="9861" w="9051">
                  <a:moveTo>
                    <a:pt x="2130" y="1"/>
                  </a:moveTo>
                  <a:cubicBezTo>
                    <a:pt x="1819" y="1"/>
                    <a:pt x="1640" y="111"/>
                    <a:pt x="1654" y="375"/>
                  </a:cubicBezTo>
                  <a:cubicBezTo>
                    <a:pt x="1654" y="2029"/>
                    <a:pt x="0" y="2377"/>
                    <a:pt x="0" y="2377"/>
                  </a:cubicBezTo>
                  <a:cubicBezTo>
                    <a:pt x="0" y="2377"/>
                    <a:pt x="435" y="4640"/>
                    <a:pt x="2785" y="6293"/>
                  </a:cubicBezTo>
                  <a:cubicBezTo>
                    <a:pt x="4874" y="7685"/>
                    <a:pt x="7484" y="9861"/>
                    <a:pt x="7484" y="9861"/>
                  </a:cubicBezTo>
                  <a:cubicBezTo>
                    <a:pt x="7484" y="9861"/>
                    <a:pt x="7310" y="7250"/>
                    <a:pt x="7223" y="6467"/>
                  </a:cubicBezTo>
                  <a:cubicBezTo>
                    <a:pt x="7223" y="5684"/>
                    <a:pt x="9051" y="3073"/>
                    <a:pt x="9051" y="3073"/>
                  </a:cubicBezTo>
                  <a:cubicBezTo>
                    <a:pt x="9051" y="3073"/>
                    <a:pt x="3766" y="1"/>
                    <a:pt x="2130" y="1"/>
                  </a:cubicBezTo>
                  <a:close/>
                </a:path>
              </a:pathLst>
            </a:custGeom>
            <a:solidFill>
              <a:srgbClr val="B5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7001585" y="2162992"/>
              <a:ext cx="24094" cy="106968"/>
            </a:xfrm>
            <a:custGeom>
              <a:rect b="b" l="l" r="r" t="t"/>
              <a:pathLst>
                <a:path extrusionOk="0" h="5412" w="1219">
                  <a:moveTo>
                    <a:pt x="1081" y="0"/>
                  </a:moveTo>
                  <a:cubicBezTo>
                    <a:pt x="1040" y="0"/>
                    <a:pt x="999" y="37"/>
                    <a:pt x="973" y="153"/>
                  </a:cubicBezTo>
                  <a:lnTo>
                    <a:pt x="973" y="153"/>
                  </a:lnTo>
                  <a:lnTo>
                    <a:pt x="1218" y="104"/>
                  </a:lnTo>
                  <a:cubicBezTo>
                    <a:pt x="1218" y="104"/>
                    <a:pt x="1150" y="0"/>
                    <a:pt x="1081" y="0"/>
                  </a:cubicBezTo>
                  <a:close/>
                  <a:moveTo>
                    <a:pt x="973" y="153"/>
                  </a:moveTo>
                  <a:lnTo>
                    <a:pt x="348" y="278"/>
                  </a:lnTo>
                  <a:lnTo>
                    <a:pt x="0" y="1670"/>
                  </a:lnTo>
                  <a:lnTo>
                    <a:pt x="174" y="5412"/>
                  </a:lnTo>
                  <a:cubicBezTo>
                    <a:pt x="174" y="5412"/>
                    <a:pt x="1131" y="2192"/>
                    <a:pt x="957" y="887"/>
                  </a:cubicBezTo>
                  <a:cubicBezTo>
                    <a:pt x="932" y="506"/>
                    <a:pt x="944" y="281"/>
                    <a:pt x="973" y="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7001585" y="2127197"/>
              <a:ext cx="63643" cy="73980"/>
            </a:xfrm>
            <a:custGeom>
              <a:rect b="b" l="l" r="r" t="t"/>
              <a:pathLst>
                <a:path extrusionOk="0" h="3743" w="3220">
                  <a:moveTo>
                    <a:pt x="522" y="0"/>
                  </a:moveTo>
                  <a:lnTo>
                    <a:pt x="0" y="1218"/>
                  </a:lnTo>
                  <a:lnTo>
                    <a:pt x="0" y="3742"/>
                  </a:lnTo>
                  <a:cubicBezTo>
                    <a:pt x="0" y="3742"/>
                    <a:pt x="1044" y="2437"/>
                    <a:pt x="1828" y="2263"/>
                  </a:cubicBezTo>
                  <a:cubicBezTo>
                    <a:pt x="1888" y="2256"/>
                    <a:pt x="1947" y="2253"/>
                    <a:pt x="2005" y="2253"/>
                  </a:cubicBezTo>
                  <a:cubicBezTo>
                    <a:pt x="2701" y="2253"/>
                    <a:pt x="3220" y="2698"/>
                    <a:pt x="3220" y="2698"/>
                  </a:cubicBezTo>
                  <a:lnTo>
                    <a:pt x="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6777984" y="1800225"/>
              <a:ext cx="349168" cy="364822"/>
            </a:xfrm>
            <a:custGeom>
              <a:rect b="b" l="l" r="r" t="t"/>
              <a:pathLst>
                <a:path extrusionOk="0" h="18458" w="17666">
                  <a:moveTo>
                    <a:pt x="10312" y="0"/>
                  </a:moveTo>
                  <a:cubicBezTo>
                    <a:pt x="10212" y="0"/>
                    <a:pt x="10110" y="3"/>
                    <a:pt x="10008" y="9"/>
                  </a:cubicBezTo>
                  <a:cubicBezTo>
                    <a:pt x="0" y="705"/>
                    <a:pt x="3568" y="10016"/>
                    <a:pt x="4264" y="12279"/>
                  </a:cubicBezTo>
                  <a:cubicBezTo>
                    <a:pt x="5047" y="14542"/>
                    <a:pt x="8528" y="16804"/>
                    <a:pt x="10269" y="17674"/>
                  </a:cubicBezTo>
                  <a:cubicBezTo>
                    <a:pt x="11052" y="18196"/>
                    <a:pt x="12096" y="18458"/>
                    <a:pt x="12880" y="18458"/>
                  </a:cubicBezTo>
                  <a:cubicBezTo>
                    <a:pt x="13663" y="18458"/>
                    <a:pt x="14359" y="18196"/>
                    <a:pt x="14359" y="17500"/>
                  </a:cubicBezTo>
                  <a:cubicBezTo>
                    <a:pt x="14446" y="17500"/>
                    <a:pt x="14446" y="17413"/>
                    <a:pt x="14446" y="17326"/>
                  </a:cubicBezTo>
                  <a:cubicBezTo>
                    <a:pt x="14359" y="15760"/>
                    <a:pt x="15055" y="15673"/>
                    <a:pt x="15925" y="14803"/>
                  </a:cubicBezTo>
                  <a:cubicBezTo>
                    <a:pt x="16796" y="13845"/>
                    <a:pt x="16360" y="13236"/>
                    <a:pt x="16273" y="11844"/>
                  </a:cubicBezTo>
                  <a:cubicBezTo>
                    <a:pt x="16273" y="10451"/>
                    <a:pt x="16534" y="11235"/>
                    <a:pt x="17144" y="10190"/>
                  </a:cubicBezTo>
                  <a:cubicBezTo>
                    <a:pt x="17666" y="9059"/>
                    <a:pt x="16708" y="5491"/>
                    <a:pt x="16708" y="5491"/>
                  </a:cubicBezTo>
                  <a:cubicBezTo>
                    <a:pt x="16708" y="5491"/>
                    <a:pt x="14712" y="0"/>
                    <a:pt x="10312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6752171" y="1777258"/>
              <a:ext cx="381860" cy="291474"/>
            </a:xfrm>
            <a:custGeom>
              <a:rect b="b" l="l" r="r" t="t"/>
              <a:pathLst>
                <a:path extrusionOk="0" h="14747" w="19320">
                  <a:moveTo>
                    <a:pt x="10928" y="1"/>
                  </a:moveTo>
                  <a:cubicBezTo>
                    <a:pt x="9156" y="1"/>
                    <a:pt x="7172" y="787"/>
                    <a:pt x="5048" y="2911"/>
                  </a:cubicBezTo>
                  <a:cubicBezTo>
                    <a:pt x="1" y="8046"/>
                    <a:pt x="6092" y="14398"/>
                    <a:pt x="6092" y="14398"/>
                  </a:cubicBezTo>
                  <a:cubicBezTo>
                    <a:pt x="6092" y="14398"/>
                    <a:pt x="6266" y="13789"/>
                    <a:pt x="6963" y="11613"/>
                  </a:cubicBezTo>
                  <a:cubicBezTo>
                    <a:pt x="7081" y="11243"/>
                    <a:pt x="7230" y="11090"/>
                    <a:pt x="7395" y="11090"/>
                  </a:cubicBezTo>
                  <a:cubicBezTo>
                    <a:pt x="8200" y="11090"/>
                    <a:pt x="9399" y="14746"/>
                    <a:pt x="9399" y="14746"/>
                  </a:cubicBezTo>
                  <a:cubicBezTo>
                    <a:pt x="9399" y="14746"/>
                    <a:pt x="10095" y="13006"/>
                    <a:pt x="10095" y="11613"/>
                  </a:cubicBezTo>
                  <a:cubicBezTo>
                    <a:pt x="10095" y="10221"/>
                    <a:pt x="12184" y="10482"/>
                    <a:pt x="15317" y="9264"/>
                  </a:cubicBezTo>
                  <a:cubicBezTo>
                    <a:pt x="18450" y="8046"/>
                    <a:pt x="19320" y="6392"/>
                    <a:pt x="19320" y="6392"/>
                  </a:cubicBezTo>
                  <a:cubicBezTo>
                    <a:pt x="19320" y="6392"/>
                    <a:pt x="15981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7020500" y="2146112"/>
              <a:ext cx="86017" cy="266610"/>
            </a:xfrm>
            <a:custGeom>
              <a:rect b="b" l="l" r="r" t="t"/>
              <a:pathLst>
                <a:path extrusionOk="0" h="13489" w="4352">
                  <a:moveTo>
                    <a:pt x="2089" y="0"/>
                  </a:moveTo>
                  <a:cubicBezTo>
                    <a:pt x="2089" y="696"/>
                    <a:pt x="1393" y="958"/>
                    <a:pt x="610" y="958"/>
                  </a:cubicBezTo>
                  <a:cubicBezTo>
                    <a:pt x="435" y="1219"/>
                    <a:pt x="348" y="1480"/>
                    <a:pt x="261" y="1741"/>
                  </a:cubicBezTo>
                  <a:cubicBezTo>
                    <a:pt x="0" y="2785"/>
                    <a:pt x="697" y="3394"/>
                    <a:pt x="697" y="3394"/>
                  </a:cubicBezTo>
                  <a:lnTo>
                    <a:pt x="1828" y="13489"/>
                  </a:lnTo>
                  <a:lnTo>
                    <a:pt x="4351" y="4090"/>
                  </a:lnTo>
                  <a:lnTo>
                    <a:pt x="2350" y="17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6361733" y="2193667"/>
              <a:ext cx="546977" cy="673255"/>
            </a:xfrm>
            <a:custGeom>
              <a:rect b="b" l="l" r="r" t="t"/>
              <a:pathLst>
                <a:path extrusionOk="0" h="34063" w="27674">
                  <a:moveTo>
                    <a:pt x="15616" y="0"/>
                  </a:moveTo>
                  <a:cubicBezTo>
                    <a:pt x="11805" y="0"/>
                    <a:pt x="9399" y="5774"/>
                    <a:pt x="9399" y="5774"/>
                  </a:cubicBezTo>
                  <a:cubicBezTo>
                    <a:pt x="9399" y="5774"/>
                    <a:pt x="8703" y="6122"/>
                    <a:pt x="6615" y="8037"/>
                  </a:cubicBezTo>
                  <a:cubicBezTo>
                    <a:pt x="4526" y="10039"/>
                    <a:pt x="610" y="17522"/>
                    <a:pt x="349" y="18567"/>
                  </a:cubicBezTo>
                  <a:cubicBezTo>
                    <a:pt x="1" y="19611"/>
                    <a:pt x="2437" y="20916"/>
                    <a:pt x="3743" y="22135"/>
                  </a:cubicBezTo>
                  <a:cubicBezTo>
                    <a:pt x="4961" y="23353"/>
                    <a:pt x="13924" y="28661"/>
                    <a:pt x="13924" y="28661"/>
                  </a:cubicBezTo>
                  <a:cubicBezTo>
                    <a:pt x="13924" y="28661"/>
                    <a:pt x="14272" y="29096"/>
                    <a:pt x="14708" y="29532"/>
                  </a:cubicBezTo>
                  <a:cubicBezTo>
                    <a:pt x="15143" y="29967"/>
                    <a:pt x="19233" y="32055"/>
                    <a:pt x="19233" y="32055"/>
                  </a:cubicBezTo>
                  <a:cubicBezTo>
                    <a:pt x="19233" y="32055"/>
                    <a:pt x="19146" y="33012"/>
                    <a:pt x="19755" y="33622"/>
                  </a:cubicBezTo>
                  <a:cubicBezTo>
                    <a:pt x="20277" y="34013"/>
                    <a:pt x="20701" y="34062"/>
                    <a:pt x="20881" y="34062"/>
                  </a:cubicBezTo>
                  <a:cubicBezTo>
                    <a:pt x="20941" y="34062"/>
                    <a:pt x="20973" y="34057"/>
                    <a:pt x="20973" y="34057"/>
                  </a:cubicBezTo>
                  <a:lnTo>
                    <a:pt x="20364" y="32055"/>
                  </a:lnTo>
                  <a:lnTo>
                    <a:pt x="18450" y="30489"/>
                  </a:lnTo>
                  <a:lnTo>
                    <a:pt x="21408" y="31881"/>
                  </a:lnTo>
                  <a:cubicBezTo>
                    <a:pt x="21408" y="31881"/>
                    <a:pt x="23236" y="33273"/>
                    <a:pt x="23932" y="33273"/>
                  </a:cubicBezTo>
                  <a:cubicBezTo>
                    <a:pt x="24541" y="33273"/>
                    <a:pt x="24628" y="32925"/>
                    <a:pt x="24193" y="32577"/>
                  </a:cubicBezTo>
                  <a:cubicBezTo>
                    <a:pt x="23845" y="32142"/>
                    <a:pt x="22627" y="31272"/>
                    <a:pt x="22627" y="31272"/>
                  </a:cubicBezTo>
                  <a:lnTo>
                    <a:pt x="20481" y="29683"/>
                  </a:lnTo>
                  <a:lnTo>
                    <a:pt x="20481" y="29683"/>
                  </a:lnTo>
                  <a:cubicBezTo>
                    <a:pt x="20660" y="29776"/>
                    <a:pt x="20974" y="29880"/>
                    <a:pt x="21495" y="29880"/>
                  </a:cubicBezTo>
                  <a:cubicBezTo>
                    <a:pt x="22453" y="29880"/>
                    <a:pt x="23497" y="30750"/>
                    <a:pt x="24454" y="31272"/>
                  </a:cubicBezTo>
                  <a:cubicBezTo>
                    <a:pt x="24822" y="31493"/>
                    <a:pt x="25159" y="31573"/>
                    <a:pt x="25451" y="31573"/>
                  </a:cubicBezTo>
                  <a:cubicBezTo>
                    <a:pt x="25851" y="31573"/>
                    <a:pt x="26168" y="31423"/>
                    <a:pt x="26369" y="31272"/>
                  </a:cubicBezTo>
                  <a:cubicBezTo>
                    <a:pt x="26630" y="31011"/>
                    <a:pt x="24628" y="30054"/>
                    <a:pt x="23932" y="29619"/>
                  </a:cubicBezTo>
                  <a:cubicBezTo>
                    <a:pt x="23149" y="29183"/>
                    <a:pt x="21060" y="28226"/>
                    <a:pt x="21060" y="28226"/>
                  </a:cubicBezTo>
                  <a:lnTo>
                    <a:pt x="22540" y="28226"/>
                  </a:lnTo>
                  <a:cubicBezTo>
                    <a:pt x="23758" y="28226"/>
                    <a:pt x="26107" y="29445"/>
                    <a:pt x="26891" y="29445"/>
                  </a:cubicBezTo>
                  <a:cubicBezTo>
                    <a:pt x="27674" y="29445"/>
                    <a:pt x="25585" y="27965"/>
                    <a:pt x="23932" y="27182"/>
                  </a:cubicBezTo>
                  <a:cubicBezTo>
                    <a:pt x="22191" y="26312"/>
                    <a:pt x="17927" y="25616"/>
                    <a:pt x="17927" y="25616"/>
                  </a:cubicBezTo>
                  <a:lnTo>
                    <a:pt x="16187" y="25616"/>
                  </a:lnTo>
                  <a:cubicBezTo>
                    <a:pt x="16187" y="25616"/>
                    <a:pt x="14272" y="24745"/>
                    <a:pt x="12184" y="22744"/>
                  </a:cubicBezTo>
                  <a:cubicBezTo>
                    <a:pt x="10095" y="20829"/>
                    <a:pt x="6876" y="18306"/>
                    <a:pt x="6876" y="18306"/>
                  </a:cubicBezTo>
                  <a:cubicBezTo>
                    <a:pt x="6876" y="18306"/>
                    <a:pt x="9921" y="15434"/>
                    <a:pt x="11836" y="13606"/>
                  </a:cubicBezTo>
                  <a:cubicBezTo>
                    <a:pt x="13750" y="11866"/>
                    <a:pt x="14272" y="9951"/>
                    <a:pt x="16709" y="8907"/>
                  </a:cubicBezTo>
                  <a:cubicBezTo>
                    <a:pt x="19059" y="7776"/>
                    <a:pt x="20799" y="6210"/>
                    <a:pt x="20799" y="6210"/>
                  </a:cubicBezTo>
                  <a:cubicBezTo>
                    <a:pt x="22279" y="3251"/>
                    <a:pt x="20190" y="466"/>
                    <a:pt x="16100" y="31"/>
                  </a:cubicBezTo>
                  <a:cubicBezTo>
                    <a:pt x="15936" y="10"/>
                    <a:pt x="15775" y="0"/>
                    <a:pt x="15616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6874298" y="1985798"/>
              <a:ext cx="44748" cy="79060"/>
            </a:xfrm>
            <a:custGeom>
              <a:rect b="b" l="l" r="r" t="t"/>
              <a:pathLst>
                <a:path extrusionOk="0" h="4000" w="2264">
                  <a:moveTo>
                    <a:pt x="1325" y="0"/>
                  </a:moveTo>
                  <a:cubicBezTo>
                    <a:pt x="1291" y="0"/>
                    <a:pt x="1256" y="6"/>
                    <a:pt x="1219" y="18"/>
                  </a:cubicBezTo>
                  <a:cubicBezTo>
                    <a:pt x="610" y="192"/>
                    <a:pt x="174" y="714"/>
                    <a:pt x="87" y="1672"/>
                  </a:cubicBezTo>
                  <a:cubicBezTo>
                    <a:pt x="0" y="2542"/>
                    <a:pt x="87" y="3673"/>
                    <a:pt x="697" y="3847"/>
                  </a:cubicBezTo>
                  <a:cubicBezTo>
                    <a:pt x="1001" y="3934"/>
                    <a:pt x="1175" y="3999"/>
                    <a:pt x="1328" y="3999"/>
                  </a:cubicBezTo>
                  <a:cubicBezTo>
                    <a:pt x="1480" y="3999"/>
                    <a:pt x="1610" y="3934"/>
                    <a:pt x="1828" y="3760"/>
                  </a:cubicBezTo>
                  <a:cubicBezTo>
                    <a:pt x="2263" y="3412"/>
                    <a:pt x="2263" y="2803"/>
                    <a:pt x="2263" y="2803"/>
                  </a:cubicBezTo>
                  <a:lnTo>
                    <a:pt x="1915" y="1062"/>
                  </a:lnTo>
                  <a:cubicBezTo>
                    <a:pt x="1915" y="982"/>
                    <a:pt x="1765" y="0"/>
                    <a:pt x="1325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7192495" y="2290891"/>
              <a:ext cx="279023" cy="140806"/>
            </a:xfrm>
            <a:custGeom>
              <a:rect b="b" l="l" r="r" t="t"/>
              <a:pathLst>
                <a:path extrusionOk="0" h="7124" w="14117">
                  <a:moveTo>
                    <a:pt x="5125" y="0"/>
                  </a:moveTo>
                  <a:cubicBezTo>
                    <a:pt x="3799" y="0"/>
                    <a:pt x="2501" y="617"/>
                    <a:pt x="2176" y="942"/>
                  </a:cubicBezTo>
                  <a:cubicBezTo>
                    <a:pt x="1" y="2770"/>
                    <a:pt x="88" y="3640"/>
                    <a:pt x="871" y="4075"/>
                  </a:cubicBezTo>
                  <a:cubicBezTo>
                    <a:pt x="871" y="4418"/>
                    <a:pt x="8042" y="7123"/>
                    <a:pt x="8761" y="7123"/>
                  </a:cubicBezTo>
                  <a:cubicBezTo>
                    <a:pt x="8772" y="7123"/>
                    <a:pt x="8782" y="7122"/>
                    <a:pt x="8790" y="7121"/>
                  </a:cubicBezTo>
                  <a:cubicBezTo>
                    <a:pt x="9747" y="6947"/>
                    <a:pt x="13228" y="5381"/>
                    <a:pt x="13837" y="3988"/>
                  </a:cubicBezTo>
                  <a:cubicBezTo>
                    <a:pt x="14117" y="3308"/>
                    <a:pt x="13442" y="3125"/>
                    <a:pt x="12630" y="3125"/>
                  </a:cubicBezTo>
                  <a:cubicBezTo>
                    <a:pt x="11674" y="3125"/>
                    <a:pt x="10530" y="3379"/>
                    <a:pt x="10530" y="3379"/>
                  </a:cubicBezTo>
                  <a:cubicBezTo>
                    <a:pt x="9747" y="2770"/>
                    <a:pt x="9051" y="2422"/>
                    <a:pt x="8442" y="2074"/>
                  </a:cubicBezTo>
                  <a:cubicBezTo>
                    <a:pt x="9747" y="1552"/>
                    <a:pt x="9312" y="246"/>
                    <a:pt x="9312" y="246"/>
                  </a:cubicBezTo>
                  <a:lnTo>
                    <a:pt x="9312" y="246"/>
                  </a:lnTo>
                  <a:cubicBezTo>
                    <a:pt x="9312" y="246"/>
                    <a:pt x="8770" y="594"/>
                    <a:pt x="7920" y="594"/>
                  </a:cubicBezTo>
                  <a:cubicBezTo>
                    <a:pt x="7494" y="594"/>
                    <a:pt x="6991" y="507"/>
                    <a:pt x="6440" y="246"/>
                  </a:cubicBezTo>
                  <a:cubicBezTo>
                    <a:pt x="6023" y="70"/>
                    <a:pt x="5572" y="0"/>
                    <a:pt x="5125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858823" y="2172341"/>
              <a:ext cx="199528" cy="240382"/>
            </a:xfrm>
            <a:custGeom>
              <a:rect b="b" l="l" r="r" t="t"/>
              <a:pathLst>
                <a:path extrusionOk="0" h="12162" w="10095">
                  <a:moveTo>
                    <a:pt x="8510" y="1"/>
                  </a:moveTo>
                  <a:cubicBezTo>
                    <a:pt x="8023" y="1"/>
                    <a:pt x="7832" y="2241"/>
                    <a:pt x="7832" y="2241"/>
                  </a:cubicBezTo>
                  <a:lnTo>
                    <a:pt x="7484" y="4765"/>
                  </a:lnTo>
                  <a:lnTo>
                    <a:pt x="1306" y="1197"/>
                  </a:lnTo>
                  <a:cubicBezTo>
                    <a:pt x="1306" y="1197"/>
                    <a:pt x="0" y="2589"/>
                    <a:pt x="1132" y="3721"/>
                  </a:cubicBezTo>
                  <a:cubicBezTo>
                    <a:pt x="2176" y="4765"/>
                    <a:pt x="10008" y="12162"/>
                    <a:pt x="10008" y="12162"/>
                  </a:cubicBezTo>
                  <a:cubicBezTo>
                    <a:pt x="10008" y="12162"/>
                    <a:pt x="10095" y="3895"/>
                    <a:pt x="9138" y="1023"/>
                  </a:cubicBezTo>
                  <a:cubicBezTo>
                    <a:pt x="8889" y="277"/>
                    <a:pt x="8681" y="1"/>
                    <a:pt x="8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6769386" y="2108262"/>
              <a:ext cx="287245" cy="304460"/>
            </a:xfrm>
            <a:custGeom>
              <a:rect b="b" l="l" r="r" t="t"/>
              <a:pathLst>
                <a:path extrusionOk="0" h="15404" w="14533">
                  <a:moveTo>
                    <a:pt x="4699" y="1"/>
                  </a:moveTo>
                  <a:lnTo>
                    <a:pt x="0" y="1915"/>
                  </a:lnTo>
                  <a:cubicBezTo>
                    <a:pt x="0" y="1915"/>
                    <a:pt x="957" y="5831"/>
                    <a:pt x="2176" y="7050"/>
                  </a:cubicBezTo>
                  <a:cubicBezTo>
                    <a:pt x="2832" y="7706"/>
                    <a:pt x="3715" y="7857"/>
                    <a:pt x="4390" y="7857"/>
                  </a:cubicBezTo>
                  <a:cubicBezTo>
                    <a:pt x="4969" y="7857"/>
                    <a:pt x="5395" y="7746"/>
                    <a:pt x="5395" y="7746"/>
                  </a:cubicBezTo>
                  <a:lnTo>
                    <a:pt x="5395" y="7746"/>
                  </a:lnTo>
                  <a:lnTo>
                    <a:pt x="4699" y="10356"/>
                  </a:lnTo>
                  <a:lnTo>
                    <a:pt x="14533" y="15404"/>
                  </a:lnTo>
                  <a:cubicBezTo>
                    <a:pt x="14533" y="15404"/>
                    <a:pt x="12270" y="12532"/>
                    <a:pt x="10356" y="10531"/>
                  </a:cubicBezTo>
                  <a:cubicBezTo>
                    <a:pt x="8441" y="8616"/>
                    <a:pt x="5395" y="5222"/>
                    <a:pt x="5395" y="4439"/>
                  </a:cubicBezTo>
                  <a:cubicBezTo>
                    <a:pt x="5395" y="3656"/>
                    <a:pt x="4699" y="1"/>
                    <a:pt x="4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6881177" y="2195979"/>
              <a:ext cx="125587" cy="70541"/>
            </a:xfrm>
            <a:custGeom>
              <a:rect b="b" l="l" r="r" t="t"/>
              <a:pathLst>
                <a:path extrusionOk="0" h="3569" w="6354">
                  <a:moveTo>
                    <a:pt x="1915" y="1"/>
                  </a:moveTo>
                  <a:lnTo>
                    <a:pt x="1" y="523"/>
                  </a:lnTo>
                  <a:lnTo>
                    <a:pt x="6353" y="3569"/>
                  </a:lnTo>
                  <a:lnTo>
                    <a:pt x="3220" y="958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6820973" y="2095237"/>
              <a:ext cx="115269" cy="126713"/>
            </a:xfrm>
            <a:custGeom>
              <a:rect b="b" l="l" r="r" t="t"/>
              <a:pathLst>
                <a:path extrusionOk="0" h="6411" w="5832">
                  <a:moveTo>
                    <a:pt x="3223" y="0"/>
                  </a:moveTo>
                  <a:cubicBezTo>
                    <a:pt x="3006" y="0"/>
                    <a:pt x="2537" y="134"/>
                    <a:pt x="1567" y="834"/>
                  </a:cubicBezTo>
                  <a:cubicBezTo>
                    <a:pt x="1" y="2052"/>
                    <a:pt x="175" y="2052"/>
                    <a:pt x="175" y="2052"/>
                  </a:cubicBezTo>
                  <a:cubicBezTo>
                    <a:pt x="175" y="2052"/>
                    <a:pt x="958" y="3880"/>
                    <a:pt x="2350" y="5272"/>
                  </a:cubicBezTo>
                  <a:cubicBezTo>
                    <a:pt x="3131" y="6053"/>
                    <a:pt x="3352" y="6304"/>
                    <a:pt x="3403" y="6380"/>
                  </a:cubicBezTo>
                  <a:lnTo>
                    <a:pt x="3403" y="6380"/>
                  </a:lnTo>
                  <a:cubicBezTo>
                    <a:pt x="3451" y="6251"/>
                    <a:pt x="3733" y="5614"/>
                    <a:pt x="4631" y="5614"/>
                  </a:cubicBezTo>
                  <a:cubicBezTo>
                    <a:pt x="4681" y="5614"/>
                    <a:pt x="4733" y="5616"/>
                    <a:pt x="4787" y="5620"/>
                  </a:cubicBezTo>
                  <a:lnTo>
                    <a:pt x="5831" y="5707"/>
                  </a:lnTo>
                  <a:lnTo>
                    <a:pt x="3656" y="3096"/>
                  </a:lnTo>
                  <a:cubicBezTo>
                    <a:pt x="3047" y="1530"/>
                    <a:pt x="3395" y="51"/>
                    <a:pt x="3395" y="51"/>
                  </a:cubicBezTo>
                  <a:cubicBezTo>
                    <a:pt x="3395" y="51"/>
                    <a:pt x="3357" y="0"/>
                    <a:pt x="3223" y="0"/>
                  </a:cubicBezTo>
                  <a:close/>
                  <a:moveTo>
                    <a:pt x="3403" y="6380"/>
                  </a:moveTo>
                  <a:cubicBezTo>
                    <a:pt x="3397" y="6395"/>
                    <a:pt x="3395" y="6403"/>
                    <a:pt x="3395" y="6403"/>
                  </a:cubicBezTo>
                  <a:cubicBezTo>
                    <a:pt x="3395" y="6403"/>
                    <a:pt x="3406" y="6411"/>
                    <a:pt x="3412" y="6411"/>
                  </a:cubicBezTo>
                  <a:cubicBezTo>
                    <a:pt x="3418" y="6411"/>
                    <a:pt x="3419" y="6405"/>
                    <a:pt x="3403" y="6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7077265" y="1974750"/>
              <a:ext cx="72261" cy="81511"/>
            </a:xfrm>
            <a:custGeom>
              <a:rect b="b" l="l" r="r" t="t"/>
              <a:pathLst>
                <a:path extrusionOk="0" h="4124" w="3656">
                  <a:moveTo>
                    <a:pt x="3042" y="0"/>
                  </a:moveTo>
                  <a:cubicBezTo>
                    <a:pt x="2744" y="0"/>
                    <a:pt x="2361" y="175"/>
                    <a:pt x="2002" y="490"/>
                  </a:cubicBezTo>
                  <a:cubicBezTo>
                    <a:pt x="1654" y="838"/>
                    <a:pt x="1218" y="1099"/>
                    <a:pt x="870" y="1360"/>
                  </a:cubicBezTo>
                  <a:cubicBezTo>
                    <a:pt x="348" y="1796"/>
                    <a:pt x="0" y="2318"/>
                    <a:pt x="87" y="2927"/>
                  </a:cubicBezTo>
                  <a:cubicBezTo>
                    <a:pt x="87" y="3101"/>
                    <a:pt x="174" y="3362"/>
                    <a:pt x="174" y="3536"/>
                  </a:cubicBezTo>
                  <a:cubicBezTo>
                    <a:pt x="348" y="3928"/>
                    <a:pt x="696" y="4123"/>
                    <a:pt x="1099" y="4123"/>
                  </a:cubicBezTo>
                  <a:cubicBezTo>
                    <a:pt x="1501" y="4123"/>
                    <a:pt x="1958" y="3928"/>
                    <a:pt x="2350" y="3536"/>
                  </a:cubicBezTo>
                  <a:cubicBezTo>
                    <a:pt x="3220" y="2666"/>
                    <a:pt x="3655" y="1360"/>
                    <a:pt x="3568" y="490"/>
                  </a:cubicBezTo>
                  <a:cubicBezTo>
                    <a:pt x="3526" y="154"/>
                    <a:pt x="3321" y="0"/>
                    <a:pt x="3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075546" y="1972398"/>
              <a:ext cx="75700" cy="86472"/>
            </a:xfrm>
            <a:custGeom>
              <a:rect b="b" l="l" r="r" t="t"/>
              <a:pathLst>
                <a:path extrusionOk="0" h="4375" w="3830">
                  <a:moveTo>
                    <a:pt x="3046" y="261"/>
                  </a:moveTo>
                  <a:cubicBezTo>
                    <a:pt x="3307" y="261"/>
                    <a:pt x="3481" y="348"/>
                    <a:pt x="3568" y="696"/>
                  </a:cubicBezTo>
                  <a:cubicBezTo>
                    <a:pt x="3655" y="1566"/>
                    <a:pt x="3220" y="2698"/>
                    <a:pt x="2350" y="3568"/>
                  </a:cubicBezTo>
                  <a:cubicBezTo>
                    <a:pt x="1990" y="3928"/>
                    <a:pt x="1561" y="4102"/>
                    <a:pt x="1182" y="4102"/>
                  </a:cubicBezTo>
                  <a:cubicBezTo>
                    <a:pt x="827" y="4102"/>
                    <a:pt x="516" y="3949"/>
                    <a:pt x="348" y="3655"/>
                  </a:cubicBezTo>
                  <a:cubicBezTo>
                    <a:pt x="348" y="3394"/>
                    <a:pt x="348" y="3220"/>
                    <a:pt x="261" y="2959"/>
                  </a:cubicBezTo>
                  <a:cubicBezTo>
                    <a:pt x="261" y="2524"/>
                    <a:pt x="522" y="1915"/>
                    <a:pt x="957" y="1566"/>
                  </a:cubicBezTo>
                  <a:cubicBezTo>
                    <a:pt x="1392" y="1305"/>
                    <a:pt x="1741" y="1044"/>
                    <a:pt x="2176" y="696"/>
                  </a:cubicBezTo>
                  <a:cubicBezTo>
                    <a:pt x="2437" y="348"/>
                    <a:pt x="2785" y="261"/>
                    <a:pt x="3046" y="261"/>
                  </a:cubicBezTo>
                  <a:close/>
                  <a:moveTo>
                    <a:pt x="3133" y="0"/>
                  </a:moveTo>
                  <a:cubicBezTo>
                    <a:pt x="2872" y="0"/>
                    <a:pt x="2437" y="174"/>
                    <a:pt x="2089" y="522"/>
                  </a:cubicBezTo>
                  <a:cubicBezTo>
                    <a:pt x="1653" y="870"/>
                    <a:pt x="1305" y="1131"/>
                    <a:pt x="870" y="1392"/>
                  </a:cubicBezTo>
                  <a:cubicBezTo>
                    <a:pt x="348" y="1828"/>
                    <a:pt x="0" y="2437"/>
                    <a:pt x="87" y="3046"/>
                  </a:cubicBezTo>
                  <a:cubicBezTo>
                    <a:pt x="87" y="3307"/>
                    <a:pt x="87" y="3481"/>
                    <a:pt x="174" y="3742"/>
                  </a:cubicBezTo>
                  <a:cubicBezTo>
                    <a:pt x="358" y="4155"/>
                    <a:pt x="711" y="4375"/>
                    <a:pt x="1132" y="4375"/>
                  </a:cubicBezTo>
                  <a:cubicBezTo>
                    <a:pt x="1508" y="4375"/>
                    <a:pt x="1939" y="4199"/>
                    <a:pt x="2350" y="3829"/>
                  </a:cubicBezTo>
                  <a:cubicBezTo>
                    <a:pt x="2350" y="3829"/>
                    <a:pt x="2437" y="3742"/>
                    <a:pt x="2437" y="3742"/>
                  </a:cubicBezTo>
                  <a:cubicBezTo>
                    <a:pt x="2437" y="3742"/>
                    <a:pt x="2437" y="3742"/>
                    <a:pt x="2524" y="3655"/>
                  </a:cubicBezTo>
                  <a:cubicBezTo>
                    <a:pt x="3394" y="2785"/>
                    <a:pt x="3829" y="1479"/>
                    <a:pt x="3742" y="522"/>
                  </a:cubicBezTo>
                  <a:cubicBezTo>
                    <a:pt x="3742" y="174"/>
                    <a:pt x="3481" y="0"/>
                    <a:pt x="3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6984548" y="2031535"/>
              <a:ext cx="71727" cy="77281"/>
            </a:xfrm>
            <a:custGeom>
              <a:rect b="b" l="l" r="r" t="t"/>
              <a:pathLst>
                <a:path extrusionOk="0" h="3910" w="3629">
                  <a:moveTo>
                    <a:pt x="3078" y="0"/>
                  </a:moveTo>
                  <a:cubicBezTo>
                    <a:pt x="2987" y="0"/>
                    <a:pt x="2886" y="17"/>
                    <a:pt x="2777" y="54"/>
                  </a:cubicBezTo>
                  <a:cubicBezTo>
                    <a:pt x="2429" y="228"/>
                    <a:pt x="1993" y="315"/>
                    <a:pt x="1645" y="489"/>
                  </a:cubicBezTo>
                  <a:cubicBezTo>
                    <a:pt x="949" y="663"/>
                    <a:pt x="166" y="1533"/>
                    <a:pt x="79" y="2316"/>
                  </a:cubicBezTo>
                  <a:cubicBezTo>
                    <a:pt x="1" y="3253"/>
                    <a:pt x="343" y="3909"/>
                    <a:pt x="1042" y="3909"/>
                  </a:cubicBezTo>
                  <a:cubicBezTo>
                    <a:pt x="1122" y="3909"/>
                    <a:pt x="1207" y="3901"/>
                    <a:pt x="1297" y="3883"/>
                  </a:cubicBezTo>
                  <a:cubicBezTo>
                    <a:pt x="2080" y="3796"/>
                    <a:pt x="3125" y="2577"/>
                    <a:pt x="3473" y="1446"/>
                  </a:cubicBezTo>
                  <a:cubicBezTo>
                    <a:pt x="3473" y="1185"/>
                    <a:pt x="3560" y="924"/>
                    <a:pt x="3560" y="663"/>
                  </a:cubicBezTo>
                  <a:cubicBezTo>
                    <a:pt x="3629" y="250"/>
                    <a:pt x="3425" y="0"/>
                    <a:pt x="3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6982749" y="2028866"/>
              <a:ext cx="75166" cy="83013"/>
            </a:xfrm>
            <a:custGeom>
              <a:rect b="b" l="l" r="r" t="t"/>
              <a:pathLst>
                <a:path extrusionOk="0" h="4200" w="3803">
                  <a:moveTo>
                    <a:pt x="3160" y="298"/>
                  </a:moveTo>
                  <a:cubicBezTo>
                    <a:pt x="3417" y="298"/>
                    <a:pt x="3564" y="493"/>
                    <a:pt x="3564" y="885"/>
                  </a:cubicBezTo>
                  <a:cubicBezTo>
                    <a:pt x="3477" y="1146"/>
                    <a:pt x="3477" y="1407"/>
                    <a:pt x="3477" y="1668"/>
                  </a:cubicBezTo>
                  <a:cubicBezTo>
                    <a:pt x="3129" y="2712"/>
                    <a:pt x="2171" y="3757"/>
                    <a:pt x="1475" y="3844"/>
                  </a:cubicBezTo>
                  <a:cubicBezTo>
                    <a:pt x="1475" y="3844"/>
                    <a:pt x="1475" y="3844"/>
                    <a:pt x="1475" y="3931"/>
                  </a:cubicBezTo>
                  <a:cubicBezTo>
                    <a:pt x="1420" y="3936"/>
                    <a:pt x="1366" y="3939"/>
                    <a:pt x="1315" y="3939"/>
                  </a:cubicBezTo>
                  <a:cubicBezTo>
                    <a:pt x="552" y="3939"/>
                    <a:pt x="175" y="3348"/>
                    <a:pt x="257" y="2451"/>
                  </a:cubicBezTo>
                  <a:cubicBezTo>
                    <a:pt x="257" y="2451"/>
                    <a:pt x="257" y="2451"/>
                    <a:pt x="257" y="2364"/>
                  </a:cubicBezTo>
                  <a:cubicBezTo>
                    <a:pt x="344" y="2103"/>
                    <a:pt x="518" y="1668"/>
                    <a:pt x="779" y="1407"/>
                  </a:cubicBezTo>
                  <a:cubicBezTo>
                    <a:pt x="1040" y="1059"/>
                    <a:pt x="1388" y="798"/>
                    <a:pt x="1649" y="711"/>
                  </a:cubicBezTo>
                  <a:cubicBezTo>
                    <a:pt x="2084" y="624"/>
                    <a:pt x="2432" y="537"/>
                    <a:pt x="2868" y="363"/>
                  </a:cubicBezTo>
                  <a:cubicBezTo>
                    <a:pt x="2976" y="319"/>
                    <a:pt x="3074" y="298"/>
                    <a:pt x="3160" y="298"/>
                  </a:cubicBezTo>
                  <a:close/>
                  <a:moveTo>
                    <a:pt x="3324" y="1"/>
                  </a:moveTo>
                  <a:cubicBezTo>
                    <a:pt x="3216" y="1"/>
                    <a:pt x="3091" y="34"/>
                    <a:pt x="2955" y="102"/>
                  </a:cubicBezTo>
                  <a:cubicBezTo>
                    <a:pt x="2520" y="189"/>
                    <a:pt x="2171" y="363"/>
                    <a:pt x="1736" y="450"/>
                  </a:cubicBezTo>
                  <a:cubicBezTo>
                    <a:pt x="1388" y="537"/>
                    <a:pt x="953" y="885"/>
                    <a:pt x="692" y="1233"/>
                  </a:cubicBezTo>
                  <a:cubicBezTo>
                    <a:pt x="344" y="1668"/>
                    <a:pt x="83" y="2103"/>
                    <a:pt x="83" y="2451"/>
                  </a:cubicBezTo>
                  <a:cubicBezTo>
                    <a:pt x="83" y="2538"/>
                    <a:pt x="83" y="2538"/>
                    <a:pt x="83" y="2538"/>
                  </a:cubicBezTo>
                  <a:cubicBezTo>
                    <a:pt x="1" y="3524"/>
                    <a:pt x="384" y="4199"/>
                    <a:pt x="1158" y="4199"/>
                  </a:cubicBezTo>
                  <a:cubicBezTo>
                    <a:pt x="1204" y="4199"/>
                    <a:pt x="1252" y="4197"/>
                    <a:pt x="1301" y="4192"/>
                  </a:cubicBezTo>
                  <a:lnTo>
                    <a:pt x="1388" y="4192"/>
                  </a:lnTo>
                  <a:cubicBezTo>
                    <a:pt x="1388" y="4105"/>
                    <a:pt x="1388" y="4105"/>
                    <a:pt x="1475" y="4105"/>
                  </a:cubicBezTo>
                  <a:cubicBezTo>
                    <a:pt x="2258" y="3931"/>
                    <a:pt x="3303" y="2712"/>
                    <a:pt x="3651" y="1581"/>
                  </a:cubicBezTo>
                  <a:cubicBezTo>
                    <a:pt x="3738" y="1320"/>
                    <a:pt x="3738" y="972"/>
                    <a:pt x="3738" y="711"/>
                  </a:cubicBezTo>
                  <a:cubicBezTo>
                    <a:pt x="3802" y="261"/>
                    <a:pt x="3629" y="1"/>
                    <a:pt x="3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7056611" y="2027424"/>
              <a:ext cx="22394" cy="22394"/>
            </a:xfrm>
            <a:custGeom>
              <a:rect b="b" l="l" r="r" t="t"/>
              <a:pathLst>
                <a:path extrusionOk="0" h="1133" w="1133">
                  <a:moveTo>
                    <a:pt x="1132" y="1"/>
                  </a:moveTo>
                  <a:cubicBezTo>
                    <a:pt x="784" y="175"/>
                    <a:pt x="349" y="436"/>
                    <a:pt x="1" y="610"/>
                  </a:cubicBezTo>
                  <a:lnTo>
                    <a:pt x="1" y="1132"/>
                  </a:lnTo>
                  <a:cubicBezTo>
                    <a:pt x="349" y="871"/>
                    <a:pt x="784" y="697"/>
                    <a:pt x="1132" y="436"/>
                  </a:cubicBezTo>
                  <a:lnTo>
                    <a:pt x="1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7023939" y="2397227"/>
              <a:ext cx="60224" cy="751663"/>
            </a:xfrm>
            <a:custGeom>
              <a:rect b="b" l="l" r="r" t="t"/>
              <a:pathLst>
                <a:path extrusionOk="0" h="38030" w="3047">
                  <a:moveTo>
                    <a:pt x="0" y="1"/>
                  </a:moveTo>
                  <a:lnTo>
                    <a:pt x="1654" y="1306"/>
                  </a:lnTo>
                  <a:cubicBezTo>
                    <a:pt x="1654" y="1306"/>
                    <a:pt x="1567" y="10008"/>
                    <a:pt x="1219" y="11226"/>
                  </a:cubicBezTo>
                  <a:cubicBezTo>
                    <a:pt x="610" y="14272"/>
                    <a:pt x="1567" y="17492"/>
                    <a:pt x="1567" y="21756"/>
                  </a:cubicBezTo>
                  <a:cubicBezTo>
                    <a:pt x="1567" y="25933"/>
                    <a:pt x="2089" y="38029"/>
                    <a:pt x="2089" y="38029"/>
                  </a:cubicBezTo>
                  <a:lnTo>
                    <a:pt x="3046" y="37072"/>
                  </a:lnTo>
                  <a:cubicBezTo>
                    <a:pt x="3046" y="37072"/>
                    <a:pt x="2089" y="26107"/>
                    <a:pt x="2089" y="22104"/>
                  </a:cubicBezTo>
                  <a:cubicBezTo>
                    <a:pt x="2089" y="18101"/>
                    <a:pt x="1654" y="16448"/>
                    <a:pt x="1654" y="12358"/>
                  </a:cubicBezTo>
                  <a:cubicBezTo>
                    <a:pt x="1654" y="8181"/>
                    <a:pt x="2176" y="1132"/>
                    <a:pt x="2176" y="11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349696" y="2180484"/>
              <a:ext cx="483333" cy="589412"/>
            </a:xfrm>
            <a:custGeom>
              <a:rect b="b" l="l" r="r" t="t"/>
              <a:pathLst>
                <a:path extrusionOk="0" h="29821" w="24454">
                  <a:moveTo>
                    <a:pt x="17620" y="1"/>
                  </a:moveTo>
                  <a:cubicBezTo>
                    <a:pt x="13540" y="1"/>
                    <a:pt x="9156" y="4351"/>
                    <a:pt x="5831" y="8965"/>
                  </a:cubicBezTo>
                  <a:cubicBezTo>
                    <a:pt x="3656" y="11141"/>
                    <a:pt x="697" y="18015"/>
                    <a:pt x="349" y="19930"/>
                  </a:cubicBezTo>
                  <a:cubicBezTo>
                    <a:pt x="1" y="21844"/>
                    <a:pt x="13576" y="29589"/>
                    <a:pt x="13576" y="29589"/>
                  </a:cubicBezTo>
                  <a:cubicBezTo>
                    <a:pt x="13576" y="29589"/>
                    <a:pt x="13962" y="29821"/>
                    <a:pt x="14533" y="29821"/>
                  </a:cubicBezTo>
                  <a:cubicBezTo>
                    <a:pt x="15176" y="29821"/>
                    <a:pt x="16054" y="29528"/>
                    <a:pt x="16883" y="28284"/>
                  </a:cubicBezTo>
                  <a:cubicBezTo>
                    <a:pt x="18362" y="26021"/>
                    <a:pt x="16100" y="25151"/>
                    <a:pt x="16100" y="25151"/>
                  </a:cubicBezTo>
                  <a:lnTo>
                    <a:pt x="8877" y="19669"/>
                  </a:lnTo>
                  <a:cubicBezTo>
                    <a:pt x="8877" y="19669"/>
                    <a:pt x="12469" y="14794"/>
                    <a:pt x="13124" y="14794"/>
                  </a:cubicBezTo>
                  <a:cubicBezTo>
                    <a:pt x="13130" y="14794"/>
                    <a:pt x="13136" y="14795"/>
                    <a:pt x="13141" y="14796"/>
                  </a:cubicBezTo>
                  <a:cubicBezTo>
                    <a:pt x="16274" y="12098"/>
                    <a:pt x="19929" y="9052"/>
                    <a:pt x="21495" y="8095"/>
                  </a:cubicBezTo>
                  <a:cubicBezTo>
                    <a:pt x="24454" y="6354"/>
                    <a:pt x="21408" y="1481"/>
                    <a:pt x="20973" y="1133"/>
                  </a:cubicBezTo>
                  <a:cubicBezTo>
                    <a:pt x="19900" y="347"/>
                    <a:pt x="18772" y="1"/>
                    <a:pt x="17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655629" y="4464132"/>
              <a:ext cx="211130" cy="210398"/>
            </a:xfrm>
            <a:custGeom>
              <a:rect b="b" l="l" r="r" t="t"/>
              <a:pathLst>
                <a:path extrusionOk="0" h="10645" w="10682">
                  <a:moveTo>
                    <a:pt x="4523" y="0"/>
                  </a:moveTo>
                  <a:cubicBezTo>
                    <a:pt x="2552" y="0"/>
                    <a:pt x="1" y="2795"/>
                    <a:pt x="413" y="4031"/>
                  </a:cubicBezTo>
                  <a:cubicBezTo>
                    <a:pt x="761" y="5249"/>
                    <a:pt x="3197" y="7947"/>
                    <a:pt x="3197" y="7947"/>
                  </a:cubicBezTo>
                  <a:lnTo>
                    <a:pt x="7810" y="10644"/>
                  </a:lnTo>
                  <a:cubicBezTo>
                    <a:pt x="7810" y="10644"/>
                    <a:pt x="10681" y="6989"/>
                    <a:pt x="9115" y="6380"/>
                  </a:cubicBezTo>
                  <a:cubicBezTo>
                    <a:pt x="8638" y="6195"/>
                    <a:pt x="8218" y="6130"/>
                    <a:pt x="7864" y="6130"/>
                  </a:cubicBezTo>
                  <a:cubicBezTo>
                    <a:pt x="7055" y="6130"/>
                    <a:pt x="6591" y="6467"/>
                    <a:pt x="6591" y="6467"/>
                  </a:cubicBezTo>
                  <a:cubicBezTo>
                    <a:pt x="6591" y="6467"/>
                    <a:pt x="6417" y="5684"/>
                    <a:pt x="6417" y="4727"/>
                  </a:cubicBezTo>
                  <a:cubicBezTo>
                    <a:pt x="6417" y="3682"/>
                    <a:pt x="6591" y="2377"/>
                    <a:pt x="6591" y="2377"/>
                  </a:cubicBezTo>
                  <a:cubicBezTo>
                    <a:pt x="6591" y="2377"/>
                    <a:pt x="6852" y="463"/>
                    <a:pt x="4851" y="28"/>
                  </a:cubicBezTo>
                  <a:cubicBezTo>
                    <a:pt x="4744" y="9"/>
                    <a:pt x="4634" y="0"/>
                    <a:pt x="4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576055" y="4516272"/>
              <a:ext cx="233939" cy="159978"/>
            </a:xfrm>
            <a:custGeom>
              <a:rect b="b" l="l" r="r" t="t"/>
              <a:pathLst>
                <a:path extrusionOk="0" h="8094" w="11836">
                  <a:moveTo>
                    <a:pt x="5309" y="0"/>
                  </a:moveTo>
                  <a:cubicBezTo>
                    <a:pt x="1" y="1654"/>
                    <a:pt x="11226" y="8093"/>
                    <a:pt x="11226" y="8093"/>
                  </a:cubicBezTo>
                  <a:lnTo>
                    <a:pt x="11836" y="8006"/>
                  </a:lnTo>
                  <a:cubicBezTo>
                    <a:pt x="11836" y="8006"/>
                    <a:pt x="9573" y="6353"/>
                    <a:pt x="9051" y="5831"/>
                  </a:cubicBezTo>
                  <a:cubicBezTo>
                    <a:pt x="8529" y="5309"/>
                    <a:pt x="7920" y="1915"/>
                    <a:pt x="7223" y="1219"/>
                  </a:cubicBezTo>
                  <a:cubicBezTo>
                    <a:pt x="6527" y="522"/>
                    <a:pt x="5309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625942" y="4526589"/>
              <a:ext cx="172015" cy="149661"/>
            </a:xfrm>
            <a:custGeom>
              <a:rect b="b" l="l" r="r" t="t"/>
              <a:pathLst>
                <a:path extrusionOk="0" h="7572" w="8703">
                  <a:moveTo>
                    <a:pt x="1741" y="0"/>
                  </a:moveTo>
                  <a:lnTo>
                    <a:pt x="1741" y="0"/>
                  </a:lnTo>
                  <a:cubicBezTo>
                    <a:pt x="0" y="1045"/>
                    <a:pt x="3220" y="4351"/>
                    <a:pt x="3220" y="4351"/>
                  </a:cubicBezTo>
                  <a:lnTo>
                    <a:pt x="8702" y="7571"/>
                  </a:lnTo>
                  <a:cubicBezTo>
                    <a:pt x="8702" y="7571"/>
                    <a:pt x="6440" y="5918"/>
                    <a:pt x="5918" y="5396"/>
                  </a:cubicBezTo>
                  <a:cubicBezTo>
                    <a:pt x="5396" y="4874"/>
                    <a:pt x="4699" y="2263"/>
                    <a:pt x="4003" y="1480"/>
                  </a:cubicBezTo>
                  <a:cubicBezTo>
                    <a:pt x="3307" y="784"/>
                    <a:pt x="1741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786097" y="4600135"/>
              <a:ext cx="66015" cy="79989"/>
            </a:xfrm>
            <a:custGeom>
              <a:rect b="b" l="l" r="r" t="t"/>
              <a:pathLst>
                <a:path extrusionOk="0" h="4047" w="3340">
                  <a:moveTo>
                    <a:pt x="3062" y="0"/>
                  </a:moveTo>
                  <a:cubicBezTo>
                    <a:pt x="3046" y="0"/>
                    <a:pt x="3036" y="34"/>
                    <a:pt x="3036" y="108"/>
                  </a:cubicBezTo>
                  <a:cubicBezTo>
                    <a:pt x="3036" y="456"/>
                    <a:pt x="2601" y="1588"/>
                    <a:pt x="2166" y="2458"/>
                  </a:cubicBezTo>
                  <a:cubicBezTo>
                    <a:pt x="1684" y="3315"/>
                    <a:pt x="1169" y="3480"/>
                    <a:pt x="844" y="3480"/>
                  </a:cubicBezTo>
                  <a:cubicBezTo>
                    <a:pt x="641" y="3480"/>
                    <a:pt x="512" y="3415"/>
                    <a:pt x="512" y="3415"/>
                  </a:cubicBezTo>
                  <a:cubicBezTo>
                    <a:pt x="512" y="3415"/>
                    <a:pt x="281" y="3338"/>
                    <a:pt x="154" y="3338"/>
                  </a:cubicBezTo>
                  <a:cubicBezTo>
                    <a:pt x="11" y="3338"/>
                    <a:pt x="1" y="3436"/>
                    <a:pt x="599" y="3850"/>
                  </a:cubicBezTo>
                  <a:cubicBezTo>
                    <a:pt x="790" y="3987"/>
                    <a:pt x="977" y="4046"/>
                    <a:pt x="1157" y="4046"/>
                  </a:cubicBezTo>
                  <a:cubicBezTo>
                    <a:pt x="2126" y="4046"/>
                    <a:pt x="2903" y="2322"/>
                    <a:pt x="3123" y="1588"/>
                  </a:cubicBezTo>
                  <a:cubicBezTo>
                    <a:pt x="3340" y="794"/>
                    <a:pt x="3137" y="0"/>
                    <a:pt x="3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421255" y="4335659"/>
              <a:ext cx="217296" cy="129896"/>
            </a:xfrm>
            <a:custGeom>
              <a:rect b="b" l="l" r="r" t="t"/>
              <a:pathLst>
                <a:path extrusionOk="0" h="6572" w="10994">
                  <a:moveTo>
                    <a:pt x="4874" y="1"/>
                  </a:moveTo>
                  <a:lnTo>
                    <a:pt x="1132" y="2089"/>
                  </a:lnTo>
                  <a:cubicBezTo>
                    <a:pt x="1132" y="2089"/>
                    <a:pt x="1" y="4265"/>
                    <a:pt x="1393" y="5744"/>
                  </a:cubicBezTo>
                  <a:cubicBezTo>
                    <a:pt x="2038" y="6389"/>
                    <a:pt x="2782" y="6571"/>
                    <a:pt x="3416" y="6571"/>
                  </a:cubicBezTo>
                  <a:cubicBezTo>
                    <a:pt x="4237" y="6571"/>
                    <a:pt x="4874" y="6266"/>
                    <a:pt x="4874" y="6266"/>
                  </a:cubicBezTo>
                  <a:cubicBezTo>
                    <a:pt x="6788" y="4091"/>
                    <a:pt x="4961" y="5657"/>
                    <a:pt x="7833" y="4004"/>
                  </a:cubicBezTo>
                  <a:cubicBezTo>
                    <a:pt x="9834" y="2873"/>
                    <a:pt x="10530" y="2089"/>
                    <a:pt x="10530" y="2089"/>
                  </a:cubicBezTo>
                  <a:cubicBezTo>
                    <a:pt x="10993" y="826"/>
                    <a:pt x="10438" y="500"/>
                    <a:pt x="9662" y="500"/>
                  </a:cubicBezTo>
                  <a:cubicBezTo>
                    <a:pt x="8835" y="500"/>
                    <a:pt x="7757" y="871"/>
                    <a:pt x="7397" y="871"/>
                  </a:cubicBezTo>
                  <a:cubicBezTo>
                    <a:pt x="6701" y="871"/>
                    <a:pt x="4874" y="1"/>
                    <a:pt x="4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421255" y="4317080"/>
              <a:ext cx="221348" cy="132267"/>
            </a:xfrm>
            <a:custGeom>
              <a:rect b="b" l="l" r="r" t="t"/>
              <a:pathLst>
                <a:path extrusionOk="0" h="6692" w="11199">
                  <a:moveTo>
                    <a:pt x="8570" y="0"/>
                  </a:moveTo>
                  <a:cubicBezTo>
                    <a:pt x="8062" y="0"/>
                    <a:pt x="7607" y="79"/>
                    <a:pt x="7397" y="158"/>
                  </a:cubicBezTo>
                  <a:cubicBezTo>
                    <a:pt x="6353" y="593"/>
                    <a:pt x="5725" y="738"/>
                    <a:pt x="5351" y="738"/>
                  </a:cubicBezTo>
                  <a:cubicBezTo>
                    <a:pt x="4603" y="738"/>
                    <a:pt x="4874" y="158"/>
                    <a:pt x="4874" y="158"/>
                  </a:cubicBezTo>
                  <a:lnTo>
                    <a:pt x="4874" y="158"/>
                  </a:lnTo>
                  <a:lnTo>
                    <a:pt x="1132" y="2246"/>
                  </a:lnTo>
                  <a:cubicBezTo>
                    <a:pt x="1132" y="2246"/>
                    <a:pt x="1" y="4422"/>
                    <a:pt x="1393" y="5901"/>
                  </a:cubicBezTo>
                  <a:cubicBezTo>
                    <a:pt x="2050" y="6520"/>
                    <a:pt x="2811" y="6692"/>
                    <a:pt x="3453" y="6692"/>
                  </a:cubicBezTo>
                  <a:cubicBezTo>
                    <a:pt x="4256" y="6692"/>
                    <a:pt x="4874" y="6423"/>
                    <a:pt x="4874" y="6423"/>
                  </a:cubicBezTo>
                  <a:cubicBezTo>
                    <a:pt x="6788" y="4248"/>
                    <a:pt x="4961" y="5814"/>
                    <a:pt x="7833" y="4161"/>
                  </a:cubicBezTo>
                  <a:cubicBezTo>
                    <a:pt x="9834" y="3029"/>
                    <a:pt x="10530" y="2246"/>
                    <a:pt x="10530" y="2246"/>
                  </a:cubicBezTo>
                  <a:cubicBezTo>
                    <a:pt x="11199" y="423"/>
                    <a:pt x="9745" y="0"/>
                    <a:pt x="8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175300" y="2829764"/>
              <a:ext cx="302741" cy="476455"/>
            </a:xfrm>
            <a:custGeom>
              <a:rect b="b" l="l" r="r" t="t"/>
              <a:pathLst>
                <a:path extrusionOk="0" h="24106" w="15317">
                  <a:moveTo>
                    <a:pt x="10064" y="0"/>
                  </a:moveTo>
                  <a:cubicBezTo>
                    <a:pt x="9518" y="0"/>
                    <a:pt x="7861" y="721"/>
                    <a:pt x="4874" y="7878"/>
                  </a:cubicBezTo>
                  <a:cubicBezTo>
                    <a:pt x="1132" y="16842"/>
                    <a:pt x="1045" y="16842"/>
                    <a:pt x="522" y="19974"/>
                  </a:cubicBezTo>
                  <a:cubicBezTo>
                    <a:pt x="0" y="23194"/>
                    <a:pt x="348" y="23803"/>
                    <a:pt x="348" y="23803"/>
                  </a:cubicBezTo>
                  <a:cubicBezTo>
                    <a:pt x="348" y="23803"/>
                    <a:pt x="5606" y="24106"/>
                    <a:pt x="8315" y="24106"/>
                  </a:cubicBezTo>
                  <a:cubicBezTo>
                    <a:pt x="8857" y="24106"/>
                    <a:pt x="9297" y="24093"/>
                    <a:pt x="9573" y="24064"/>
                  </a:cubicBezTo>
                  <a:cubicBezTo>
                    <a:pt x="11313" y="23890"/>
                    <a:pt x="13750" y="22933"/>
                    <a:pt x="13750" y="22933"/>
                  </a:cubicBezTo>
                  <a:lnTo>
                    <a:pt x="15316" y="19365"/>
                  </a:lnTo>
                  <a:lnTo>
                    <a:pt x="15316" y="19365"/>
                  </a:lnTo>
                  <a:cubicBezTo>
                    <a:pt x="15316" y="19365"/>
                    <a:pt x="13367" y="20434"/>
                    <a:pt x="11233" y="20434"/>
                  </a:cubicBezTo>
                  <a:cubicBezTo>
                    <a:pt x="10856" y="20434"/>
                    <a:pt x="10473" y="20401"/>
                    <a:pt x="10095" y="20322"/>
                  </a:cubicBezTo>
                  <a:cubicBezTo>
                    <a:pt x="7571" y="19800"/>
                    <a:pt x="5918" y="19713"/>
                    <a:pt x="5918" y="19713"/>
                  </a:cubicBezTo>
                  <a:cubicBezTo>
                    <a:pt x="5918" y="19713"/>
                    <a:pt x="8529" y="11881"/>
                    <a:pt x="10704" y="9358"/>
                  </a:cubicBezTo>
                  <a:cubicBezTo>
                    <a:pt x="12827" y="6810"/>
                    <a:pt x="12713" y="34"/>
                    <a:pt x="10440" y="34"/>
                  </a:cubicBezTo>
                  <a:cubicBezTo>
                    <a:pt x="10385" y="34"/>
                    <a:pt x="10327" y="38"/>
                    <a:pt x="10269" y="46"/>
                  </a:cubicBezTo>
                  <a:cubicBezTo>
                    <a:pt x="10269" y="46"/>
                    <a:pt x="10202" y="0"/>
                    <a:pt x="10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278493" y="3358715"/>
              <a:ext cx="313058" cy="1022957"/>
            </a:xfrm>
            <a:custGeom>
              <a:rect b="b" l="l" r="r" t="t"/>
              <a:pathLst>
                <a:path extrusionOk="0" h="51756" w="15839">
                  <a:moveTo>
                    <a:pt x="4526" y="0"/>
                  </a:moveTo>
                  <a:cubicBezTo>
                    <a:pt x="4526" y="0"/>
                    <a:pt x="1" y="6527"/>
                    <a:pt x="523" y="11313"/>
                  </a:cubicBezTo>
                  <a:cubicBezTo>
                    <a:pt x="1045" y="16099"/>
                    <a:pt x="6527" y="30110"/>
                    <a:pt x="5483" y="36898"/>
                  </a:cubicBezTo>
                  <a:cubicBezTo>
                    <a:pt x="4439" y="43598"/>
                    <a:pt x="7833" y="51343"/>
                    <a:pt x="7833" y="51343"/>
                  </a:cubicBezTo>
                  <a:cubicBezTo>
                    <a:pt x="7833" y="51343"/>
                    <a:pt x="8671" y="51755"/>
                    <a:pt x="9813" y="51755"/>
                  </a:cubicBezTo>
                  <a:cubicBezTo>
                    <a:pt x="11398" y="51755"/>
                    <a:pt x="13566" y="50961"/>
                    <a:pt x="14882" y="47166"/>
                  </a:cubicBezTo>
                  <a:cubicBezTo>
                    <a:pt x="15839" y="44469"/>
                    <a:pt x="13924" y="37072"/>
                    <a:pt x="13924" y="32024"/>
                  </a:cubicBezTo>
                  <a:cubicBezTo>
                    <a:pt x="13924" y="27064"/>
                    <a:pt x="9486" y="11052"/>
                    <a:pt x="9486" y="11052"/>
                  </a:cubicBezTo>
                  <a:lnTo>
                    <a:pt x="7398" y="3568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7374808" y="3487701"/>
              <a:ext cx="552155" cy="1054384"/>
            </a:xfrm>
            <a:custGeom>
              <a:rect b="b" l="l" r="r" t="t"/>
              <a:pathLst>
                <a:path extrusionOk="0" h="53346" w="27936">
                  <a:moveTo>
                    <a:pt x="15317" y="1"/>
                  </a:moveTo>
                  <a:lnTo>
                    <a:pt x="14969" y="523"/>
                  </a:lnTo>
                  <a:cubicBezTo>
                    <a:pt x="14969" y="523"/>
                    <a:pt x="11964" y="1674"/>
                    <a:pt x="8913" y="1674"/>
                  </a:cubicBezTo>
                  <a:cubicBezTo>
                    <a:pt x="8405" y="1674"/>
                    <a:pt x="7895" y="1642"/>
                    <a:pt x="7398" y="1567"/>
                  </a:cubicBezTo>
                  <a:cubicBezTo>
                    <a:pt x="6005" y="1393"/>
                    <a:pt x="5135" y="1045"/>
                    <a:pt x="4613" y="784"/>
                  </a:cubicBezTo>
                  <a:cubicBezTo>
                    <a:pt x="3830" y="436"/>
                    <a:pt x="3656" y="88"/>
                    <a:pt x="3656" y="88"/>
                  </a:cubicBezTo>
                  <a:cubicBezTo>
                    <a:pt x="3656" y="88"/>
                    <a:pt x="1" y="3917"/>
                    <a:pt x="523" y="7224"/>
                  </a:cubicBezTo>
                  <a:cubicBezTo>
                    <a:pt x="1045" y="10531"/>
                    <a:pt x="13141" y="27065"/>
                    <a:pt x="13141" y="27065"/>
                  </a:cubicBezTo>
                  <a:cubicBezTo>
                    <a:pt x="13141" y="27065"/>
                    <a:pt x="14621" y="35767"/>
                    <a:pt x="14621" y="38465"/>
                  </a:cubicBezTo>
                  <a:cubicBezTo>
                    <a:pt x="14621" y="41249"/>
                    <a:pt x="16622" y="49778"/>
                    <a:pt x="16622" y="49778"/>
                  </a:cubicBezTo>
                  <a:cubicBezTo>
                    <a:pt x="16622" y="49778"/>
                    <a:pt x="18972" y="49778"/>
                    <a:pt x="19668" y="50213"/>
                  </a:cubicBezTo>
                  <a:cubicBezTo>
                    <a:pt x="20364" y="50735"/>
                    <a:pt x="21060" y="53346"/>
                    <a:pt x="21060" y="53346"/>
                  </a:cubicBezTo>
                  <a:cubicBezTo>
                    <a:pt x="21060" y="53346"/>
                    <a:pt x="27935" y="39422"/>
                    <a:pt x="23584" y="27065"/>
                  </a:cubicBezTo>
                  <a:cubicBezTo>
                    <a:pt x="21757" y="21930"/>
                    <a:pt x="18972" y="2176"/>
                    <a:pt x="15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7457386" y="2794543"/>
              <a:ext cx="168576" cy="133216"/>
            </a:xfrm>
            <a:custGeom>
              <a:rect b="b" l="l" r="r" t="t"/>
              <a:pathLst>
                <a:path extrusionOk="0" h="6740" w="8529">
                  <a:moveTo>
                    <a:pt x="1131" y="1"/>
                  </a:moveTo>
                  <a:cubicBezTo>
                    <a:pt x="1131" y="1"/>
                    <a:pt x="1044" y="349"/>
                    <a:pt x="522" y="2437"/>
                  </a:cubicBezTo>
                  <a:cubicBezTo>
                    <a:pt x="0" y="4526"/>
                    <a:pt x="2524" y="5483"/>
                    <a:pt x="4090" y="6440"/>
                  </a:cubicBezTo>
                  <a:cubicBezTo>
                    <a:pt x="4482" y="6658"/>
                    <a:pt x="4955" y="6740"/>
                    <a:pt x="5444" y="6740"/>
                  </a:cubicBezTo>
                  <a:cubicBezTo>
                    <a:pt x="6913" y="6740"/>
                    <a:pt x="8528" y="6005"/>
                    <a:pt x="8528" y="6005"/>
                  </a:cubicBezTo>
                  <a:cubicBezTo>
                    <a:pt x="8528" y="6005"/>
                    <a:pt x="6614" y="4787"/>
                    <a:pt x="6614" y="3395"/>
                  </a:cubicBezTo>
                  <a:cubicBezTo>
                    <a:pt x="6614" y="1915"/>
                    <a:pt x="7223" y="1393"/>
                    <a:pt x="7223" y="1393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rgbClr val="FF9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7230345" y="2811600"/>
              <a:ext cx="574489" cy="1135381"/>
            </a:xfrm>
            <a:custGeom>
              <a:rect b="b" l="l" r="r" t="t"/>
              <a:pathLst>
                <a:path extrusionOk="0" h="57444" w="29066">
                  <a:moveTo>
                    <a:pt x="9352" y="1"/>
                  </a:moveTo>
                  <a:cubicBezTo>
                    <a:pt x="7754" y="1"/>
                    <a:pt x="5604" y="1379"/>
                    <a:pt x="4525" y="4185"/>
                  </a:cubicBezTo>
                  <a:cubicBezTo>
                    <a:pt x="3133" y="7666"/>
                    <a:pt x="7223" y="19849"/>
                    <a:pt x="6179" y="22025"/>
                  </a:cubicBezTo>
                  <a:cubicBezTo>
                    <a:pt x="5918" y="22634"/>
                    <a:pt x="6092" y="23678"/>
                    <a:pt x="5395" y="24200"/>
                  </a:cubicBezTo>
                  <a:cubicBezTo>
                    <a:pt x="0" y="28290"/>
                    <a:pt x="1305" y="48741"/>
                    <a:pt x="1305" y="48741"/>
                  </a:cubicBezTo>
                  <a:cubicBezTo>
                    <a:pt x="1305" y="48741"/>
                    <a:pt x="13627" y="57443"/>
                    <a:pt x="18893" y="57443"/>
                  </a:cubicBezTo>
                  <a:cubicBezTo>
                    <a:pt x="18919" y="57443"/>
                    <a:pt x="18945" y="57443"/>
                    <a:pt x="18971" y="57443"/>
                  </a:cubicBezTo>
                  <a:cubicBezTo>
                    <a:pt x="23757" y="57356"/>
                    <a:pt x="29066" y="51786"/>
                    <a:pt x="29066" y="51786"/>
                  </a:cubicBezTo>
                  <a:cubicBezTo>
                    <a:pt x="29066" y="51786"/>
                    <a:pt x="23583" y="33947"/>
                    <a:pt x="23844" y="30727"/>
                  </a:cubicBezTo>
                  <a:cubicBezTo>
                    <a:pt x="24192" y="26985"/>
                    <a:pt x="23496" y="28029"/>
                    <a:pt x="26281" y="18283"/>
                  </a:cubicBezTo>
                  <a:cubicBezTo>
                    <a:pt x="27412" y="14541"/>
                    <a:pt x="26281" y="9232"/>
                    <a:pt x="24279" y="7144"/>
                  </a:cubicBezTo>
                  <a:cubicBezTo>
                    <a:pt x="23583" y="6361"/>
                    <a:pt x="22452" y="5577"/>
                    <a:pt x="21059" y="4881"/>
                  </a:cubicBezTo>
                  <a:cubicBezTo>
                    <a:pt x="17666" y="2967"/>
                    <a:pt x="12879" y="1400"/>
                    <a:pt x="10269" y="182"/>
                  </a:cubicBezTo>
                  <a:cubicBezTo>
                    <a:pt x="9997" y="61"/>
                    <a:pt x="9687" y="1"/>
                    <a:pt x="9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7440170" y="2561177"/>
              <a:ext cx="252873" cy="274121"/>
            </a:xfrm>
            <a:custGeom>
              <a:rect b="b" l="l" r="r" t="t"/>
              <a:pathLst>
                <a:path extrusionOk="0" h="13869" w="12794">
                  <a:moveTo>
                    <a:pt x="4339" y="1"/>
                  </a:moveTo>
                  <a:cubicBezTo>
                    <a:pt x="2800" y="1"/>
                    <a:pt x="1499" y="261"/>
                    <a:pt x="1045" y="1017"/>
                  </a:cubicBezTo>
                  <a:cubicBezTo>
                    <a:pt x="1" y="2670"/>
                    <a:pt x="2176" y="7631"/>
                    <a:pt x="4004" y="10502"/>
                  </a:cubicBezTo>
                  <a:cubicBezTo>
                    <a:pt x="4613" y="11460"/>
                    <a:pt x="5135" y="12156"/>
                    <a:pt x="5483" y="12417"/>
                  </a:cubicBezTo>
                  <a:cubicBezTo>
                    <a:pt x="5744" y="12591"/>
                    <a:pt x="5918" y="12765"/>
                    <a:pt x="6179" y="12852"/>
                  </a:cubicBezTo>
                  <a:cubicBezTo>
                    <a:pt x="6963" y="13374"/>
                    <a:pt x="7572" y="13461"/>
                    <a:pt x="8616" y="13635"/>
                  </a:cubicBezTo>
                  <a:cubicBezTo>
                    <a:pt x="8964" y="13635"/>
                    <a:pt x="9399" y="13722"/>
                    <a:pt x="9834" y="13809"/>
                  </a:cubicBezTo>
                  <a:cubicBezTo>
                    <a:pt x="10054" y="13850"/>
                    <a:pt x="10246" y="13869"/>
                    <a:pt x="10414" y="13869"/>
                  </a:cubicBezTo>
                  <a:cubicBezTo>
                    <a:pt x="12048" y="13869"/>
                    <a:pt x="11441" y="12115"/>
                    <a:pt x="11836" y="11721"/>
                  </a:cubicBezTo>
                  <a:cubicBezTo>
                    <a:pt x="12358" y="11199"/>
                    <a:pt x="12706" y="9197"/>
                    <a:pt x="12271" y="7109"/>
                  </a:cubicBezTo>
                  <a:cubicBezTo>
                    <a:pt x="11836" y="4933"/>
                    <a:pt x="11836" y="6499"/>
                    <a:pt x="12358" y="4498"/>
                  </a:cubicBezTo>
                  <a:cubicBezTo>
                    <a:pt x="12793" y="2496"/>
                    <a:pt x="12010" y="1017"/>
                    <a:pt x="12010" y="1017"/>
                  </a:cubicBezTo>
                  <a:lnTo>
                    <a:pt x="11836" y="1104"/>
                  </a:lnTo>
                  <a:cubicBezTo>
                    <a:pt x="11836" y="1104"/>
                    <a:pt x="10008" y="669"/>
                    <a:pt x="7833" y="321"/>
                  </a:cubicBezTo>
                  <a:cubicBezTo>
                    <a:pt x="6698" y="138"/>
                    <a:pt x="5456" y="1"/>
                    <a:pt x="433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7386864" y="2475536"/>
              <a:ext cx="325095" cy="358596"/>
            </a:xfrm>
            <a:custGeom>
              <a:rect b="b" l="l" r="r" t="t"/>
              <a:pathLst>
                <a:path extrusionOk="0" h="18143" w="16448">
                  <a:moveTo>
                    <a:pt x="8324" y="0"/>
                  </a:moveTo>
                  <a:cubicBezTo>
                    <a:pt x="7627" y="0"/>
                    <a:pt x="6860" y="116"/>
                    <a:pt x="6005" y="390"/>
                  </a:cubicBezTo>
                  <a:cubicBezTo>
                    <a:pt x="6005" y="390"/>
                    <a:pt x="3742" y="738"/>
                    <a:pt x="2611" y="1869"/>
                  </a:cubicBezTo>
                  <a:cubicBezTo>
                    <a:pt x="2437" y="2130"/>
                    <a:pt x="348" y="4045"/>
                    <a:pt x="174" y="7351"/>
                  </a:cubicBezTo>
                  <a:cubicBezTo>
                    <a:pt x="0" y="10658"/>
                    <a:pt x="1828" y="13791"/>
                    <a:pt x="3394" y="15358"/>
                  </a:cubicBezTo>
                  <a:cubicBezTo>
                    <a:pt x="4873" y="16924"/>
                    <a:pt x="4438" y="17185"/>
                    <a:pt x="4438" y="17185"/>
                  </a:cubicBezTo>
                  <a:cubicBezTo>
                    <a:pt x="4438" y="17185"/>
                    <a:pt x="8354" y="18142"/>
                    <a:pt x="8876" y="18142"/>
                  </a:cubicBezTo>
                  <a:cubicBezTo>
                    <a:pt x="9399" y="18142"/>
                    <a:pt x="11139" y="14661"/>
                    <a:pt x="11139" y="14661"/>
                  </a:cubicBezTo>
                  <a:cubicBezTo>
                    <a:pt x="11139" y="14661"/>
                    <a:pt x="9834" y="10745"/>
                    <a:pt x="10269" y="10658"/>
                  </a:cubicBezTo>
                  <a:cubicBezTo>
                    <a:pt x="10284" y="10655"/>
                    <a:pt x="10298" y="10654"/>
                    <a:pt x="10313" y="10654"/>
                  </a:cubicBezTo>
                  <a:cubicBezTo>
                    <a:pt x="10717" y="10654"/>
                    <a:pt x="10932" y="11793"/>
                    <a:pt x="12444" y="11877"/>
                  </a:cubicBezTo>
                  <a:cubicBezTo>
                    <a:pt x="12444" y="11877"/>
                    <a:pt x="13489" y="7874"/>
                    <a:pt x="14881" y="7090"/>
                  </a:cubicBezTo>
                  <a:cubicBezTo>
                    <a:pt x="16273" y="6220"/>
                    <a:pt x="16447" y="4045"/>
                    <a:pt x="14446" y="2913"/>
                  </a:cubicBezTo>
                  <a:cubicBezTo>
                    <a:pt x="12838" y="1934"/>
                    <a:pt x="11173" y="0"/>
                    <a:pt x="8324" y="0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7581213" y="2666031"/>
              <a:ext cx="53346" cy="85227"/>
            </a:xfrm>
            <a:custGeom>
              <a:rect b="b" l="l" r="r" t="t"/>
              <a:pathLst>
                <a:path extrusionOk="0" h="4312" w="2699">
                  <a:moveTo>
                    <a:pt x="1235" y="1"/>
                  </a:moveTo>
                  <a:cubicBezTo>
                    <a:pt x="1173" y="1"/>
                    <a:pt x="1110" y="20"/>
                    <a:pt x="1045" y="63"/>
                  </a:cubicBezTo>
                  <a:cubicBezTo>
                    <a:pt x="436" y="324"/>
                    <a:pt x="1" y="933"/>
                    <a:pt x="88" y="1978"/>
                  </a:cubicBezTo>
                  <a:cubicBezTo>
                    <a:pt x="88" y="2935"/>
                    <a:pt x="436" y="4153"/>
                    <a:pt x="1045" y="4240"/>
                  </a:cubicBezTo>
                  <a:cubicBezTo>
                    <a:pt x="1329" y="4276"/>
                    <a:pt x="1526" y="4311"/>
                    <a:pt x="1690" y="4311"/>
                  </a:cubicBezTo>
                  <a:cubicBezTo>
                    <a:pt x="1927" y="4311"/>
                    <a:pt x="2093" y="4237"/>
                    <a:pt x="2350" y="3979"/>
                  </a:cubicBezTo>
                  <a:cubicBezTo>
                    <a:pt x="2698" y="3544"/>
                    <a:pt x="2611" y="2935"/>
                    <a:pt x="2611" y="2935"/>
                  </a:cubicBezTo>
                  <a:lnTo>
                    <a:pt x="2002" y="1020"/>
                  </a:lnTo>
                  <a:cubicBezTo>
                    <a:pt x="2002" y="944"/>
                    <a:pt x="1669" y="1"/>
                    <a:pt x="123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686126" y="3451591"/>
              <a:ext cx="1739" cy="1739"/>
            </a:xfrm>
            <a:custGeom>
              <a:rect b="b" l="l" r="r" t="t"/>
              <a:pathLst>
                <a:path extrusionOk="0" h="88" w="88">
                  <a:moveTo>
                    <a:pt x="88" y="87"/>
                  </a:moveTo>
                  <a:cubicBezTo>
                    <a:pt x="88" y="0"/>
                    <a:pt x="1" y="0"/>
                    <a:pt x="1" y="0"/>
                  </a:cubicBezTo>
                  <a:cubicBezTo>
                    <a:pt x="1" y="0"/>
                    <a:pt x="88" y="0"/>
                    <a:pt x="88" y="87"/>
                  </a:cubicBezTo>
                  <a:close/>
                </a:path>
              </a:pathLst>
            </a:custGeom>
            <a:solidFill>
              <a:srgbClr val="3BA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7588092" y="2467748"/>
              <a:ext cx="443784" cy="750200"/>
            </a:xfrm>
            <a:custGeom>
              <a:rect b="b" l="l" r="r" t="t"/>
              <a:pathLst>
                <a:path extrusionOk="0" h="37956" w="22453">
                  <a:moveTo>
                    <a:pt x="16448" y="0"/>
                  </a:moveTo>
                  <a:lnTo>
                    <a:pt x="13402" y="3568"/>
                  </a:lnTo>
                  <a:cubicBezTo>
                    <a:pt x="13402" y="3568"/>
                    <a:pt x="15056" y="8007"/>
                    <a:pt x="15056" y="11836"/>
                  </a:cubicBezTo>
                  <a:cubicBezTo>
                    <a:pt x="15056" y="15752"/>
                    <a:pt x="15578" y="19232"/>
                    <a:pt x="15578" y="19232"/>
                  </a:cubicBezTo>
                  <a:cubicBezTo>
                    <a:pt x="15578" y="19232"/>
                    <a:pt x="958" y="20973"/>
                    <a:pt x="1" y="24019"/>
                  </a:cubicBezTo>
                  <a:cubicBezTo>
                    <a:pt x="1" y="24019"/>
                    <a:pt x="1045" y="36637"/>
                    <a:pt x="3134" y="37855"/>
                  </a:cubicBezTo>
                  <a:cubicBezTo>
                    <a:pt x="3250" y="37923"/>
                    <a:pt x="3390" y="37955"/>
                    <a:pt x="3553" y="37955"/>
                  </a:cubicBezTo>
                  <a:cubicBezTo>
                    <a:pt x="6312" y="37955"/>
                    <a:pt x="15384" y="28655"/>
                    <a:pt x="18014" y="26107"/>
                  </a:cubicBezTo>
                  <a:cubicBezTo>
                    <a:pt x="20712" y="23410"/>
                    <a:pt x="22452" y="22278"/>
                    <a:pt x="22452" y="22278"/>
                  </a:cubicBezTo>
                  <a:cubicBezTo>
                    <a:pt x="22452" y="22278"/>
                    <a:pt x="20886" y="12880"/>
                    <a:pt x="18362" y="7397"/>
                  </a:cubicBezTo>
                  <a:cubicBezTo>
                    <a:pt x="16796" y="3917"/>
                    <a:pt x="16448" y="0"/>
                    <a:pt x="1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7827169" y="2299192"/>
              <a:ext cx="129026" cy="265780"/>
            </a:xfrm>
            <a:custGeom>
              <a:rect b="b" l="l" r="r" t="t"/>
              <a:pathLst>
                <a:path extrusionOk="0" h="13447" w="6528">
                  <a:moveTo>
                    <a:pt x="1306" y="0"/>
                  </a:moveTo>
                  <a:cubicBezTo>
                    <a:pt x="1306" y="0"/>
                    <a:pt x="871" y="5483"/>
                    <a:pt x="697" y="5657"/>
                  </a:cubicBezTo>
                  <a:cubicBezTo>
                    <a:pt x="523" y="5744"/>
                    <a:pt x="1" y="9486"/>
                    <a:pt x="1" y="9573"/>
                  </a:cubicBezTo>
                  <a:cubicBezTo>
                    <a:pt x="1" y="9737"/>
                    <a:pt x="849" y="13447"/>
                    <a:pt x="2763" y="13447"/>
                  </a:cubicBezTo>
                  <a:cubicBezTo>
                    <a:pt x="2882" y="13447"/>
                    <a:pt x="3006" y="13432"/>
                    <a:pt x="3134" y="13402"/>
                  </a:cubicBezTo>
                  <a:cubicBezTo>
                    <a:pt x="4874" y="13054"/>
                    <a:pt x="4874" y="12445"/>
                    <a:pt x="4874" y="12445"/>
                  </a:cubicBezTo>
                  <a:cubicBezTo>
                    <a:pt x="4874" y="12445"/>
                    <a:pt x="6527" y="9660"/>
                    <a:pt x="6179" y="8964"/>
                  </a:cubicBezTo>
                  <a:cubicBezTo>
                    <a:pt x="5831" y="8180"/>
                    <a:pt x="5483" y="7049"/>
                    <a:pt x="4874" y="6701"/>
                  </a:cubicBezTo>
                  <a:cubicBezTo>
                    <a:pt x="4439" y="6353"/>
                    <a:pt x="3308" y="6005"/>
                    <a:pt x="3308" y="6005"/>
                  </a:cubicBezTo>
                  <a:cubicBezTo>
                    <a:pt x="3308" y="6005"/>
                    <a:pt x="3134" y="5048"/>
                    <a:pt x="2611" y="5048"/>
                  </a:cubicBezTo>
                  <a:lnTo>
                    <a:pt x="2089" y="5048"/>
                  </a:lnTo>
                  <a:cubicBezTo>
                    <a:pt x="2089" y="5048"/>
                    <a:pt x="2350" y="2002"/>
                    <a:pt x="2002" y="1132"/>
                  </a:cubicBezTo>
                  <a:cubicBezTo>
                    <a:pt x="1654" y="261"/>
                    <a:pt x="1306" y="0"/>
                    <a:pt x="1306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7433292" y="2797587"/>
              <a:ext cx="198263" cy="104280"/>
            </a:xfrm>
            <a:custGeom>
              <a:rect b="b" l="l" r="r" t="t"/>
              <a:pathLst>
                <a:path extrusionOk="0" h="5276" w="10031">
                  <a:moveTo>
                    <a:pt x="2822" y="0"/>
                  </a:moveTo>
                  <a:cubicBezTo>
                    <a:pt x="2616" y="0"/>
                    <a:pt x="2428" y="34"/>
                    <a:pt x="2263" y="108"/>
                  </a:cubicBezTo>
                  <a:cubicBezTo>
                    <a:pt x="436" y="891"/>
                    <a:pt x="1" y="1587"/>
                    <a:pt x="1" y="1587"/>
                  </a:cubicBezTo>
                  <a:cubicBezTo>
                    <a:pt x="1" y="1587"/>
                    <a:pt x="871" y="4111"/>
                    <a:pt x="2176" y="4546"/>
                  </a:cubicBezTo>
                  <a:cubicBezTo>
                    <a:pt x="3569" y="4981"/>
                    <a:pt x="8790" y="4894"/>
                    <a:pt x="9486" y="5242"/>
                  </a:cubicBezTo>
                  <a:cubicBezTo>
                    <a:pt x="9537" y="5265"/>
                    <a:pt x="9576" y="5275"/>
                    <a:pt x="9605" y="5275"/>
                  </a:cubicBezTo>
                  <a:cubicBezTo>
                    <a:pt x="10030" y="5275"/>
                    <a:pt x="8355" y="3067"/>
                    <a:pt x="8355" y="3067"/>
                  </a:cubicBezTo>
                  <a:cubicBezTo>
                    <a:pt x="8355" y="3067"/>
                    <a:pt x="4789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4"/>
          <p:cNvGrpSpPr/>
          <p:nvPr/>
        </p:nvGrpSpPr>
        <p:grpSpPr>
          <a:xfrm>
            <a:off x="6609477" y="462292"/>
            <a:ext cx="1393000" cy="821814"/>
            <a:chOff x="6609477" y="538492"/>
            <a:chExt cx="1393000" cy="821814"/>
          </a:xfrm>
        </p:grpSpPr>
        <p:sp>
          <p:nvSpPr>
            <p:cNvPr id="393" name="Google Shape;393;p4"/>
            <p:cNvSpPr/>
            <p:nvPr/>
          </p:nvSpPr>
          <p:spPr>
            <a:xfrm>
              <a:off x="7118686" y="5384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609477" y="120310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845277" y="9580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4"/>
          <p:cNvGrpSpPr/>
          <p:nvPr/>
        </p:nvGrpSpPr>
        <p:grpSpPr>
          <a:xfrm>
            <a:off x="1054811" y="3900942"/>
            <a:ext cx="896841" cy="541289"/>
            <a:chOff x="1250761" y="4062692"/>
            <a:chExt cx="896841" cy="541289"/>
          </a:xfrm>
        </p:grpSpPr>
        <p:sp>
          <p:nvSpPr>
            <p:cNvPr id="397" name="Google Shape;397;p4"/>
            <p:cNvSpPr/>
            <p:nvPr/>
          </p:nvSpPr>
          <p:spPr>
            <a:xfrm>
              <a:off x="1250761" y="40626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990402" y="444678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9" name="Google Shape;3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0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44" name="Google Shape;744;p40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6. Các function liên quan</a:t>
            </a:r>
            <a:br>
              <a:rPr lang="en-US" sz="1500"/>
            </a:br>
            <a:endParaRPr sz="1500"/>
          </a:p>
        </p:txBody>
      </p:sp>
      <p:sp>
        <p:nvSpPr>
          <p:cNvPr id="745" name="Google Shape;745;p40"/>
          <p:cNvSpPr txBox="1"/>
          <p:nvPr/>
        </p:nvSpPr>
        <p:spPr>
          <a:xfrm>
            <a:off x="827773" y="1430970"/>
            <a:ext cx="2550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function trong đồ án:</a:t>
            </a:r>
            <a:endParaRPr/>
          </a:p>
        </p:txBody>
      </p:sp>
      <p:pic>
        <p:nvPicPr>
          <p:cNvPr id="746" name="Google Shape;74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73" y="1906654"/>
            <a:ext cx="7380603" cy="278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41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753" name="Google Shape;753;p41"/>
          <p:cNvSpPr txBox="1"/>
          <p:nvPr>
            <p:ph type="title"/>
          </p:nvPr>
        </p:nvSpPr>
        <p:spPr>
          <a:xfrm>
            <a:off x="728075" y="587882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III. </a:t>
            </a:r>
            <a:r>
              <a:rPr lang="en-US" sz="1600"/>
              <a:t>THIẾT KẾ CÁC CHỨC NĂNG</a:t>
            </a:r>
            <a:br>
              <a:rPr lang="en-US" sz="1500"/>
            </a:br>
            <a:r>
              <a:rPr lang="en-US" sz="1500"/>
              <a:t>6. Các function liên quan</a:t>
            </a:r>
            <a:br>
              <a:rPr lang="en-US" sz="1500"/>
            </a:br>
            <a:endParaRPr sz="1500"/>
          </a:p>
        </p:txBody>
      </p:sp>
      <p:sp>
        <p:nvSpPr>
          <p:cNvPr id="754" name="Google Shape;754;p41"/>
          <p:cNvSpPr txBox="1"/>
          <p:nvPr/>
        </p:nvSpPr>
        <p:spPr>
          <a:xfrm>
            <a:off x="827773" y="1430970"/>
            <a:ext cx="2550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Một số function trong đồ án:</a:t>
            </a:r>
            <a:endParaRPr/>
          </a:p>
        </p:txBody>
      </p:sp>
      <p:pic>
        <p:nvPicPr>
          <p:cNvPr id="755" name="Google Shape;75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7486" y="1738747"/>
            <a:ext cx="5349028" cy="324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42"/>
          <p:cNvGrpSpPr/>
          <p:nvPr/>
        </p:nvGrpSpPr>
        <p:grpSpPr>
          <a:xfrm>
            <a:off x="306861" y="1339755"/>
            <a:ext cx="1378241" cy="3487892"/>
            <a:chOff x="306861" y="1339755"/>
            <a:chExt cx="1378241" cy="3487892"/>
          </a:xfrm>
        </p:grpSpPr>
        <p:grpSp>
          <p:nvGrpSpPr>
            <p:cNvPr id="761" name="Google Shape;761;p42"/>
            <p:cNvGrpSpPr/>
            <p:nvPr/>
          </p:nvGrpSpPr>
          <p:grpSpPr>
            <a:xfrm>
              <a:off x="562446" y="2018737"/>
              <a:ext cx="1122645" cy="2808910"/>
              <a:chOff x="553863" y="1859436"/>
              <a:chExt cx="1182852" cy="2959551"/>
            </a:xfrm>
          </p:grpSpPr>
          <p:sp>
            <p:nvSpPr>
              <p:cNvPr id="762" name="Google Shape;762;p42"/>
              <p:cNvSpPr/>
              <p:nvPr/>
            </p:nvSpPr>
            <p:spPr>
              <a:xfrm flipH="1">
                <a:off x="776673" y="1859436"/>
                <a:ext cx="489576" cy="317042"/>
              </a:xfrm>
              <a:custGeom>
                <a:rect b="b" l="l" r="r" t="t"/>
                <a:pathLst>
                  <a:path extrusionOk="0" h="18666" w="28824">
                    <a:moveTo>
                      <a:pt x="14563" y="1"/>
                    </a:moveTo>
                    <a:cubicBezTo>
                      <a:pt x="8777" y="1"/>
                      <a:pt x="3262" y="3623"/>
                      <a:pt x="2636" y="5499"/>
                    </a:cubicBezTo>
                    <a:cubicBezTo>
                      <a:pt x="1964" y="7420"/>
                      <a:pt x="0" y="13119"/>
                      <a:pt x="2889" y="13119"/>
                    </a:cubicBezTo>
                    <a:cubicBezTo>
                      <a:pt x="2901" y="13119"/>
                      <a:pt x="2913" y="13119"/>
                      <a:pt x="2926" y="13119"/>
                    </a:cubicBezTo>
                    <a:cubicBezTo>
                      <a:pt x="5916" y="13119"/>
                      <a:pt x="7652" y="18665"/>
                      <a:pt x="7652" y="18665"/>
                    </a:cubicBezTo>
                    <a:cubicBezTo>
                      <a:pt x="7652" y="18665"/>
                      <a:pt x="28824" y="11962"/>
                      <a:pt x="24532" y="5451"/>
                    </a:cubicBezTo>
                    <a:cubicBezTo>
                      <a:pt x="21838" y="1391"/>
                      <a:pt x="18149" y="1"/>
                      <a:pt x="14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2"/>
              <p:cNvSpPr/>
              <p:nvPr/>
            </p:nvSpPr>
            <p:spPr>
              <a:xfrm flipH="1">
                <a:off x="1504888" y="2606062"/>
                <a:ext cx="165485" cy="111201"/>
              </a:xfrm>
              <a:custGeom>
                <a:rect b="b" l="l" r="r" t="t"/>
                <a:pathLst>
                  <a:path extrusionOk="0" h="6547" w="9743">
                    <a:moveTo>
                      <a:pt x="7221" y="0"/>
                    </a:moveTo>
                    <a:cubicBezTo>
                      <a:pt x="5254" y="0"/>
                      <a:pt x="2135" y="1730"/>
                      <a:pt x="1833" y="3499"/>
                    </a:cubicBezTo>
                    <a:cubicBezTo>
                      <a:pt x="1496" y="5428"/>
                      <a:pt x="0" y="4608"/>
                      <a:pt x="1544" y="6152"/>
                    </a:cubicBezTo>
                    <a:cubicBezTo>
                      <a:pt x="1834" y="6433"/>
                      <a:pt x="2304" y="6547"/>
                      <a:pt x="2877" y="6547"/>
                    </a:cubicBezTo>
                    <a:cubicBezTo>
                      <a:pt x="5353" y="6547"/>
                      <a:pt x="9742" y="4416"/>
                      <a:pt x="9742" y="4416"/>
                    </a:cubicBezTo>
                    <a:cubicBezTo>
                      <a:pt x="9742" y="4416"/>
                      <a:pt x="9694" y="606"/>
                      <a:pt x="7862" y="75"/>
                    </a:cubicBezTo>
                    <a:cubicBezTo>
                      <a:pt x="7668" y="24"/>
                      <a:pt x="7453" y="0"/>
                      <a:pt x="7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2"/>
              <p:cNvSpPr/>
              <p:nvPr/>
            </p:nvSpPr>
            <p:spPr>
              <a:xfrm flipH="1">
                <a:off x="1202690" y="2613060"/>
                <a:ext cx="415249" cy="393831"/>
              </a:xfrm>
              <a:custGeom>
                <a:rect b="b" l="l" r="r" t="t"/>
                <a:pathLst>
                  <a:path extrusionOk="0" h="23187" w="24448">
                    <a:moveTo>
                      <a:pt x="1881" y="1"/>
                    </a:moveTo>
                    <a:lnTo>
                      <a:pt x="0" y="5113"/>
                    </a:lnTo>
                    <a:cubicBezTo>
                      <a:pt x="0" y="5113"/>
                      <a:pt x="12010" y="23187"/>
                      <a:pt x="16662" y="23187"/>
                    </a:cubicBezTo>
                    <a:cubicBezTo>
                      <a:pt x="17141" y="23187"/>
                      <a:pt x="17542" y="22995"/>
                      <a:pt x="17844" y="22571"/>
                    </a:cubicBezTo>
                    <a:cubicBezTo>
                      <a:pt x="21124" y="18038"/>
                      <a:pt x="22040" y="16302"/>
                      <a:pt x="23728" y="11238"/>
                    </a:cubicBezTo>
                    <a:cubicBezTo>
                      <a:pt x="24447" y="9100"/>
                      <a:pt x="23607" y="8487"/>
                      <a:pt x="22406" y="8487"/>
                    </a:cubicBezTo>
                    <a:cubicBezTo>
                      <a:pt x="20790" y="8487"/>
                      <a:pt x="18519" y="9598"/>
                      <a:pt x="18519" y="9598"/>
                    </a:cubicBezTo>
                    <a:cubicBezTo>
                      <a:pt x="18519" y="9598"/>
                      <a:pt x="17932" y="9821"/>
                      <a:pt x="16665" y="9821"/>
                    </a:cubicBezTo>
                    <a:cubicBezTo>
                      <a:pt x="15364" y="9821"/>
                      <a:pt x="13347" y="9586"/>
                      <a:pt x="10514" y="8633"/>
                    </a:cubicBezTo>
                    <a:cubicBezTo>
                      <a:pt x="5980" y="7138"/>
                      <a:pt x="1881" y="1"/>
                      <a:pt x="1881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 flipH="1">
                <a:off x="1516352" y="2487728"/>
                <a:ext cx="220363" cy="222011"/>
              </a:xfrm>
              <a:custGeom>
                <a:rect b="b" l="l" r="r" t="t"/>
                <a:pathLst>
                  <a:path extrusionOk="0" h="13071" w="12974">
                    <a:moveTo>
                      <a:pt x="4775" y="483"/>
                    </a:moveTo>
                    <a:cubicBezTo>
                      <a:pt x="4775" y="483"/>
                      <a:pt x="0" y="2026"/>
                      <a:pt x="3135" y="8730"/>
                    </a:cubicBezTo>
                    <a:cubicBezTo>
                      <a:pt x="3472" y="9453"/>
                      <a:pt x="4292" y="10129"/>
                      <a:pt x="5305" y="11141"/>
                    </a:cubicBezTo>
                    <a:cubicBezTo>
                      <a:pt x="5643" y="11479"/>
                      <a:pt x="8392" y="13071"/>
                      <a:pt x="8392" y="13071"/>
                    </a:cubicBezTo>
                    <a:cubicBezTo>
                      <a:pt x="8392" y="13071"/>
                      <a:pt x="11430" y="10707"/>
                      <a:pt x="11816" y="8007"/>
                    </a:cubicBezTo>
                    <a:cubicBezTo>
                      <a:pt x="12973" y="1"/>
                      <a:pt x="7379" y="5258"/>
                      <a:pt x="4775" y="483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2"/>
              <p:cNvSpPr/>
              <p:nvPr/>
            </p:nvSpPr>
            <p:spPr>
              <a:xfrm flipH="1">
                <a:off x="1110887" y="2252757"/>
                <a:ext cx="544743" cy="776877"/>
              </a:xfrm>
              <a:custGeom>
                <a:rect b="b" l="l" r="r" t="t"/>
                <a:pathLst>
                  <a:path extrusionOk="0" h="45739" w="32072">
                    <a:moveTo>
                      <a:pt x="1" y="26085"/>
                    </a:moveTo>
                    <a:lnTo>
                      <a:pt x="1" y="26085"/>
                    </a:lnTo>
                    <a:cubicBezTo>
                      <a:pt x="1" y="26085"/>
                      <a:pt x="10" y="26099"/>
                      <a:pt x="30" y="26124"/>
                    </a:cubicBezTo>
                    <a:lnTo>
                      <a:pt x="30" y="26124"/>
                    </a:lnTo>
                    <a:cubicBezTo>
                      <a:pt x="11" y="26098"/>
                      <a:pt x="1" y="26085"/>
                      <a:pt x="1" y="26085"/>
                    </a:cubicBezTo>
                    <a:close/>
                    <a:moveTo>
                      <a:pt x="24936" y="1"/>
                    </a:moveTo>
                    <a:cubicBezTo>
                      <a:pt x="24732" y="1"/>
                      <a:pt x="24522" y="30"/>
                      <a:pt x="24307" y="90"/>
                    </a:cubicBezTo>
                    <a:cubicBezTo>
                      <a:pt x="18279" y="1730"/>
                      <a:pt x="18327" y="6504"/>
                      <a:pt x="17700" y="14317"/>
                    </a:cubicBezTo>
                    <a:cubicBezTo>
                      <a:pt x="17073" y="22130"/>
                      <a:pt x="18279" y="22660"/>
                      <a:pt x="16494" y="25892"/>
                    </a:cubicBezTo>
                    <a:cubicBezTo>
                      <a:pt x="16195" y="26434"/>
                      <a:pt x="15739" y="26660"/>
                      <a:pt x="15187" y="26660"/>
                    </a:cubicBezTo>
                    <a:cubicBezTo>
                      <a:pt x="12455" y="26660"/>
                      <a:pt x="7379" y="21117"/>
                      <a:pt x="7379" y="21117"/>
                    </a:cubicBezTo>
                    <a:cubicBezTo>
                      <a:pt x="7379" y="21117"/>
                      <a:pt x="7283" y="24686"/>
                      <a:pt x="5064" y="25747"/>
                    </a:cubicBezTo>
                    <a:cubicBezTo>
                      <a:pt x="3536" y="26475"/>
                      <a:pt x="2440" y="26702"/>
                      <a:pt x="1667" y="26702"/>
                    </a:cubicBezTo>
                    <a:cubicBezTo>
                      <a:pt x="589" y="26702"/>
                      <a:pt x="142" y="26260"/>
                      <a:pt x="30" y="26124"/>
                    </a:cubicBezTo>
                    <a:lnTo>
                      <a:pt x="30" y="26124"/>
                    </a:lnTo>
                    <a:cubicBezTo>
                      <a:pt x="763" y="27094"/>
                      <a:pt x="14908" y="45738"/>
                      <a:pt x="19723" y="45738"/>
                    </a:cubicBezTo>
                    <a:cubicBezTo>
                      <a:pt x="20277" y="45738"/>
                      <a:pt x="20707" y="45491"/>
                      <a:pt x="20980" y="44942"/>
                    </a:cubicBezTo>
                    <a:cubicBezTo>
                      <a:pt x="23680" y="39540"/>
                      <a:pt x="32072" y="23770"/>
                      <a:pt x="32072" y="22516"/>
                    </a:cubicBezTo>
                    <a:cubicBezTo>
                      <a:pt x="32072" y="21260"/>
                      <a:pt x="30457" y="1"/>
                      <a:pt x="24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2"/>
              <p:cNvSpPr/>
              <p:nvPr/>
            </p:nvSpPr>
            <p:spPr>
              <a:xfrm flipH="1">
                <a:off x="741446" y="4645366"/>
                <a:ext cx="74564" cy="55728"/>
              </a:xfrm>
              <a:custGeom>
                <a:rect b="b" l="l" r="r" t="t"/>
                <a:pathLst>
                  <a:path extrusionOk="0" h="3281" w="4390">
                    <a:moveTo>
                      <a:pt x="1" y="1"/>
                    </a:moveTo>
                    <a:lnTo>
                      <a:pt x="1" y="724"/>
                    </a:lnTo>
                    <a:lnTo>
                      <a:pt x="4390" y="3280"/>
                    </a:lnTo>
                    <a:lnTo>
                      <a:pt x="4390" y="16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 flipH="1">
                <a:off x="688198" y="4629078"/>
                <a:ext cx="53265" cy="72016"/>
              </a:xfrm>
              <a:custGeom>
                <a:rect b="b" l="l" r="r" t="t"/>
                <a:pathLst>
                  <a:path extrusionOk="0" h="4240" w="3136">
                    <a:moveTo>
                      <a:pt x="2223" y="1"/>
                    </a:moveTo>
                    <a:cubicBezTo>
                      <a:pt x="2175" y="1"/>
                      <a:pt x="2125" y="14"/>
                      <a:pt x="2074" y="44"/>
                    </a:cubicBezTo>
                    <a:lnTo>
                      <a:pt x="1" y="2600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8"/>
                      <a:pt x="2991" y="2310"/>
                      <a:pt x="3087" y="1924"/>
                    </a:cubicBezTo>
                    <a:cubicBezTo>
                      <a:pt x="3135" y="1635"/>
                      <a:pt x="3135" y="1298"/>
                      <a:pt x="3087" y="1008"/>
                    </a:cubicBezTo>
                    <a:cubicBezTo>
                      <a:pt x="3087" y="1066"/>
                      <a:pt x="3081" y="1091"/>
                      <a:pt x="3069" y="1091"/>
                    </a:cubicBezTo>
                    <a:cubicBezTo>
                      <a:pt x="2989" y="1091"/>
                      <a:pt x="2659" y="1"/>
                      <a:pt x="2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2"/>
              <p:cNvSpPr/>
              <p:nvPr/>
            </p:nvSpPr>
            <p:spPr>
              <a:xfrm flipH="1">
                <a:off x="688198" y="4533146"/>
                <a:ext cx="381738" cy="285841"/>
              </a:xfrm>
              <a:custGeom>
                <a:rect b="b" l="l" r="r" t="t"/>
                <a:pathLst>
                  <a:path extrusionOk="0" h="16829" w="22475">
                    <a:moveTo>
                      <a:pt x="21413" y="1"/>
                    </a:moveTo>
                    <a:cubicBezTo>
                      <a:pt x="21413" y="1"/>
                      <a:pt x="21172" y="1689"/>
                      <a:pt x="20545" y="2798"/>
                    </a:cubicBezTo>
                    <a:cubicBezTo>
                      <a:pt x="19870" y="3955"/>
                      <a:pt x="15723" y="6222"/>
                      <a:pt x="15723" y="6222"/>
                    </a:cubicBezTo>
                    <a:cubicBezTo>
                      <a:pt x="15723" y="6222"/>
                      <a:pt x="12732" y="3762"/>
                      <a:pt x="11479" y="3039"/>
                    </a:cubicBezTo>
                    <a:cubicBezTo>
                      <a:pt x="11332" y="2955"/>
                      <a:pt x="11178" y="2916"/>
                      <a:pt x="11020" y="2916"/>
                    </a:cubicBezTo>
                    <a:cubicBezTo>
                      <a:pt x="9822" y="2916"/>
                      <a:pt x="8350" y="5115"/>
                      <a:pt x="7669" y="6222"/>
                    </a:cubicBezTo>
                    <a:cubicBezTo>
                      <a:pt x="6897" y="7476"/>
                      <a:pt x="3907" y="10611"/>
                      <a:pt x="2267" y="11575"/>
                    </a:cubicBezTo>
                    <a:cubicBezTo>
                      <a:pt x="1013" y="12299"/>
                      <a:pt x="0" y="15144"/>
                      <a:pt x="193" y="15916"/>
                    </a:cubicBezTo>
                    <a:cubicBezTo>
                      <a:pt x="301" y="16403"/>
                      <a:pt x="1986" y="16829"/>
                      <a:pt x="4159" y="16829"/>
                    </a:cubicBezTo>
                    <a:cubicBezTo>
                      <a:pt x="5862" y="16829"/>
                      <a:pt x="7866" y="16567"/>
                      <a:pt x="9646" y="15868"/>
                    </a:cubicBezTo>
                    <a:cubicBezTo>
                      <a:pt x="12395" y="14807"/>
                      <a:pt x="16880" y="10514"/>
                      <a:pt x="18037" y="9309"/>
                    </a:cubicBezTo>
                    <a:cubicBezTo>
                      <a:pt x="19243" y="8151"/>
                      <a:pt x="22426" y="6704"/>
                      <a:pt x="22474" y="6704"/>
                    </a:cubicBezTo>
                    <a:lnTo>
                      <a:pt x="22474" y="4631"/>
                    </a:lnTo>
                    <a:cubicBezTo>
                      <a:pt x="22474" y="2750"/>
                      <a:pt x="21413" y="1"/>
                      <a:pt x="21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2"/>
              <p:cNvSpPr/>
              <p:nvPr/>
            </p:nvSpPr>
            <p:spPr>
              <a:xfrm flipH="1">
                <a:off x="688198" y="4533146"/>
                <a:ext cx="374366" cy="276448"/>
              </a:xfrm>
              <a:custGeom>
                <a:rect b="b" l="l" r="r" t="t"/>
                <a:pathLst>
                  <a:path extrusionOk="0" h="16276" w="22041">
                    <a:moveTo>
                      <a:pt x="20979" y="1"/>
                    </a:moveTo>
                    <a:cubicBezTo>
                      <a:pt x="20979" y="1"/>
                      <a:pt x="20979" y="49"/>
                      <a:pt x="20979" y="145"/>
                    </a:cubicBezTo>
                    <a:cubicBezTo>
                      <a:pt x="20883" y="579"/>
                      <a:pt x="20642" y="1882"/>
                      <a:pt x="20111" y="2798"/>
                    </a:cubicBezTo>
                    <a:cubicBezTo>
                      <a:pt x="19436" y="3955"/>
                      <a:pt x="15289" y="6222"/>
                      <a:pt x="15289" y="6222"/>
                    </a:cubicBezTo>
                    <a:cubicBezTo>
                      <a:pt x="15289" y="6222"/>
                      <a:pt x="13359" y="4631"/>
                      <a:pt x="11961" y="3618"/>
                    </a:cubicBezTo>
                    <a:cubicBezTo>
                      <a:pt x="11816" y="3570"/>
                      <a:pt x="11720" y="3473"/>
                      <a:pt x="11623" y="3377"/>
                    </a:cubicBezTo>
                    <a:cubicBezTo>
                      <a:pt x="11382" y="3280"/>
                      <a:pt x="11237" y="3136"/>
                      <a:pt x="11045" y="3039"/>
                    </a:cubicBezTo>
                    <a:cubicBezTo>
                      <a:pt x="10898" y="2966"/>
                      <a:pt x="10747" y="2933"/>
                      <a:pt x="10594" y="2933"/>
                    </a:cubicBezTo>
                    <a:cubicBezTo>
                      <a:pt x="10240" y="2933"/>
                      <a:pt x="9871" y="3108"/>
                      <a:pt x="9501" y="3377"/>
                    </a:cubicBezTo>
                    <a:cubicBezTo>
                      <a:pt x="8585" y="4100"/>
                      <a:pt x="7717" y="5402"/>
                      <a:pt x="7235" y="6222"/>
                    </a:cubicBezTo>
                    <a:cubicBezTo>
                      <a:pt x="6897" y="6704"/>
                      <a:pt x="6222" y="7572"/>
                      <a:pt x="5354" y="8489"/>
                    </a:cubicBezTo>
                    <a:cubicBezTo>
                      <a:pt x="4196" y="9743"/>
                      <a:pt x="2798" y="11045"/>
                      <a:pt x="1833" y="11575"/>
                    </a:cubicBezTo>
                    <a:cubicBezTo>
                      <a:pt x="820" y="12154"/>
                      <a:pt x="386" y="13553"/>
                      <a:pt x="97" y="14807"/>
                    </a:cubicBezTo>
                    <a:cubicBezTo>
                      <a:pt x="0" y="15289"/>
                      <a:pt x="338" y="15819"/>
                      <a:pt x="820" y="15964"/>
                    </a:cubicBezTo>
                    <a:cubicBezTo>
                      <a:pt x="1504" y="16145"/>
                      <a:pt x="2439" y="16276"/>
                      <a:pt x="3562" y="16276"/>
                    </a:cubicBezTo>
                    <a:cubicBezTo>
                      <a:pt x="5134" y="16276"/>
                      <a:pt x="7075" y="16020"/>
                      <a:pt x="9212" y="15289"/>
                    </a:cubicBezTo>
                    <a:cubicBezTo>
                      <a:pt x="11141" y="14662"/>
                      <a:pt x="13890" y="12492"/>
                      <a:pt x="15771" y="10659"/>
                    </a:cubicBezTo>
                    <a:cubicBezTo>
                      <a:pt x="16591" y="9839"/>
                      <a:pt x="17266" y="9116"/>
                      <a:pt x="17603" y="8778"/>
                    </a:cubicBezTo>
                    <a:cubicBezTo>
                      <a:pt x="18182" y="8199"/>
                      <a:pt x="19243" y="7572"/>
                      <a:pt x="20160" y="7042"/>
                    </a:cubicBezTo>
                    <a:cubicBezTo>
                      <a:pt x="21172" y="6511"/>
                      <a:pt x="21992" y="6126"/>
                      <a:pt x="22040" y="6126"/>
                    </a:cubicBezTo>
                    <a:lnTo>
                      <a:pt x="22040" y="4631"/>
                    </a:lnTo>
                    <a:cubicBezTo>
                      <a:pt x="22040" y="4004"/>
                      <a:pt x="21896" y="3280"/>
                      <a:pt x="21751" y="2557"/>
                    </a:cubicBezTo>
                    <a:cubicBezTo>
                      <a:pt x="21413" y="1206"/>
                      <a:pt x="20979" y="1"/>
                      <a:pt x="20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2"/>
              <p:cNvSpPr/>
              <p:nvPr/>
            </p:nvSpPr>
            <p:spPr>
              <a:xfrm flipH="1">
                <a:off x="1069103" y="4456969"/>
                <a:ext cx="74564" cy="54896"/>
              </a:xfrm>
              <a:custGeom>
                <a:rect b="b" l="l" r="r" t="t"/>
                <a:pathLst>
                  <a:path extrusionOk="0" h="3232" w="4390">
                    <a:moveTo>
                      <a:pt x="1" y="1"/>
                    </a:moveTo>
                    <a:lnTo>
                      <a:pt x="1" y="676"/>
                    </a:lnTo>
                    <a:lnTo>
                      <a:pt x="4390" y="3232"/>
                    </a:lnTo>
                    <a:lnTo>
                      <a:pt x="4390" y="15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2"/>
              <p:cNvSpPr/>
              <p:nvPr/>
            </p:nvSpPr>
            <p:spPr>
              <a:xfrm flipH="1">
                <a:off x="1015855" y="4439865"/>
                <a:ext cx="53265" cy="71999"/>
              </a:xfrm>
              <a:custGeom>
                <a:rect b="b" l="l" r="r" t="t"/>
                <a:pathLst>
                  <a:path extrusionOk="0" h="4239" w="3136">
                    <a:moveTo>
                      <a:pt x="2222" y="0"/>
                    </a:moveTo>
                    <a:cubicBezTo>
                      <a:pt x="2174" y="0"/>
                      <a:pt x="2125" y="13"/>
                      <a:pt x="2074" y="43"/>
                    </a:cubicBezTo>
                    <a:lnTo>
                      <a:pt x="1" y="2599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7"/>
                      <a:pt x="2991" y="2310"/>
                      <a:pt x="3087" y="1924"/>
                    </a:cubicBezTo>
                    <a:cubicBezTo>
                      <a:pt x="3135" y="1634"/>
                      <a:pt x="3135" y="1297"/>
                      <a:pt x="3087" y="1056"/>
                    </a:cubicBezTo>
                    <a:cubicBezTo>
                      <a:pt x="3087" y="1103"/>
                      <a:pt x="3082" y="1124"/>
                      <a:pt x="3072" y="1124"/>
                    </a:cubicBezTo>
                    <a:cubicBezTo>
                      <a:pt x="2998" y="1124"/>
                      <a:pt x="2665" y="0"/>
                      <a:pt x="2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42"/>
              <p:cNvSpPr/>
              <p:nvPr/>
            </p:nvSpPr>
            <p:spPr>
              <a:xfrm flipH="1">
                <a:off x="1015855" y="4343934"/>
                <a:ext cx="375742" cy="299581"/>
              </a:xfrm>
              <a:custGeom>
                <a:rect b="b" l="l" r="r" t="t"/>
                <a:pathLst>
                  <a:path extrusionOk="0" h="17638" w="22122">
                    <a:moveTo>
                      <a:pt x="21060" y="0"/>
                    </a:moveTo>
                    <a:cubicBezTo>
                      <a:pt x="21060" y="0"/>
                      <a:pt x="20819" y="1688"/>
                      <a:pt x="20192" y="2797"/>
                    </a:cubicBezTo>
                    <a:cubicBezTo>
                      <a:pt x="19517" y="3955"/>
                      <a:pt x="15369" y="6221"/>
                      <a:pt x="15369" y="6221"/>
                    </a:cubicBezTo>
                    <a:cubicBezTo>
                      <a:pt x="15369" y="6221"/>
                      <a:pt x="12379" y="3762"/>
                      <a:pt x="11125" y="3038"/>
                    </a:cubicBezTo>
                    <a:cubicBezTo>
                      <a:pt x="10979" y="2954"/>
                      <a:pt x="10825" y="2915"/>
                      <a:pt x="10667" y="2915"/>
                    </a:cubicBezTo>
                    <a:cubicBezTo>
                      <a:pt x="9469" y="2915"/>
                      <a:pt x="7997" y="5114"/>
                      <a:pt x="7315" y="6221"/>
                    </a:cubicBezTo>
                    <a:cubicBezTo>
                      <a:pt x="6544" y="7475"/>
                      <a:pt x="5049" y="10610"/>
                      <a:pt x="3409" y="11575"/>
                    </a:cubicBezTo>
                    <a:cubicBezTo>
                      <a:pt x="2155" y="12298"/>
                      <a:pt x="274" y="14227"/>
                      <a:pt x="33" y="15626"/>
                    </a:cubicBezTo>
                    <a:cubicBezTo>
                      <a:pt x="1" y="15851"/>
                      <a:pt x="354" y="17637"/>
                      <a:pt x="3101" y="17637"/>
                    </a:cubicBezTo>
                    <a:cubicBezTo>
                      <a:pt x="4478" y="17637"/>
                      <a:pt x="6458" y="17188"/>
                      <a:pt x="9293" y="15867"/>
                    </a:cubicBezTo>
                    <a:cubicBezTo>
                      <a:pt x="11994" y="14613"/>
                      <a:pt x="16865" y="8826"/>
                      <a:pt x="18456" y="8536"/>
                    </a:cubicBezTo>
                    <a:cubicBezTo>
                      <a:pt x="19999" y="8247"/>
                      <a:pt x="22073" y="6704"/>
                      <a:pt x="22121" y="6704"/>
                    </a:cubicBezTo>
                    <a:lnTo>
                      <a:pt x="22121" y="4678"/>
                    </a:lnTo>
                    <a:cubicBezTo>
                      <a:pt x="22121" y="2749"/>
                      <a:pt x="21060" y="0"/>
                      <a:pt x="21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42"/>
              <p:cNvSpPr/>
              <p:nvPr/>
            </p:nvSpPr>
            <p:spPr>
              <a:xfrm flipH="1">
                <a:off x="1015855" y="4343934"/>
                <a:ext cx="376014" cy="292295"/>
              </a:xfrm>
              <a:custGeom>
                <a:rect b="b" l="l" r="r" t="t"/>
                <a:pathLst>
                  <a:path extrusionOk="0" h="17209" w="22138">
                    <a:moveTo>
                      <a:pt x="21076" y="0"/>
                    </a:moveTo>
                    <a:cubicBezTo>
                      <a:pt x="21076" y="0"/>
                      <a:pt x="21076" y="48"/>
                      <a:pt x="21076" y="145"/>
                    </a:cubicBezTo>
                    <a:cubicBezTo>
                      <a:pt x="20980" y="579"/>
                      <a:pt x="20739" y="1881"/>
                      <a:pt x="20208" y="2797"/>
                    </a:cubicBezTo>
                    <a:cubicBezTo>
                      <a:pt x="19533" y="3955"/>
                      <a:pt x="15385" y="6221"/>
                      <a:pt x="15385" y="6221"/>
                    </a:cubicBezTo>
                    <a:cubicBezTo>
                      <a:pt x="15385" y="6221"/>
                      <a:pt x="13456" y="4630"/>
                      <a:pt x="12058" y="3617"/>
                    </a:cubicBezTo>
                    <a:cubicBezTo>
                      <a:pt x="11913" y="3569"/>
                      <a:pt x="11817" y="3472"/>
                      <a:pt x="11720" y="3376"/>
                    </a:cubicBezTo>
                    <a:cubicBezTo>
                      <a:pt x="11479" y="3280"/>
                      <a:pt x="11334" y="3135"/>
                      <a:pt x="11141" y="3038"/>
                    </a:cubicBezTo>
                    <a:cubicBezTo>
                      <a:pt x="10995" y="2965"/>
                      <a:pt x="10844" y="2932"/>
                      <a:pt x="10691" y="2932"/>
                    </a:cubicBezTo>
                    <a:cubicBezTo>
                      <a:pt x="10337" y="2932"/>
                      <a:pt x="9968" y="3107"/>
                      <a:pt x="9598" y="3376"/>
                    </a:cubicBezTo>
                    <a:cubicBezTo>
                      <a:pt x="8682" y="4099"/>
                      <a:pt x="7814" y="5402"/>
                      <a:pt x="7331" y="6221"/>
                    </a:cubicBezTo>
                    <a:cubicBezTo>
                      <a:pt x="6994" y="6752"/>
                      <a:pt x="6608" y="7620"/>
                      <a:pt x="5788" y="8536"/>
                    </a:cubicBezTo>
                    <a:cubicBezTo>
                      <a:pt x="4631" y="9742"/>
                      <a:pt x="4727" y="9935"/>
                      <a:pt x="3811" y="10514"/>
                    </a:cubicBezTo>
                    <a:cubicBezTo>
                      <a:pt x="2509" y="11237"/>
                      <a:pt x="1" y="13938"/>
                      <a:pt x="387" y="15288"/>
                    </a:cubicBezTo>
                    <a:cubicBezTo>
                      <a:pt x="712" y="16514"/>
                      <a:pt x="1388" y="17208"/>
                      <a:pt x="2852" y="17208"/>
                    </a:cubicBezTo>
                    <a:cubicBezTo>
                      <a:pt x="4209" y="17208"/>
                      <a:pt x="6245" y="16611"/>
                      <a:pt x="9309" y="15288"/>
                    </a:cubicBezTo>
                    <a:cubicBezTo>
                      <a:pt x="11190" y="14468"/>
                      <a:pt x="13456" y="11912"/>
                      <a:pt x="15289" y="10080"/>
                    </a:cubicBezTo>
                    <a:cubicBezTo>
                      <a:pt x="16109" y="9260"/>
                      <a:pt x="17025" y="8102"/>
                      <a:pt x="17363" y="7765"/>
                    </a:cubicBezTo>
                    <a:cubicBezTo>
                      <a:pt x="17942" y="7186"/>
                      <a:pt x="19340" y="7572"/>
                      <a:pt x="20256" y="7041"/>
                    </a:cubicBezTo>
                    <a:cubicBezTo>
                      <a:pt x="21269" y="6511"/>
                      <a:pt x="22089" y="6125"/>
                      <a:pt x="22137" y="6125"/>
                    </a:cubicBezTo>
                    <a:lnTo>
                      <a:pt x="22137" y="4678"/>
                    </a:lnTo>
                    <a:cubicBezTo>
                      <a:pt x="22137" y="4003"/>
                      <a:pt x="21993" y="3280"/>
                      <a:pt x="21848" y="2604"/>
                    </a:cubicBezTo>
                    <a:cubicBezTo>
                      <a:pt x="21510" y="1206"/>
                      <a:pt x="21076" y="0"/>
                      <a:pt x="2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42"/>
              <p:cNvSpPr/>
              <p:nvPr/>
            </p:nvSpPr>
            <p:spPr>
              <a:xfrm flipH="1">
                <a:off x="942141" y="3127410"/>
                <a:ext cx="375182" cy="1328533"/>
              </a:xfrm>
              <a:custGeom>
                <a:rect b="b" l="l" r="r" t="t"/>
                <a:pathLst>
                  <a:path extrusionOk="0" h="78218" w="22089">
                    <a:moveTo>
                      <a:pt x="1475" y="0"/>
                    </a:moveTo>
                    <a:cubicBezTo>
                      <a:pt x="1145" y="0"/>
                      <a:pt x="519" y="2691"/>
                      <a:pt x="242" y="21825"/>
                    </a:cubicBezTo>
                    <a:cubicBezTo>
                      <a:pt x="1" y="39284"/>
                      <a:pt x="1447" y="43046"/>
                      <a:pt x="3377" y="47917"/>
                    </a:cubicBezTo>
                    <a:cubicBezTo>
                      <a:pt x="6029" y="54524"/>
                      <a:pt x="4196" y="75069"/>
                      <a:pt x="4196" y="75069"/>
                    </a:cubicBezTo>
                    <a:cubicBezTo>
                      <a:pt x="4196" y="75069"/>
                      <a:pt x="7243" y="78217"/>
                      <a:pt x="10217" y="78217"/>
                    </a:cubicBezTo>
                    <a:cubicBezTo>
                      <a:pt x="10793" y="78217"/>
                      <a:pt x="11365" y="78100"/>
                      <a:pt x="11913" y="77818"/>
                    </a:cubicBezTo>
                    <a:cubicBezTo>
                      <a:pt x="18858" y="74249"/>
                      <a:pt x="17218" y="70536"/>
                      <a:pt x="17218" y="70536"/>
                    </a:cubicBezTo>
                    <a:cubicBezTo>
                      <a:pt x="17218" y="70536"/>
                      <a:pt x="17507" y="55103"/>
                      <a:pt x="15385" y="47338"/>
                    </a:cubicBezTo>
                    <a:cubicBezTo>
                      <a:pt x="14614" y="44493"/>
                      <a:pt x="18038" y="33111"/>
                      <a:pt x="18665" y="26889"/>
                    </a:cubicBezTo>
                    <a:cubicBezTo>
                      <a:pt x="20883" y="5814"/>
                      <a:pt x="22089" y="20234"/>
                      <a:pt x="18906" y="8322"/>
                    </a:cubicBezTo>
                    <a:cubicBezTo>
                      <a:pt x="17604" y="3499"/>
                      <a:pt x="1689" y="412"/>
                      <a:pt x="1689" y="412"/>
                    </a:cubicBezTo>
                    <a:cubicBezTo>
                      <a:pt x="1689" y="412"/>
                      <a:pt x="1605" y="0"/>
                      <a:pt x="1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42"/>
              <p:cNvSpPr/>
              <p:nvPr/>
            </p:nvSpPr>
            <p:spPr>
              <a:xfrm flipH="1">
                <a:off x="680826" y="2289411"/>
                <a:ext cx="704487" cy="1133171"/>
              </a:xfrm>
              <a:custGeom>
                <a:rect b="b" l="l" r="r" t="t"/>
                <a:pathLst>
                  <a:path extrusionOk="0" h="66716" w="41477">
                    <a:moveTo>
                      <a:pt x="12308" y="1"/>
                    </a:moveTo>
                    <a:cubicBezTo>
                      <a:pt x="10755" y="1"/>
                      <a:pt x="9313" y="240"/>
                      <a:pt x="8199" y="874"/>
                    </a:cubicBezTo>
                    <a:cubicBezTo>
                      <a:pt x="4341" y="3092"/>
                      <a:pt x="1496" y="12882"/>
                      <a:pt x="2701" y="19249"/>
                    </a:cubicBezTo>
                    <a:cubicBezTo>
                      <a:pt x="3955" y="25615"/>
                      <a:pt x="7428" y="36562"/>
                      <a:pt x="8199" y="40469"/>
                    </a:cubicBezTo>
                    <a:cubicBezTo>
                      <a:pt x="8923" y="44375"/>
                      <a:pt x="7476" y="45484"/>
                      <a:pt x="5836" y="48282"/>
                    </a:cubicBezTo>
                    <a:cubicBezTo>
                      <a:pt x="1" y="58458"/>
                      <a:pt x="18954" y="63232"/>
                      <a:pt x="30239" y="65933"/>
                    </a:cubicBezTo>
                    <a:cubicBezTo>
                      <a:pt x="32570" y="66493"/>
                      <a:pt x="34417" y="66715"/>
                      <a:pt x="35881" y="66715"/>
                    </a:cubicBezTo>
                    <a:cubicBezTo>
                      <a:pt x="41476" y="66715"/>
                      <a:pt x="41476" y="63473"/>
                      <a:pt x="41476" y="63473"/>
                    </a:cubicBezTo>
                    <a:cubicBezTo>
                      <a:pt x="41476" y="63473"/>
                      <a:pt x="40994" y="55275"/>
                      <a:pt x="39306" y="52478"/>
                    </a:cubicBezTo>
                    <a:cubicBezTo>
                      <a:pt x="37570" y="49632"/>
                      <a:pt x="34049" y="46063"/>
                      <a:pt x="34049" y="44761"/>
                    </a:cubicBezTo>
                    <a:cubicBezTo>
                      <a:pt x="34049" y="38250"/>
                      <a:pt x="37522" y="32029"/>
                      <a:pt x="38342" y="22576"/>
                    </a:cubicBezTo>
                    <a:cubicBezTo>
                      <a:pt x="39210" y="13172"/>
                      <a:pt x="38776" y="12641"/>
                      <a:pt x="35255" y="8494"/>
                    </a:cubicBezTo>
                    <a:cubicBezTo>
                      <a:pt x="31686" y="4346"/>
                      <a:pt x="28407" y="1983"/>
                      <a:pt x="28407" y="1983"/>
                    </a:cubicBezTo>
                    <a:cubicBezTo>
                      <a:pt x="28407" y="1983"/>
                      <a:pt x="26992" y="2369"/>
                      <a:pt x="25220" y="2369"/>
                    </a:cubicBezTo>
                    <a:cubicBezTo>
                      <a:pt x="24334" y="2369"/>
                      <a:pt x="23359" y="2272"/>
                      <a:pt x="22427" y="1983"/>
                    </a:cubicBezTo>
                    <a:cubicBezTo>
                      <a:pt x="20481" y="1403"/>
                      <a:pt x="16070" y="1"/>
                      <a:pt x="12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2"/>
              <p:cNvSpPr/>
              <p:nvPr/>
            </p:nvSpPr>
            <p:spPr>
              <a:xfrm flipH="1">
                <a:off x="846294" y="2359950"/>
                <a:ext cx="219548" cy="211344"/>
              </a:xfrm>
              <a:custGeom>
                <a:rect b="b" l="l" r="r" t="t"/>
                <a:pathLst>
                  <a:path extrusionOk="0" h="12443" w="12926">
                    <a:moveTo>
                      <a:pt x="11334" y="0"/>
                    </a:moveTo>
                    <a:cubicBezTo>
                      <a:pt x="11334" y="0"/>
                      <a:pt x="7090" y="4341"/>
                      <a:pt x="4679" y="5739"/>
                    </a:cubicBezTo>
                    <a:cubicBezTo>
                      <a:pt x="2653" y="6945"/>
                      <a:pt x="0" y="8295"/>
                      <a:pt x="0" y="8295"/>
                    </a:cubicBezTo>
                    <a:lnTo>
                      <a:pt x="1158" y="12443"/>
                    </a:lnTo>
                    <a:cubicBezTo>
                      <a:pt x="1158" y="12443"/>
                      <a:pt x="4968" y="12202"/>
                      <a:pt x="8296" y="8826"/>
                    </a:cubicBezTo>
                    <a:cubicBezTo>
                      <a:pt x="11623" y="5498"/>
                      <a:pt x="12925" y="2605"/>
                      <a:pt x="12925" y="2605"/>
                    </a:cubicBezTo>
                    <a:lnTo>
                      <a:pt x="11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42"/>
              <p:cNvSpPr/>
              <p:nvPr/>
            </p:nvSpPr>
            <p:spPr>
              <a:xfrm flipH="1">
                <a:off x="1055991" y="2384527"/>
                <a:ext cx="71286" cy="139260"/>
              </a:xfrm>
              <a:custGeom>
                <a:rect b="b" l="l" r="r" t="t"/>
                <a:pathLst>
                  <a:path extrusionOk="0" h="8199" w="4197">
                    <a:moveTo>
                      <a:pt x="3617" y="0"/>
                    </a:moveTo>
                    <a:cubicBezTo>
                      <a:pt x="3617" y="0"/>
                      <a:pt x="1495" y="724"/>
                      <a:pt x="772" y="2411"/>
                    </a:cubicBezTo>
                    <a:cubicBezTo>
                      <a:pt x="193" y="3714"/>
                      <a:pt x="49" y="6800"/>
                      <a:pt x="0" y="8199"/>
                    </a:cubicBezTo>
                    <a:lnTo>
                      <a:pt x="3617" y="6848"/>
                    </a:lnTo>
                    <a:cubicBezTo>
                      <a:pt x="3617" y="6848"/>
                      <a:pt x="4196" y="5305"/>
                      <a:pt x="3328" y="3135"/>
                    </a:cubicBezTo>
                    <a:cubicBezTo>
                      <a:pt x="2508" y="965"/>
                      <a:pt x="3617" y="0"/>
                      <a:pt x="36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42"/>
              <p:cNvSpPr/>
              <p:nvPr/>
            </p:nvSpPr>
            <p:spPr>
              <a:xfrm flipH="1">
                <a:off x="1126445" y="2526233"/>
                <a:ext cx="1648" cy="10667"/>
              </a:xfrm>
              <a:custGeom>
                <a:rect b="b" l="l" r="r" t="t"/>
                <a:pathLst>
                  <a:path extrusionOk="0" h="628" w="97">
                    <a:moveTo>
                      <a:pt x="48" y="0"/>
                    </a:moveTo>
                    <a:cubicBezTo>
                      <a:pt x="0" y="386"/>
                      <a:pt x="0" y="627"/>
                      <a:pt x="0" y="627"/>
                    </a:cubicBezTo>
                    <a:lnTo>
                      <a:pt x="97" y="57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3E2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42"/>
              <p:cNvSpPr/>
              <p:nvPr/>
            </p:nvSpPr>
            <p:spPr>
              <a:xfrm flipH="1">
                <a:off x="1050267" y="2500840"/>
                <a:ext cx="164653" cy="232661"/>
              </a:xfrm>
              <a:custGeom>
                <a:rect b="b" l="l" r="r" t="t"/>
                <a:pathLst>
                  <a:path extrusionOk="0" h="13698" w="9694">
                    <a:moveTo>
                      <a:pt x="8777" y="0"/>
                    </a:moveTo>
                    <a:lnTo>
                      <a:pt x="5160" y="1351"/>
                    </a:lnTo>
                    <a:lnTo>
                      <a:pt x="5112" y="1351"/>
                    </a:lnTo>
                    <a:lnTo>
                      <a:pt x="5160" y="1495"/>
                    </a:lnTo>
                    <a:lnTo>
                      <a:pt x="5209" y="2074"/>
                    </a:lnTo>
                    <a:lnTo>
                      <a:pt x="5546" y="4148"/>
                    </a:lnTo>
                    <a:lnTo>
                      <a:pt x="0" y="10900"/>
                    </a:lnTo>
                    <a:lnTo>
                      <a:pt x="5932" y="13697"/>
                    </a:lnTo>
                    <a:lnTo>
                      <a:pt x="7041" y="4920"/>
                    </a:lnTo>
                    <a:lnTo>
                      <a:pt x="9694" y="3376"/>
                    </a:lnTo>
                    <a:lnTo>
                      <a:pt x="8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42"/>
              <p:cNvSpPr/>
              <p:nvPr/>
            </p:nvSpPr>
            <p:spPr>
              <a:xfrm flipH="1">
                <a:off x="649693" y="3217590"/>
                <a:ext cx="389109" cy="1434825"/>
              </a:xfrm>
              <a:custGeom>
                <a:rect b="b" l="l" r="r" t="t"/>
                <a:pathLst>
                  <a:path extrusionOk="0" h="84476" w="22909">
                    <a:moveTo>
                      <a:pt x="579" y="1"/>
                    </a:moveTo>
                    <a:cubicBezTo>
                      <a:pt x="579" y="1"/>
                      <a:pt x="0" y="34098"/>
                      <a:pt x="5546" y="49386"/>
                    </a:cubicBezTo>
                    <a:cubicBezTo>
                      <a:pt x="7958" y="56090"/>
                      <a:pt x="6945" y="58260"/>
                      <a:pt x="7861" y="63710"/>
                    </a:cubicBezTo>
                    <a:cubicBezTo>
                      <a:pt x="9089" y="70697"/>
                      <a:pt x="7821" y="81519"/>
                      <a:pt x="7540" y="81521"/>
                    </a:cubicBezTo>
                    <a:lnTo>
                      <a:pt x="7540" y="81521"/>
                    </a:lnTo>
                    <a:cubicBezTo>
                      <a:pt x="7529" y="81511"/>
                      <a:pt x="7524" y="81506"/>
                      <a:pt x="7523" y="81506"/>
                    </a:cubicBezTo>
                    <a:lnTo>
                      <a:pt x="7523" y="81506"/>
                    </a:lnTo>
                    <a:cubicBezTo>
                      <a:pt x="7529" y="81516"/>
                      <a:pt x="7534" y="81521"/>
                      <a:pt x="7540" y="81521"/>
                    </a:cubicBezTo>
                    <a:cubicBezTo>
                      <a:pt x="7540" y="81521"/>
                      <a:pt x="7540" y="81521"/>
                      <a:pt x="7540" y="81521"/>
                    </a:cubicBezTo>
                    <a:lnTo>
                      <a:pt x="7540" y="81521"/>
                    </a:lnTo>
                    <a:cubicBezTo>
                      <a:pt x="7794" y="81749"/>
                      <a:pt x="10887" y="84475"/>
                      <a:pt x="13792" y="84475"/>
                    </a:cubicBezTo>
                    <a:cubicBezTo>
                      <a:pt x="14405" y="84475"/>
                      <a:pt x="15010" y="84354"/>
                      <a:pt x="15578" y="84062"/>
                    </a:cubicBezTo>
                    <a:cubicBezTo>
                      <a:pt x="22474" y="80493"/>
                      <a:pt x="20352" y="76635"/>
                      <a:pt x="20352" y="76635"/>
                    </a:cubicBezTo>
                    <a:cubicBezTo>
                      <a:pt x="20352" y="76635"/>
                      <a:pt x="22763" y="59562"/>
                      <a:pt x="20641" y="51797"/>
                    </a:cubicBezTo>
                    <a:cubicBezTo>
                      <a:pt x="19870" y="49000"/>
                      <a:pt x="20111" y="45721"/>
                      <a:pt x="20738" y="39499"/>
                    </a:cubicBezTo>
                    <a:cubicBezTo>
                      <a:pt x="22908" y="18424"/>
                      <a:pt x="22619" y="15578"/>
                      <a:pt x="19436" y="3666"/>
                    </a:cubicBezTo>
                    <a:cubicBezTo>
                      <a:pt x="19175" y="2702"/>
                      <a:pt x="18849" y="2316"/>
                      <a:pt x="18494" y="2316"/>
                    </a:cubicBezTo>
                    <a:cubicBezTo>
                      <a:pt x="17074" y="2316"/>
                      <a:pt x="15192" y="8489"/>
                      <a:pt x="15192" y="8489"/>
                    </a:cubicBezTo>
                    <a:cubicBezTo>
                      <a:pt x="15192" y="8489"/>
                      <a:pt x="8922" y="5836"/>
                      <a:pt x="7765" y="5161"/>
                    </a:cubicBezTo>
                    <a:cubicBezTo>
                      <a:pt x="6655" y="4486"/>
                      <a:pt x="579" y="1"/>
                      <a:pt x="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42"/>
              <p:cNvSpPr/>
              <p:nvPr/>
            </p:nvSpPr>
            <p:spPr>
              <a:xfrm flipH="1">
                <a:off x="623485" y="2325538"/>
                <a:ext cx="617660" cy="1603978"/>
              </a:xfrm>
              <a:custGeom>
                <a:rect b="b" l="l" r="r" t="t"/>
                <a:pathLst>
                  <a:path extrusionOk="0" h="94435" w="36365">
                    <a:moveTo>
                      <a:pt x="20932" y="1"/>
                    </a:moveTo>
                    <a:lnTo>
                      <a:pt x="21993" y="1785"/>
                    </a:lnTo>
                    <a:cubicBezTo>
                      <a:pt x="23054" y="3570"/>
                      <a:pt x="22234" y="7910"/>
                      <a:pt x="16784" y="11093"/>
                    </a:cubicBezTo>
                    <a:cubicBezTo>
                      <a:pt x="11286" y="14276"/>
                      <a:pt x="3184" y="23198"/>
                      <a:pt x="3184" y="23198"/>
                    </a:cubicBezTo>
                    <a:lnTo>
                      <a:pt x="3184" y="24211"/>
                    </a:lnTo>
                    <a:lnTo>
                      <a:pt x="917" y="84544"/>
                    </a:lnTo>
                    <a:cubicBezTo>
                      <a:pt x="917" y="84544"/>
                      <a:pt x="1" y="88740"/>
                      <a:pt x="7910" y="91441"/>
                    </a:cubicBezTo>
                    <a:cubicBezTo>
                      <a:pt x="14401" y="93645"/>
                      <a:pt x="19314" y="94435"/>
                      <a:pt x="23020" y="94435"/>
                    </a:cubicBezTo>
                    <a:cubicBezTo>
                      <a:pt x="32368" y="94435"/>
                      <a:pt x="34049" y="89415"/>
                      <a:pt x="34049" y="89415"/>
                    </a:cubicBezTo>
                    <a:cubicBezTo>
                      <a:pt x="34049" y="89415"/>
                      <a:pt x="35062" y="73693"/>
                      <a:pt x="35062" y="66796"/>
                    </a:cubicBezTo>
                    <a:cubicBezTo>
                      <a:pt x="35062" y="59900"/>
                      <a:pt x="30239" y="45190"/>
                      <a:pt x="29034" y="42345"/>
                    </a:cubicBezTo>
                    <a:cubicBezTo>
                      <a:pt x="27780" y="39499"/>
                      <a:pt x="36364" y="16253"/>
                      <a:pt x="36075" y="13794"/>
                    </a:cubicBezTo>
                    <a:cubicBezTo>
                      <a:pt x="35110" y="5933"/>
                      <a:pt x="20932" y="1"/>
                      <a:pt x="20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2"/>
              <p:cNvSpPr/>
              <p:nvPr/>
            </p:nvSpPr>
            <p:spPr>
              <a:xfrm flipH="1">
                <a:off x="967533" y="2205709"/>
                <a:ext cx="438264" cy="1577940"/>
              </a:xfrm>
              <a:custGeom>
                <a:rect b="b" l="l" r="r" t="t"/>
                <a:pathLst>
                  <a:path extrusionOk="0" h="92902" w="25803">
                    <a:moveTo>
                      <a:pt x="13779" y="1"/>
                    </a:moveTo>
                    <a:cubicBezTo>
                      <a:pt x="10406" y="1"/>
                      <a:pt x="7321" y="1969"/>
                      <a:pt x="4486" y="8888"/>
                    </a:cubicBezTo>
                    <a:cubicBezTo>
                      <a:pt x="1" y="19788"/>
                      <a:pt x="7428" y="42841"/>
                      <a:pt x="7428" y="45734"/>
                    </a:cubicBezTo>
                    <a:cubicBezTo>
                      <a:pt x="7428" y="48628"/>
                      <a:pt x="3715" y="64013"/>
                      <a:pt x="3039" y="75684"/>
                    </a:cubicBezTo>
                    <a:cubicBezTo>
                      <a:pt x="2364" y="87355"/>
                      <a:pt x="11913" y="92901"/>
                      <a:pt x="11913" y="92901"/>
                    </a:cubicBezTo>
                    <a:lnTo>
                      <a:pt x="16447" y="35848"/>
                    </a:lnTo>
                    <a:lnTo>
                      <a:pt x="14083" y="30253"/>
                    </a:lnTo>
                    <a:cubicBezTo>
                      <a:pt x="14083" y="30253"/>
                      <a:pt x="14566" y="22826"/>
                      <a:pt x="16447" y="18920"/>
                    </a:cubicBezTo>
                    <a:cubicBezTo>
                      <a:pt x="18327" y="15013"/>
                      <a:pt x="21366" y="9949"/>
                      <a:pt x="21366" y="9949"/>
                    </a:cubicBezTo>
                    <a:cubicBezTo>
                      <a:pt x="21366" y="9949"/>
                      <a:pt x="25803" y="3487"/>
                      <a:pt x="19967" y="1413"/>
                    </a:cubicBezTo>
                    <a:cubicBezTo>
                      <a:pt x="17802" y="668"/>
                      <a:pt x="15742" y="1"/>
                      <a:pt x="13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2"/>
              <p:cNvSpPr/>
              <p:nvPr/>
            </p:nvSpPr>
            <p:spPr>
              <a:xfrm flipH="1">
                <a:off x="991278" y="2245267"/>
                <a:ext cx="194156" cy="486586"/>
              </a:xfrm>
              <a:custGeom>
                <a:rect b="b" l="l" r="r" t="t"/>
                <a:pathLst>
                  <a:path extrusionOk="0" h="28648" w="11431">
                    <a:moveTo>
                      <a:pt x="9212" y="0"/>
                    </a:moveTo>
                    <a:lnTo>
                      <a:pt x="5161" y="1881"/>
                    </a:lnTo>
                    <a:cubicBezTo>
                      <a:pt x="4341" y="4148"/>
                      <a:pt x="772" y="7717"/>
                      <a:pt x="772" y="7717"/>
                    </a:cubicBezTo>
                    <a:lnTo>
                      <a:pt x="3810" y="11575"/>
                    </a:lnTo>
                    <a:lnTo>
                      <a:pt x="3810" y="11575"/>
                    </a:lnTo>
                    <a:lnTo>
                      <a:pt x="0" y="9453"/>
                    </a:lnTo>
                    <a:lnTo>
                      <a:pt x="0" y="13601"/>
                    </a:lnTo>
                    <a:lnTo>
                      <a:pt x="0" y="23198"/>
                    </a:lnTo>
                    <a:cubicBezTo>
                      <a:pt x="0" y="25416"/>
                      <a:pt x="627" y="27104"/>
                      <a:pt x="1061" y="27972"/>
                    </a:cubicBezTo>
                    <a:cubicBezTo>
                      <a:pt x="1254" y="28407"/>
                      <a:pt x="1399" y="28648"/>
                      <a:pt x="1399" y="28648"/>
                    </a:cubicBezTo>
                    <a:cubicBezTo>
                      <a:pt x="1399" y="28648"/>
                      <a:pt x="1592" y="20063"/>
                      <a:pt x="3762" y="15964"/>
                    </a:cubicBezTo>
                    <a:cubicBezTo>
                      <a:pt x="5932" y="11864"/>
                      <a:pt x="11430" y="2605"/>
                      <a:pt x="11430" y="2605"/>
                    </a:cubicBezTo>
                    <a:lnTo>
                      <a:pt x="9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2"/>
              <p:cNvSpPr/>
              <p:nvPr/>
            </p:nvSpPr>
            <p:spPr>
              <a:xfrm flipH="1">
                <a:off x="866778" y="2239917"/>
                <a:ext cx="259684" cy="270045"/>
              </a:xfrm>
              <a:custGeom>
                <a:rect b="b" l="l" r="r" t="t"/>
                <a:pathLst>
                  <a:path extrusionOk="0" h="15899" w="15289">
                    <a:moveTo>
                      <a:pt x="12080" y="0"/>
                    </a:moveTo>
                    <a:cubicBezTo>
                      <a:pt x="9207" y="0"/>
                      <a:pt x="1" y="5669"/>
                      <a:pt x="1" y="5669"/>
                    </a:cubicBezTo>
                    <a:cubicBezTo>
                      <a:pt x="1" y="5669"/>
                      <a:pt x="3280" y="10298"/>
                      <a:pt x="3280" y="11649"/>
                    </a:cubicBezTo>
                    <a:cubicBezTo>
                      <a:pt x="3280" y="13047"/>
                      <a:pt x="2943" y="13433"/>
                      <a:pt x="3569" y="15362"/>
                    </a:cubicBezTo>
                    <a:cubicBezTo>
                      <a:pt x="3691" y="15736"/>
                      <a:pt x="3917" y="15898"/>
                      <a:pt x="4229" y="15898"/>
                    </a:cubicBezTo>
                    <a:cubicBezTo>
                      <a:pt x="5525" y="15898"/>
                      <a:pt x="8293" y="13092"/>
                      <a:pt x="11093" y="11070"/>
                    </a:cubicBezTo>
                    <a:cubicBezTo>
                      <a:pt x="15289" y="8032"/>
                      <a:pt x="15241" y="6826"/>
                      <a:pt x="15241" y="6826"/>
                    </a:cubicBezTo>
                    <a:cubicBezTo>
                      <a:pt x="15241" y="6826"/>
                      <a:pt x="12926" y="3595"/>
                      <a:pt x="12926" y="653"/>
                    </a:cubicBezTo>
                    <a:cubicBezTo>
                      <a:pt x="12926" y="194"/>
                      <a:pt x="12611" y="0"/>
                      <a:pt x="12080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42"/>
              <p:cNvSpPr/>
              <p:nvPr/>
            </p:nvSpPr>
            <p:spPr>
              <a:xfrm flipH="1">
                <a:off x="830736" y="1874196"/>
                <a:ext cx="425967" cy="482680"/>
              </a:xfrm>
              <a:custGeom>
                <a:rect b="b" l="l" r="r" t="t"/>
                <a:pathLst>
                  <a:path extrusionOk="0" h="28418" w="25079">
                    <a:moveTo>
                      <a:pt x="13697" y="0"/>
                    </a:moveTo>
                    <a:cubicBezTo>
                      <a:pt x="9115" y="0"/>
                      <a:pt x="5161" y="2701"/>
                      <a:pt x="3376" y="6607"/>
                    </a:cubicBezTo>
                    <a:cubicBezTo>
                      <a:pt x="3376" y="6607"/>
                      <a:pt x="1303" y="10321"/>
                      <a:pt x="1303" y="12298"/>
                    </a:cubicBezTo>
                    <a:cubicBezTo>
                      <a:pt x="1303" y="14276"/>
                      <a:pt x="2122" y="13311"/>
                      <a:pt x="1688" y="15192"/>
                    </a:cubicBezTo>
                    <a:cubicBezTo>
                      <a:pt x="1303" y="17073"/>
                      <a:pt x="0" y="17941"/>
                      <a:pt x="1640" y="21172"/>
                    </a:cubicBezTo>
                    <a:cubicBezTo>
                      <a:pt x="3232" y="24403"/>
                      <a:pt x="3714" y="27152"/>
                      <a:pt x="4052" y="27490"/>
                    </a:cubicBezTo>
                    <a:cubicBezTo>
                      <a:pt x="4293" y="27731"/>
                      <a:pt x="3992" y="28417"/>
                      <a:pt x="5831" y="28417"/>
                    </a:cubicBezTo>
                    <a:cubicBezTo>
                      <a:pt x="6563" y="28417"/>
                      <a:pt x="7633" y="28309"/>
                      <a:pt x="9212" y="28020"/>
                    </a:cubicBezTo>
                    <a:cubicBezTo>
                      <a:pt x="14758" y="27008"/>
                      <a:pt x="18616" y="24259"/>
                      <a:pt x="20304" y="22523"/>
                    </a:cubicBezTo>
                    <a:cubicBezTo>
                      <a:pt x="21172" y="21703"/>
                      <a:pt x="21992" y="20015"/>
                      <a:pt x="22571" y="18568"/>
                    </a:cubicBezTo>
                    <a:cubicBezTo>
                      <a:pt x="24162" y="16590"/>
                      <a:pt x="25079" y="14131"/>
                      <a:pt x="25079" y="11382"/>
                    </a:cubicBezTo>
                    <a:cubicBezTo>
                      <a:pt x="25079" y="5112"/>
                      <a:pt x="20015" y="0"/>
                      <a:pt x="1369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2"/>
              <p:cNvSpPr/>
              <p:nvPr/>
            </p:nvSpPr>
            <p:spPr>
              <a:xfrm flipH="1">
                <a:off x="1037970" y="2726928"/>
                <a:ext cx="457100" cy="568505"/>
              </a:xfrm>
              <a:custGeom>
                <a:rect b="b" l="l" r="r" t="t"/>
                <a:pathLst>
                  <a:path extrusionOk="0" h="33471" w="26912">
                    <a:moveTo>
                      <a:pt x="675" y="0"/>
                    </a:moveTo>
                    <a:lnTo>
                      <a:pt x="0" y="531"/>
                    </a:lnTo>
                    <a:lnTo>
                      <a:pt x="26332" y="33470"/>
                    </a:lnTo>
                    <a:lnTo>
                      <a:pt x="26911" y="32988"/>
                    </a:lnTo>
                    <a:lnTo>
                      <a:pt x="19966" y="6029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2"/>
              <p:cNvSpPr/>
              <p:nvPr/>
            </p:nvSpPr>
            <p:spPr>
              <a:xfrm flipH="1">
                <a:off x="1047804" y="2735930"/>
                <a:ext cx="447266" cy="559503"/>
              </a:xfrm>
              <a:custGeom>
                <a:rect b="b" l="l" r="r" t="t"/>
                <a:pathLst>
                  <a:path extrusionOk="0" h="32941" w="26333">
                    <a:moveTo>
                      <a:pt x="0" y="1"/>
                    </a:moveTo>
                    <a:lnTo>
                      <a:pt x="8247" y="28166"/>
                    </a:lnTo>
                    <a:lnTo>
                      <a:pt x="26332" y="32940"/>
                    </a:lnTo>
                    <a:lnTo>
                      <a:pt x="19098" y="60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2"/>
              <p:cNvSpPr/>
              <p:nvPr/>
            </p:nvSpPr>
            <p:spPr>
              <a:xfrm flipH="1">
                <a:off x="580071" y="2506275"/>
                <a:ext cx="693022" cy="693311"/>
              </a:xfrm>
              <a:custGeom>
                <a:rect b="b" l="l" r="r" t="t"/>
                <a:pathLst>
                  <a:path extrusionOk="0" h="40819" w="40802">
                    <a:moveTo>
                      <a:pt x="36440" y="1"/>
                    </a:moveTo>
                    <a:cubicBezTo>
                      <a:pt x="35158" y="1"/>
                      <a:pt x="33938" y="1605"/>
                      <a:pt x="33037" y="2236"/>
                    </a:cubicBezTo>
                    <a:cubicBezTo>
                      <a:pt x="29564" y="4600"/>
                      <a:pt x="27394" y="7976"/>
                      <a:pt x="26140" y="12171"/>
                    </a:cubicBezTo>
                    <a:cubicBezTo>
                      <a:pt x="25417" y="14631"/>
                      <a:pt x="22523" y="31125"/>
                      <a:pt x="22523" y="31125"/>
                    </a:cubicBezTo>
                    <a:cubicBezTo>
                      <a:pt x="22523" y="31125"/>
                      <a:pt x="19485" y="31366"/>
                      <a:pt x="14373" y="33536"/>
                    </a:cubicBezTo>
                    <a:cubicBezTo>
                      <a:pt x="11790" y="34631"/>
                      <a:pt x="7344" y="34860"/>
                      <a:pt x="4080" y="34860"/>
                    </a:cubicBezTo>
                    <a:cubicBezTo>
                      <a:pt x="1736" y="34860"/>
                      <a:pt x="1" y="34742"/>
                      <a:pt x="1" y="34742"/>
                    </a:cubicBezTo>
                    <a:lnTo>
                      <a:pt x="1" y="34742"/>
                    </a:lnTo>
                    <a:lnTo>
                      <a:pt x="628" y="40819"/>
                    </a:lnTo>
                    <a:cubicBezTo>
                      <a:pt x="628" y="40819"/>
                      <a:pt x="5235" y="39464"/>
                      <a:pt x="10602" y="39464"/>
                    </a:cubicBezTo>
                    <a:cubicBezTo>
                      <a:pt x="10781" y="39464"/>
                      <a:pt x="10961" y="39465"/>
                      <a:pt x="11141" y="39468"/>
                    </a:cubicBezTo>
                    <a:cubicBezTo>
                      <a:pt x="11400" y="39471"/>
                      <a:pt x="11667" y="39472"/>
                      <a:pt x="11944" y="39472"/>
                    </a:cubicBezTo>
                    <a:cubicBezTo>
                      <a:pt x="17606" y="39472"/>
                      <a:pt x="26854" y="38924"/>
                      <a:pt x="29613" y="34694"/>
                    </a:cubicBezTo>
                    <a:cubicBezTo>
                      <a:pt x="32555" y="30257"/>
                      <a:pt x="34098" y="26543"/>
                      <a:pt x="37040" y="22058"/>
                    </a:cubicBezTo>
                    <a:cubicBezTo>
                      <a:pt x="39982" y="17621"/>
                      <a:pt x="40801" y="6963"/>
                      <a:pt x="38776" y="2333"/>
                    </a:cubicBezTo>
                    <a:cubicBezTo>
                      <a:pt x="38012" y="588"/>
                      <a:pt x="37215" y="1"/>
                      <a:pt x="36440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2"/>
              <p:cNvSpPr/>
              <p:nvPr/>
            </p:nvSpPr>
            <p:spPr>
              <a:xfrm flipH="1">
                <a:off x="1191973" y="2989210"/>
                <a:ext cx="256406" cy="217374"/>
              </a:xfrm>
              <a:custGeom>
                <a:rect b="b" l="l" r="r" t="t"/>
                <a:pathLst>
                  <a:path extrusionOk="0" h="12798" w="15096">
                    <a:moveTo>
                      <a:pt x="6648" y="1"/>
                    </a:moveTo>
                    <a:cubicBezTo>
                      <a:pt x="6156" y="1"/>
                      <a:pt x="5573" y="1240"/>
                      <a:pt x="5787" y="1920"/>
                    </a:cubicBezTo>
                    <a:cubicBezTo>
                      <a:pt x="6029" y="2740"/>
                      <a:pt x="8006" y="4235"/>
                      <a:pt x="8488" y="5103"/>
                    </a:cubicBezTo>
                    <a:cubicBezTo>
                      <a:pt x="7765" y="5103"/>
                      <a:pt x="7234" y="5152"/>
                      <a:pt x="7234" y="5152"/>
                    </a:cubicBezTo>
                    <a:lnTo>
                      <a:pt x="3714" y="4332"/>
                    </a:lnTo>
                    <a:lnTo>
                      <a:pt x="2412" y="3030"/>
                    </a:lnTo>
                    <a:cubicBezTo>
                      <a:pt x="2412" y="3030"/>
                      <a:pt x="2122" y="2113"/>
                      <a:pt x="1785" y="1004"/>
                    </a:cubicBezTo>
                    <a:cubicBezTo>
                      <a:pt x="1563" y="275"/>
                      <a:pt x="862" y="150"/>
                      <a:pt x="407" y="150"/>
                    </a:cubicBezTo>
                    <a:cubicBezTo>
                      <a:pt x="170" y="150"/>
                      <a:pt x="0" y="184"/>
                      <a:pt x="0" y="184"/>
                    </a:cubicBezTo>
                    <a:lnTo>
                      <a:pt x="868" y="3512"/>
                    </a:lnTo>
                    <a:lnTo>
                      <a:pt x="1158" y="3849"/>
                    </a:lnTo>
                    <a:cubicBezTo>
                      <a:pt x="1109" y="4187"/>
                      <a:pt x="1061" y="4573"/>
                      <a:pt x="965" y="4959"/>
                    </a:cubicBezTo>
                    <a:cubicBezTo>
                      <a:pt x="868" y="5393"/>
                      <a:pt x="1109" y="5875"/>
                      <a:pt x="1399" y="6309"/>
                    </a:cubicBezTo>
                    <a:cubicBezTo>
                      <a:pt x="1399" y="6502"/>
                      <a:pt x="1351" y="6695"/>
                      <a:pt x="1302" y="6888"/>
                    </a:cubicBezTo>
                    <a:cubicBezTo>
                      <a:pt x="1158" y="7467"/>
                      <a:pt x="1640" y="8142"/>
                      <a:pt x="1977" y="8576"/>
                    </a:cubicBezTo>
                    <a:cubicBezTo>
                      <a:pt x="1977" y="9396"/>
                      <a:pt x="2942" y="10360"/>
                      <a:pt x="2942" y="10360"/>
                    </a:cubicBezTo>
                    <a:lnTo>
                      <a:pt x="4919" y="11711"/>
                    </a:lnTo>
                    <a:lnTo>
                      <a:pt x="8778" y="12145"/>
                    </a:lnTo>
                    <a:cubicBezTo>
                      <a:pt x="10675" y="12486"/>
                      <a:pt x="12721" y="12798"/>
                      <a:pt x="13578" y="12798"/>
                    </a:cubicBezTo>
                    <a:cubicBezTo>
                      <a:pt x="13810" y="12798"/>
                      <a:pt x="13955" y="12775"/>
                      <a:pt x="13986" y="12723"/>
                    </a:cubicBezTo>
                    <a:cubicBezTo>
                      <a:pt x="14227" y="12289"/>
                      <a:pt x="15095" y="9540"/>
                      <a:pt x="15095" y="9540"/>
                    </a:cubicBezTo>
                    <a:cubicBezTo>
                      <a:pt x="15095" y="9540"/>
                      <a:pt x="15047" y="9106"/>
                      <a:pt x="14758" y="8431"/>
                    </a:cubicBezTo>
                    <a:cubicBezTo>
                      <a:pt x="14758" y="8431"/>
                      <a:pt x="13456" y="5344"/>
                      <a:pt x="11864" y="3801"/>
                    </a:cubicBezTo>
                    <a:cubicBezTo>
                      <a:pt x="10224" y="2258"/>
                      <a:pt x="7475" y="1920"/>
                      <a:pt x="7090" y="522"/>
                    </a:cubicBezTo>
                    <a:cubicBezTo>
                      <a:pt x="6978" y="149"/>
                      <a:pt x="6818" y="1"/>
                      <a:pt x="6648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2"/>
              <p:cNvSpPr/>
              <p:nvPr/>
            </p:nvSpPr>
            <p:spPr>
              <a:xfrm flipH="1">
                <a:off x="553863" y="2463032"/>
                <a:ext cx="697098" cy="775060"/>
              </a:xfrm>
              <a:custGeom>
                <a:rect b="b" l="l" r="r" t="t"/>
                <a:pathLst>
                  <a:path extrusionOk="0" h="45632" w="41042">
                    <a:moveTo>
                      <a:pt x="33446" y="1"/>
                    </a:moveTo>
                    <a:cubicBezTo>
                      <a:pt x="30050" y="1"/>
                      <a:pt x="28042" y="4903"/>
                      <a:pt x="26670" y="7097"/>
                    </a:cubicBezTo>
                    <a:cubicBezTo>
                      <a:pt x="23294" y="12595"/>
                      <a:pt x="21992" y="21132"/>
                      <a:pt x="21702" y="27064"/>
                    </a:cubicBezTo>
                    <a:cubicBezTo>
                      <a:pt x="21365" y="32948"/>
                      <a:pt x="7379" y="34201"/>
                      <a:pt x="3955" y="36082"/>
                    </a:cubicBezTo>
                    <a:cubicBezTo>
                      <a:pt x="579" y="37963"/>
                      <a:pt x="0" y="45631"/>
                      <a:pt x="0" y="45631"/>
                    </a:cubicBezTo>
                    <a:lnTo>
                      <a:pt x="27297" y="42256"/>
                    </a:lnTo>
                    <a:cubicBezTo>
                      <a:pt x="27297" y="42256"/>
                      <a:pt x="31541" y="34636"/>
                      <a:pt x="35640" y="26196"/>
                    </a:cubicBezTo>
                    <a:cubicBezTo>
                      <a:pt x="39740" y="17756"/>
                      <a:pt x="41042" y="4204"/>
                      <a:pt x="36026" y="876"/>
                    </a:cubicBezTo>
                    <a:cubicBezTo>
                      <a:pt x="35086" y="262"/>
                      <a:pt x="34229" y="1"/>
                      <a:pt x="334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2"/>
              <p:cNvSpPr/>
              <p:nvPr/>
            </p:nvSpPr>
            <p:spPr>
              <a:xfrm flipH="1">
                <a:off x="743909" y="1958696"/>
                <a:ext cx="293263" cy="300516"/>
              </a:xfrm>
              <a:custGeom>
                <a:rect b="b" l="l" r="r" t="t"/>
                <a:pathLst>
                  <a:path extrusionOk="0" h="17693" w="17266">
                    <a:moveTo>
                      <a:pt x="8667" y="1"/>
                    </a:moveTo>
                    <a:cubicBezTo>
                      <a:pt x="5147" y="1"/>
                      <a:pt x="1873" y="3994"/>
                      <a:pt x="2701" y="4478"/>
                    </a:cubicBezTo>
                    <a:cubicBezTo>
                      <a:pt x="4486" y="5587"/>
                      <a:pt x="0" y="12146"/>
                      <a:pt x="2991" y="12146"/>
                    </a:cubicBezTo>
                    <a:cubicBezTo>
                      <a:pt x="5981" y="12146"/>
                      <a:pt x="7717" y="17692"/>
                      <a:pt x="7717" y="17692"/>
                    </a:cubicBezTo>
                    <a:cubicBezTo>
                      <a:pt x="7717" y="17692"/>
                      <a:pt x="17266" y="8722"/>
                      <a:pt x="12733" y="2356"/>
                    </a:cubicBezTo>
                    <a:cubicBezTo>
                      <a:pt x="11500" y="630"/>
                      <a:pt x="10064" y="1"/>
                      <a:pt x="8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2"/>
              <p:cNvSpPr/>
              <p:nvPr/>
            </p:nvSpPr>
            <p:spPr>
              <a:xfrm flipH="1">
                <a:off x="901173" y="2133336"/>
                <a:ext cx="85214" cy="118504"/>
              </a:xfrm>
              <a:custGeom>
                <a:rect b="b" l="l" r="r" t="t"/>
                <a:pathLst>
                  <a:path extrusionOk="0" h="6977" w="5017">
                    <a:moveTo>
                      <a:pt x="3216" y="0"/>
                    </a:moveTo>
                    <a:cubicBezTo>
                      <a:pt x="2506" y="0"/>
                      <a:pt x="1826" y="1395"/>
                      <a:pt x="1785" y="1478"/>
                    </a:cubicBezTo>
                    <a:lnTo>
                      <a:pt x="338" y="4372"/>
                    </a:lnTo>
                    <a:cubicBezTo>
                      <a:pt x="338" y="4372"/>
                      <a:pt x="1" y="5336"/>
                      <a:pt x="579" y="6156"/>
                    </a:cubicBezTo>
                    <a:cubicBezTo>
                      <a:pt x="1158" y="6976"/>
                      <a:pt x="1447" y="6831"/>
                      <a:pt x="2508" y="6880"/>
                    </a:cubicBezTo>
                    <a:cubicBezTo>
                      <a:pt x="3569" y="6880"/>
                      <a:pt x="4389" y="4999"/>
                      <a:pt x="4727" y="3456"/>
                    </a:cubicBezTo>
                    <a:cubicBezTo>
                      <a:pt x="5016" y="1864"/>
                      <a:pt x="4437" y="707"/>
                      <a:pt x="3569" y="128"/>
                    </a:cubicBezTo>
                    <a:cubicBezTo>
                      <a:pt x="3453" y="39"/>
                      <a:pt x="3334" y="0"/>
                      <a:pt x="3216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2"/>
              <p:cNvSpPr/>
              <p:nvPr/>
            </p:nvSpPr>
            <p:spPr>
              <a:xfrm flipH="1">
                <a:off x="908544" y="2135782"/>
                <a:ext cx="86029" cy="117027"/>
              </a:xfrm>
              <a:custGeom>
                <a:rect b="b" l="l" r="r" t="t"/>
                <a:pathLst>
                  <a:path extrusionOk="0" h="6890" w="5065">
                    <a:moveTo>
                      <a:pt x="3264" y="1"/>
                    </a:moveTo>
                    <a:cubicBezTo>
                      <a:pt x="2554" y="1"/>
                      <a:pt x="1874" y="1396"/>
                      <a:pt x="1833" y="1479"/>
                    </a:cubicBezTo>
                    <a:lnTo>
                      <a:pt x="434" y="4373"/>
                    </a:lnTo>
                    <a:cubicBezTo>
                      <a:pt x="434" y="4373"/>
                      <a:pt x="0" y="5385"/>
                      <a:pt x="627" y="6157"/>
                    </a:cubicBezTo>
                    <a:cubicBezTo>
                      <a:pt x="1170" y="6808"/>
                      <a:pt x="1468" y="6889"/>
                      <a:pt x="1970" y="6889"/>
                    </a:cubicBezTo>
                    <a:cubicBezTo>
                      <a:pt x="2137" y="6889"/>
                      <a:pt x="2327" y="6880"/>
                      <a:pt x="2556" y="6880"/>
                    </a:cubicBezTo>
                    <a:cubicBezTo>
                      <a:pt x="3617" y="6832"/>
                      <a:pt x="4437" y="4999"/>
                      <a:pt x="4775" y="3408"/>
                    </a:cubicBezTo>
                    <a:cubicBezTo>
                      <a:pt x="5064" y="1865"/>
                      <a:pt x="4485" y="707"/>
                      <a:pt x="3617" y="128"/>
                    </a:cubicBezTo>
                    <a:cubicBezTo>
                      <a:pt x="3501" y="39"/>
                      <a:pt x="3382" y="1"/>
                      <a:pt x="3264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2"/>
              <p:cNvSpPr/>
              <p:nvPr/>
            </p:nvSpPr>
            <p:spPr>
              <a:xfrm flipH="1">
                <a:off x="826643" y="2303424"/>
                <a:ext cx="336677" cy="389109"/>
              </a:xfrm>
              <a:custGeom>
                <a:rect b="b" l="l" r="r" t="t"/>
                <a:pathLst>
                  <a:path extrusionOk="0" h="22909" w="19822">
                    <a:moveTo>
                      <a:pt x="15771" y="0"/>
                    </a:moveTo>
                    <a:cubicBezTo>
                      <a:pt x="15771" y="1"/>
                      <a:pt x="17555" y="5499"/>
                      <a:pt x="15819" y="6994"/>
                    </a:cubicBezTo>
                    <a:cubicBezTo>
                      <a:pt x="12588" y="9839"/>
                      <a:pt x="0" y="22909"/>
                      <a:pt x="0" y="22909"/>
                    </a:cubicBezTo>
                    <a:lnTo>
                      <a:pt x="7476" y="19967"/>
                    </a:lnTo>
                    <a:cubicBezTo>
                      <a:pt x="8392" y="19436"/>
                      <a:pt x="13697" y="17989"/>
                      <a:pt x="13697" y="17989"/>
                    </a:cubicBezTo>
                    <a:lnTo>
                      <a:pt x="10803" y="14614"/>
                    </a:lnTo>
                    <a:lnTo>
                      <a:pt x="15047" y="15626"/>
                    </a:lnTo>
                    <a:cubicBezTo>
                      <a:pt x="15047" y="15626"/>
                      <a:pt x="19822" y="8585"/>
                      <a:pt x="19822" y="5691"/>
                    </a:cubicBezTo>
                    <a:cubicBezTo>
                      <a:pt x="19822" y="2750"/>
                      <a:pt x="15771" y="1"/>
                      <a:pt x="15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 flipH="1">
                <a:off x="877428" y="2579481"/>
                <a:ext cx="198249" cy="315377"/>
              </a:xfrm>
              <a:custGeom>
                <a:rect b="b" l="l" r="r" t="t"/>
                <a:pathLst>
                  <a:path extrusionOk="0" h="18568" w="11672">
                    <a:moveTo>
                      <a:pt x="6801" y="0"/>
                    </a:moveTo>
                    <a:cubicBezTo>
                      <a:pt x="3955" y="0"/>
                      <a:pt x="965" y="10659"/>
                      <a:pt x="97" y="13890"/>
                    </a:cubicBezTo>
                    <a:lnTo>
                      <a:pt x="1" y="14420"/>
                    </a:lnTo>
                    <a:lnTo>
                      <a:pt x="772" y="14806"/>
                    </a:lnTo>
                    <a:cubicBezTo>
                      <a:pt x="869" y="14420"/>
                      <a:pt x="821" y="13890"/>
                      <a:pt x="1110" y="13552"/>
                    </a:cubicBezTo>
                    <a:cubicBezTo>
                      <a:pt x="1110" y="13552"/>
                      <a:pt x="4412" y="1254"/>
                      <a:pt x="6773" y="1254"/>
                    </a:cubicBezTo>
                    <a:cubicBezTo>
                      <a:pt x="6782" y="1254"/>
                      <a:pt x="6792" y="1254"/>
                      <a:pt x="6801" y="1254"/>
                    </a:cubicBezTo>
                    <a:cubicBezTo>
                      <a:pt x="7380" y="1399"/>
                      <a:pt x="8199" y="1640"/>
                      <a:pt x="8489" y="2219"/>
                    </a:cubicBezTo>
                    <a:cubicBezTo>
                      <a:pt x="10177" y="5064"/>
                      <a:pt x="8971" y="12057"/>
                      <a:pt x="8199" y="15481"/>
                    </a:cubicBezTo>
                    <a:cubicBezTo>
                      <a:pt x="8248" y="16350"/>
                      <a:pt x="7621" y="17266"/>
                      <a:pt x="6994" y="17941"/>
                    </a:cubicBezTo>
                    <a:lnTo>
                      <a:pt x="8344" y="18568"/>
                    </a:lnTo>
                    <a:lnTo>
                      <a:pt x="8537" y="17845"/>
                    </a:lnTo>
                    <a:cubicBezTo>
                      <a:pt x="8633" y="17362"/>
                      <a:pt x="11672" y="5932"/>
                      <a:pt x="9164" y="1688"/>
                    </a:cubicBezTo>
                    <a:cubicBezTo>
                      <a:pt x="8682" y="820"/>
                      <a:pt x="8007" y="241"/>
                      <a:pt x="7138" y="49"/>
                    </a:cubicBezTo>
                    <a:cubicBezTo>
                      <a:pt x="7042" y="0"/>
                      <a:pt x="6897" y="0"/>
                      <a:pt x="6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42"/>
              <p:cNvSpPr/>
              <p:nvPr/>
            </p:nvSpPr>
            <p:spPr>
              <a:xfrm flipH="1">
                <a:off x="851203" y="2303424"/>
                <a:ext cx="111422" cy="289170"/>
              </a:xfrm>
              <a:custGeom>
                <a:rect b="b" l="l" r="r" t="t"/>
                <a:pathLst>
                  <a:path extrusionOk="0" h="17025" w="6560">
                    <a:moveTo>
                      <a:pt x="3955" y="0"/>
                    </a:moveTo>
                    <a:lnTo>
                      <a:pt x="4485" y="2364"/>
                    </a:lnTo>
                    <a:cubicBezTo>
                      <a:pt x="4485" y="2364"/>
                      <a:pt x="4919" y="3473"/>
                      <a:pt x="4630" y="5595"/>
                    </a:cubicBezTo>
                    <a:cubicBezTo>
                      <a:pt x="4341" y="7765"/>
                      <a:pt x="3473" y="9067"/>
                      <a:pt x="2556" y="10177"/>
                    </a:cubicBezTo>
                    <a:cubicBezTo>
                      <a:pt x="1736" y="11238"/>
                      <a:pt x="965" y="12299"/>
                      <a:pt x="916" y="13456"/>
                    </a:cubicBezTo>
                    <a:lnTo>
                      <a:pt x="97" y="16350"/>
                    </a:lnTo>
                    <a:cubicBezTo>
                      <a:pt x="0" y="16591"/>
                      <a:pt x="193" y="16928"/>
                      <a:pt x="434" y="16977"/>
                    </a:cubicBezTo>
                    <a:cubicBezTo>
                      <a:pt x="482" y="17025"/>
                      <a:pt x="579" y="17025"/>
                      <a:pt x="627" y="17025"/>
                    </a:cubicBezTo>
                    <a:cubicBezTo>
                      <a:pt x="820" y="17025"/>
                      <a:pt x="1061" y="16832"/>
                      <a:pt x="1109" y="16639"/>
                    </a:cubicBezTo>
                    <a:lnTo>
                      <a:pt x="1929" y="13745"/>
                    </a:lnTo>
                    <a:cubicBezTo>
                      <a:pt x="2267" y="12540"/>
                      <a:pt x="2797" y="11720"/>
                      <a:pt x="3473" y="10804"/>
                    </a:cubicBezTo>
                    <a:cubicBezTo>
                      <a:pt x="4292" y="9598"/>
                      <a:pt x="5209" y="8199"/>
                      <a:pt x="5691" y="5788"/>
                    </a:cubicBezTo>
                    <a:cubicBezTo>
                      <a:pt x="6559" y="1351"/>
                      <a:pt x="3955" y="1"/>
                      <a:pt x="3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2"/>
              <p:cNvSpPr/>
              <p:nvPr/>
            </p:nvSpPr>
            <p:spPr>
              <a:xfrm flipH="1">
                <a:off x="1089587" y="2376323"/>
                <a:ext cx="178580" cy="321135"/>
              </a:xfrm>
              <a:custGeom>
                <a:rect b="b" l="l" r="r" t="t"/>
                <a:pathLst>
                  <a:path extrusionOk="0" h="18907" w="10514">
                    <a:moveTo>
                      <a:pt x="9887" y="1"/>
                    </a:moveTo>
                    <a:cubicBezTo>
                      <a:pt x="8295" y="917"/>
                      <a:pt x="5788" y="3136"/>
                      <a:pt x="3569" y="8971"/>
                    </a:cubicBezTo>
                    <a:lnTo>
                      <a:pt x="145" y="18134"/>
                    </a:lnTo>
                    <a:cubicBezTo>
                      <a:pt x="0" y="18424"/>
                      <a:pt x="145" y="18761"/>
                      <a:pt x="434" y="18858"/>
                    </a:cubicBezTo>
                    <a:cubicBezTo>
                      <a:pt x="531" y="18858"/>
                      <a:pt x="579" y="18906"/>
                      <a:pt x="627" y="18906"/>
                    </a:cubicBezTo>
                    <a:cubicBezTo>
                      <a:pt x="868" y="18906"/>
                      <a:pt x="1061" y="18761"/>
                      <a:pt x="1109" y="18520"/>
                    </a:cubicBezTo>
                    <a:lnTo>
                      <a:pt x="4582" y="9357"/>
                    </a:lnTo>
                    <a:cubicBezTo>
                      <a:pt x="6752" y="3618"/>
                      <a:pt x="9163" y="1641"/>
                      <a:pt x="10514" y="917"/>
                    </a:cubicBezTo>
                    <a:cubicBezTo>
                      <a:pt x="10273" y="580"/>
                      <a:pt x="10032" y="290"/>
                      <a:pt x="9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 flipH="1">
                <a:off x="1223922" y="2632355"/>
                <a:ext cx="59821" cy="85129"/>
              </a:xfrm>
              <a:custGeom>
                <a:rect b="b" l="l" r="r" t="t"/>
                <a:pathLst>
                  <a:path extrusionOk="0" h="5012" w="3522">
                    <a:moveTo>
                      <a:pt x="2172" y="0"/>
                    </a:moveTo>
                    <a:cubicBezTo>
                      <a:pt x="1852" y="0"/>
                      <a:pt x="1497" y="166"/>
                      <a:pt x="1158" y="504"/>
                    </a:cubicBezTo>
                    <a:cubicBezTo>
                      <a:pt x="387" y="1324"/>
                      <a:pt x="1" y="2916"/>
                      <a:pt x="339" y="4025"/>
                    </a:cubicBezTo>
                    <a:cubicBezTo>
                      <a:pt x="537" y="4676"/>
                      <a:pt x="918" y="5012"/>
                      <a:pt x="1365" y="5012"/>
                    </a:cubicBezTo>
                    <a:cubicBezTo>
                      <a:pt x="1679" y="5012"/>
                      <a:pt x="2026" y="4846"/>
                      <a:pt x="2364" y="4507"/>
                    </a:cubicBezTo>
                    <a:cubicBezTo>
                      <a:pt x="3136" y="3687"/>
                      <a:pt x="3522" y="2096"/>
                      <a:pt x="3184" y="987"/>
                    </a:cubicBezTo>
                    <a:cubicBezTo>
                      <a:pt x="3014" y="335"/>
                      <a:pt x="2628" y="0"/>
                      <a:pt x="2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 flipH="1">
                <a:off x="1218181" y="2626988"/>
                <a:ext cx="71286" cy="95863"/>
              </a:xfrm>
              <a:custGeom>
                <a:rect b="b" l="l" r="r" t="t"/>
                <a:pathLst>
                  <a:path extrusionOk="0" h="5644" w="4197">
                    <a:moveTo>
                      <a:pt x="2508" y="676"/>
                    </a:moveTo>
                    <a:cubicBezTo>
                      <a:pt x="2798" y="676"/>
                      <a:pt x="3087" y="917"/>
                      <a:pt x="3232" y="1399"/>
                    </a:cubicBezTo>
                    <a:cubicBezTo>
                      <a:pt x="3521" y="2412"/>
                      <a:pt x="3135" y="3859"/>
                      <a:pt x="2460" y="4582"/>
                    </a:cubicBezTo>
                    <a:cubicBezTo>
                      <a:pt x="2219" y="4844"/>
                      <a:pt x="1969" y="4971"/>
                      <a:pt x="1742" y="4971"/>
                    </a:cubicBezTo>
                    <a:cubicBezTo>
                      <a:pt x="1425" y="4971"/>
                      <a:pt x="1154" y="4722"/>
                      <a:pt x="1013" y="4245"/>
                    </a:cubicBezTo>
                    <a:cubicBezTo>
                      <a:pt x="627" y="2991"/>
                      <a:pt x="1110" y="1737"/>
                      <a:pt x="1785" y="1062"/>
                    </a:cubicBezTo>
                    <a:cubicBezTo>
                      <a:pt x="2122" y="724"/>
                      <a:pt x="2267" y="676"/>
                      <a:pt x="2508" y="676"/>
                    </a:cubicBezTo>
                    <a:close/>
                    <a:moveTo>
                      <a:pt x="2508" y="0"/>
                    </a:moveTo>
                    <a:cubicBezTo>
                      <a:pt x="2074" y="0"/>
                      <a:pt x="1640" y="193"/>
                      <a:pt x="1254" y="579"/>
                    </a:cubicBezTo>
                    <a:cubicBezTo>
                      <a:pt x="386" y="1496"/>
                      <a:pt x="0" y="3184"/>
                      <a:pt x="338" y="4437"/>
                    </a:cubicBezTo>
                    <a:cubicBezTo>
                      <a:pt x="579" y="5209"/>
                      <a:pt x="1061" y="5643"/>
                      <a:pt x="1688" y="5643"/>
                    </a:cubicBezTo>
                    <a:cubicBezTo>
                      <a:pt x="2122" y="5643"/>
                      <a:pt x="2556" y="5450"/>
                      <a:pt x="2942" y="5064"/>
                    </a:cubicBezTo>
                    <a:cubicBezTo>
                      <a:pt x="3810" y="4100"/>
                      <a:pt x="4196" y="2460"/>
                      <a:pt x="3859" y="1206"/>
                    </a:cubicBezTo>
                    <a:cubicBezTo>
                      <a:pt x="3617" y="435"/>
                      <a:pt x="3135" y="0"/>
                      <a:pt x="25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2"/>
              <p:cNvSpPr/>
              <p:nvPr/>
            </p:nvSpPr>
            <p:spPr>
              <a:xfrm flipH="1">
                <a:off x="1042063" y="2799012"/>
                <a:ext cx="43448" cy="43431"/>
              </a:xfrm>
              <a:custGeom>
                <a:rect b="b" l="l" r="r" t="t"/>
                <a:pathLst>
                  <a:path extrusionOk="0" h="2557" w="2558">
                    <a:moveTo>
                      <a:pt x="1303" y="0"/>
                    </a:moveTo>
                    <a:cubicBezTo>
                      <a:pt x="580" y="0"/>
                      <a:pt x="1" y="579"/>
                      <a:pt x="1" y="1254"/>
                    </a:cubicBezTo>
                    <a:cubicBezTo>
                      <a:pt x="1" y="1978"/>
                      <a:pt x="580" y="2556"/>
                      <a:pt x="1303" y="2556"/>
                    </a:cubicBezTo>
                    <a:cubicBezTo>
                      <a:pt x="1978" y="2556"/>
                      <a:pt x="2557" y="1978"/>
                      <a:pt x="2557" y="1254"/>
                    </a:cubicBezTo>
                    <a:cubicBezTo>
                      <a:pt x="2557" y="579"/>
                      <a:pt x="1978" y="0"/>
                      <a:pt x="13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 flipH="1">
                <a:off x="920841" y="2855538"/>
                <a:ext cx="43431" cy="44246"/>
              </a:xfrm>
              <a:custGeom>
                <a:rect b="b" l="l" r="r" t="t"/>
                <a:pathLst>
                  <a:path extrusionOk="0" h="2605" w="2557">
                    <a:moveTo>
                      <a:pt x="1255" y="0"/>
                    </a:moveTo>
                    <a:cubicBezTo>
                      <a:pt x="579" y="0"/>
                      <a:pt x="1" y="579"/>
                      <a:pt x="1" y="1302"/>
                    </a:cubicBezTo>
                    <a:cubicBezTo>
                      <a:pt x="1" y="2026"/>
                      <a:pt x="579" y="2604"/>
                      <a:pt x="1255" y="2604"/>
                    </a:cubicBezTo>
                    <a:cubicBezTo>
                      <a:pt x="1978" y="2604"/>
                      <a:pt x="2557" y="2026"/>
                      <a:pt x="2557" y="1302"/>
                    </a:cubicBezTo>
                    <a:cubicBezTo>
                      <a:pt x="2557" y="579"/>
                      <a:pt x="1978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 flipH="1">
                <a:off x="1609736" y="2339890"/>
                <a:ext cx="57358" cy="296116"/>
              </a:xfrm>
              <a:custGeom>
                <a:rect b="b" l="l" r="r" t="t"/>
                <a:pathLst>
                  <a:path extrusionOk="0" h="17434" w="3377">
                    <a:moveTo>
                      <a:pt x="1260" y="1"/>
                    </a:moveTo>
                    <a:cubicBezTo>
                      <a:pt x="618" y="1"/>
                      <a:pt x="0" y="988"/>
                      <a:pt x="0" y="988"/>
                    </a:cubicBezTo>
                    <a:lnTo>
                      <a:pt x="1110" y="14733"/>
                    </a:lnTo>
                    <a:lnTo>
                      <a:pt x="2749" y="17434"/>
                    </a:lnTo>
                    <a:lnTo>
                      <a:pt x="3376" y="14106"/>
                    </a:lnTo>
                    <a:cubicBezTo>
                      <a:pt x="3376" y="14106"/>
                      <a:pt x="2508" y="988"/>
                      <a:pt x="1737" y="217"/>
                    </a:cubicBezTo>
                    <a:cubicBezTo>
                      <a:pt x="1582" y="62"/>
                      <a:pt x="1420" y="1"/>
                      <a:pt x="1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 flipH="1">
                <a:off x="1644148" y="2464798"/>
                <a:ext cx="75379" cy="134351"/>
              </a:xfrm>
              <a:custGeom>
                <a:rect b="b" l="l" r="r" t="t"/>
                <a:pathLst>
                  <a:path extrusionOk="0" h="7910" w="4438">
                    <a:moveTo>
                      <a:pt x="3377" y="0"/>
                    </a:moveTo>
                    <a:lnTo>
                      <a:pt x="1206" y="1978"/>
                    </a:lnTo>
                    <a:lnTo>
                      <a:pt x="1" y="4871"/>
                    </a:lnTo>
                    <a:lnTo>
                      <a:pt x="2268" y="7910"/>
                    </a:lnTo>
                    <a:cubicBezTo>
                      <a:pt x="2268" y="7910"/>
                      <a:pt x="3714" y="5547"/>
                      <a:pt x="3473" y="5257"/>
                    </a:cubicBezTo>
                    <a:cubicBezTo>
                      <a:pt x="3473" y="5257"/>
                      <a:pt x="3087" y="4630"/>
                      <a:pt x="3087" y="3810"/>
                    </a:cubicBezTo>
                    <a:cubicBezTo>
                      <a:pt x="3087" y="2991"/>
                      <a:pt x="4293" y="2605"/>
                      <a:pt x="4390" y="1399"/>
                    </a:cubicBezTo>
                    <a:cubicBezTo>
                      <a:pt x="4438" y="193"/>
                      <a:pt x="3377" y="0"/>
                      <a:pt x="337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 flipH="1">
                <a:off x="1533558" y="2449851"/>
                <a:ext cx="115940" cy="134555"/>
              </a:xfrm>
              <a:custGeom>
                <a:rect b="b" l="l" r="r" t="t"/>
                <a:pathLst>
                  <a:path extrusionOk="0" h="7922" w="6826">
                    <a:moveTo>
                      <a:pt x="361" y="0"/>
                    </a:moveTo>
                    <a:cubicBezTo>
                      <a:pt x="81" y="0"/>
                      <a:pt x="1" y="551"/>
                      <a:pt x="411" y="1073"/>
                    </a:cubicBezTo>
                    <a:cubicBezTo>
                      <a:pt x="942" y="1700"/>
                      <a:pt x="1472" y="2279"/>
                      <a:pt x="1617" y="2327"/>
                    </a:cubicBezTo>
                    <a:cubicBezTo>
                      <a:pt x="1810" y="2375"/>
                      <a:pt x="3594" y="2713"/>
                      <a:pt x="3594" y="2713"/>
                    </a:cubicBezTo>
                    <a:lnTo>
                      <a:pt x="3498" y="7922"/>
                    </a:lnTo>
                    <a:lnTo>
                      <a:pt x="6825" y="7922"/>
                    </a:lnTo>
                    <a:lnTo>
                      <a:pt x="6440" y="3678"/>
                    </a:lnTo>
                    <a:lnTo>
                      <a:pt x="4993" y="929"/>
                    </a:lnTo>
                    <a:cubicBezTo>
                      <a:pt x="4993" y="929"/>
                      <a:pt x="1086" y="687"/>
                      <a:pt x="652" y="157"/>
                    </a:cubicBezTo>
                    <a:cubicBezTo>
                      <a:pt x="543" y="48"/>
                      <a:pt x="444" y="0"/>
                      <a:pt x="361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 flipH="1">
                <a:off x="957699" y="2150236"/>
                <a:ext cx="108143" cy="75379"/>
              </a:xfrm>
              <a:custGeom>
                <a:rect b="b" l="l" r="r" t="t"/>
                <a:pathLst>
                  <a:path extrusionOk="0" h="4438" w="6367">
                    <a:moveTo>
                      <a:pt x="6367" y="1"/>
                    </a:moveTo>
                    <a:lnTo>
                      <a:pt x="0" y="3280"/>
                    </a:lnTo>
                    <a:lnTo>
                      <a:pt x="338" y="4438"/>
                    </a:lnTo>
                    <a:lnTo>
                      <a:pt x="5498" y="1737"/>
                    </a:lnTo>
                    <a:lnTo>
                      <a:pt x="6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 flipH="1">
                <a:off x="1193621" y="2081566"/>
                <a:ext cx="82751" cy="107073"/>
              </a:xfrm>
              <a:custGeom>
                <a:rect b="b" l="l" r="r" t="t"/>
                <a:pathLst>
                  <a:path extrusionOk="0" h="6304" w="4872">
                    <a:moveTo>
                      <a:pt x="1366" y="0"/>
                    </a:moveTo>
                    <a:cubicBezTo>
                      <a:pt x="559" y="0"/>
                      <a:pt x="1" y="634"/>
                      <a:pt x="1" y="1729"/>
                    </a:cubicBezTo>
                    <a:cubicBezTo>
                      <a:pt x="1" y="3320"/>
                      <a:pt x="1110" y="5201"/>
                      <a:pt x="2461" y="5973"/>
                    </a:cubicBezTo>
                    <a:cubicBezTo>
                      <a:pt x="2853" y="6197"/>
                      <a:pt x="3220" y="6303"/>
                      <a:pt x="3545" y="6303"/>
                    </a:cubicBezTo>
                    <a:cubicBezTo>
                      <a:pt x="4338" y="6303"/>
                      <a:pt x="4872" y="5670"/>
                      <a:pt x="4872" y="4574"/>
                    </a:cubicBezTo>
                    <a:cubicBezTo>
                      <a:pt x="4872" y="3031"/>
                      <a:pt x="3811" y="1102"/>
                      <a:pt x="2461" y="330"/>
                    </a:cubicBezTo>
                    <a:cubicBezTo>
                      <a:pt x="2068" y="106"/>
                      <a:pt x="1697" y="0"/>
                      <a:pt x="1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 flipH="1">
                <a:off x="1188695" y="2075179"/>
                <a:ext cx="92585" cy="119982"/>
              </a:xfrm>
              <a:custGeom>
                <a:rect b="b" l="l" r="r" t="t"/>
                <a:pathLst>
                  <a:path extrusionOk="0" h="7064" w="5451">
                    <a:moveTo>
                      <a:pt x="1773" y="752"/>
                    </a:moveTo>
                    <a:cubicBezTo>
                      <a:pt x="2066" y="752"/>
                      <a:pt x="2398" y="847"/>
                      <a:pt x="2750" y="1044"/>
                    </a:cubicBezTo>
                    <a:cubicBezTo>
                      <a:pt x="3907" y="1719"/>
                      <a:pt x="4920" y="3407"/>
                      <a:pt x="4920" y="4806"/>
                    </a:cubicBezTo>
                    <a:cubicBezTo>
                      <a:pt x="4920" y="5757"/>
                      <a:pt x="4417" y="6325"/>
                      <a:pt x="3716" y="6325"/>
                    </a:cubicBezTo>
                    <a:cubicBezTo>
                      <a:pt x="3421" y="6325"/>
                      <a:pt x="3092" y="6225"/>
                      <a:pt x="2750" y="6011"/>
                    </a:cubicBezTo>
                    <a:cubicBezTo>
                      <a:pt x="1544" y="5336"/>
                      <a:pt x="579" y="3648"/>
                      <a:pt x="579" y="2298"/>
                    </a:cubicBezTo>
                    <a:cubicBezTo>
                      <a:pt x="579" y="1308"/>
                      <a:pt x="1063" y="752"/>
                      <a:pt x="1773" y="752"/>
                    </a:cubicBezTo>
                    <a:close/>
                    <a:moveTo>
                      <a:pt x="1522" y="1"/>
                    </a:moveTo>
                    <a:cubicBezTo>
                      <a:pt x="612" y="1"/>
                      <a:pt x="1" y="724"/>
                      <a:pt x="1" y="1960"/>
                    </a:cubicBezTo>
                    <a:cubicBezTo>
                      <a:pt x="1" y="3696"/>
                      <a:pt x="1206" y="5818"/>
                      <a:pt x="2750" y="6687"/>
                    </a:cubicBezTo>
                    <a:cubicBezTo>
                      <a:pt x="3188" y="6941"/>
                      <a:pt x="3602" y="7063"/>
                      <a:pt x="3967" y="7063"/>
                    </a:cubicBezTo>
                    <a:cubicBezTo>
                      <a:pt x="4848" y="7063"/>
                      <a:pt x="5450" y="6356"/>
                      <a:pt x="5450" y="5095"/>
                    </a:cubicBezTo>
                    <a:cubicBezTo>
                      <a:pt x="5450" y="3359"/>
                      <a:pt x="4245" y="1237"/>
                      <a:pt x="2750" y="369"/>
                    </a:cubicBezTo>
                    <a:cubicBezTo>
                      <a:pt x="2305" y="119"/>
                      <a:pt x="1889" y="1"/>
                      <a:pt x="15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 flipH="1">
                <a:off x="1061732" y="2156945"/>
                <a:ext cx="83566" cy="107855"/>
              </a:xfrm>
              <a:custGeom>
                <a:rect b="b" l="l" r="r" t="t"/>
                <a:pathLst>
                  <a:path extrusionOk="0" h="6350" w="4920">
                    <a:moveTo>
                      <a:pt x="1371" y="0"/>
                    </a:moveTo>
                    <a:cubicBezTo>
                      <a:pt x="561" y="0"/>
                      <a:pt x="0" y="644"/>
                      <a:pt x="0" y="1776"/>
                    </a:cubicBezTo>
                    <a:cubicBezTo>
                      <a:pt x="0" y="3319"/>
                      <a:pt x="1110" y="5249"/>
                      <a:pt x="2460" y="6020"/>
                    </a:cubicBezTo>
                    <a:cubicBezTo>
                      <a:pt x="2850" y="6243"/>
                      <a:pt x="3220" y="6349"/>
                      <a:pt x="3549" y="6349"/>
                    </a:cubicBezTo>
                    <a:cubicBezTo>
                      <a:pt x="4359" y="6349"/>
                      <a:pt x="4920" y="5705"/>
                      <a:pt x="4920" y="4573"/>
                    </a:cubicBezTo>
                    <a:cubicBezTo>
                      <a:pt x="4920" y="3030"/>
                      <a:pt x="3810" y="1149"/>
                      <a:pt x="2460" y="329"/>
                    </a:cubicBezTo>
                    <a:cubicBezTo>
                      <a:pt x="2070" y="106"/>
                      <a:pt x="1700" y="0"/>
                      <a:pt x="1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 flipH="1">
                <a:off x="1056823" y="2151204"/>
                <a:ext cx="93384" cy="119982"/>
              </a:xfrm>
              <a:custGeom>
                <a:rect b="b" l="l" r="r" t="t"/>
                <a:pathLst>
                  <a:path extrusionOk="0" h="7064" w="5498">
                    <a:moveTo>
                      <a:pt x="1794" y="722"/>
                    </a:moveTo>
                    <a:cubicBezTo>
                      <a:pt x="2082" y="722"/>
                      <a:pt x="2406" y="813"/>
                      <a:pt x="2749" y="1005"/>
                    </a:cubicBezTo>
                    <a:cubicBezTo>
                      <a:pt x="3955" y="1728"/>
                      <a:pt x="4919" y="3368"/>
                      <a:pt x="4919" y="4767"/>
                    </a:cubicBezTo>
                    <a:cubicBezTo>
                      <a:pt x="4919" y="5757"/>
                      <a:pt x="4436" y="6312"/>
                      <a:pt x="3725" y="6312"/>
                    </a:cubicBezTo>
                    <a:cubicBezTo>
                      <a:pt x="3432" y="6312"/>
                      <a:pt x="3101" y="6218"/>
                      <a:pt x="2749" y="6021"/>
                    </a:cubicBezTo>
                    <a:cubicBezTo>
                      <a:pt x="1543" y="5345"/>
                      <a:pt x="579" y="3657"/>
                      <a:pt x="579" y="2259"/>
                    </a:cubicBezTo>
                    <a:cubicBezTo>
                      <a:pt x="579" y="1293"/>
                      <a:pt x="1072" y="722"/>
                      <a:pt x="1794" y="722"/>
                    </a:cubicBezTo>
                    <a:close/>
                    <a:moveTo>
                      <a:pt x="1515" y="0"/>
                    </a:moveTo>
                    <a:cubicBezTo>
                      <a:pt x="624" y="0"/>
                      <a:pt x="0" y="697"/>
                      <a:pt x="0" y="1921"/>
                    </a:cubicBezTo>
                    <a:cubicBezTo>
                      <a:pt x="0" y="3657"/>
                      <a:pt x="1254" y="5828"/>
                      <a:pt x="2749" y="6696"/>
                    </a:cubicBezTo>
                    <a:cubicBezTo>
                      <a:pt x="3179" y="6946"/>
                      <a:pt x="3590" y="7064"/>
                      <a:pt x="3956" y="7064"/>
                    </a:cubicBezTo>
                    <a:cubicBezTo>
                      <a:pt x="4862" y="7064"/>
                      <a:pt x="5498" y="6341"/>
                      <a:pt x="5498" y="5104"/>
                    </a:cubicBezTo>
                    <a:cubicBezTo>
                      <a:pt x="5498" y="3368"/>
                      <a:pt x="4244" y="1246"/>
                      <a:pt x="2749" y="378"/>
                    </a:cubicBezTo>
                    <a:cubicBezTo>
                      <a:pt x="2308" y="122"/>
                      <a:pt x="1888" y="0"/>
                      <a:pt x="1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 flipH="1">
                <a:off x="1143651" y="2144512"/>
                <a:ext cx="46709" cy="39337"/>
              </a:xfrm>
              <a:custGeom>
                <a:rect b="b" l="l" r="r" t="t"/>
                <a:pathLst>
                  <a:path extrusionOk="0" h="2316" w="2750">
                    <a:moveTo>
                      <a:pt x="1" y="0"/>
                    </a:moveTo>
                    <a:lnTo>
                      <a:pt x="1" y="724"/>
                    </a:lnTo>
                    <a:lnTo>
                      <a:pt x="2750" y="2315"/>
                    </a:lnTo>
                    <a:lnTo>
                      <a:pt x="2750" y="15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 flipH="1">
                <a:off x="1612199" y="2340689"/>
                <a:ext cx="26225" cy="86437"/>
              </a:xfrm>
              <a:custGeom>
                <a:rect b="b" l="l" r="r" t="t"/>
                <a:pathLst>
                  <a:path extrusionOk="0" h="5089" w="1544">
                    <a:moveTo>
                      <a:pt x="797" y="1"/>
                    </a:moveTo>
                    <a:cubicBezTo>
                      <a:pt x="419" y="1"/>
                      <a:pt x="76" y="276"/>
                      <a:pt x="0" y="314"/>
                    </a:cubicBezTo>
                    <a:lnTo>
                      <a:pt x="386" y="797"/>
                    </a:lnTo>
                    <a:cubicBezTo>
                      <a:pt x="531" y="700"/>
                      <a:pt x="772" y="604"/>
                      <a:pt x="820" y="604"/>
                    </a:cubicBezTo>
                    <a:cubicBezTo>
                      <a:pt x="868" y="652"/>
                      <a:pt x="917" y="748"/>
                      <a:pt x="917" y="1086"/>
                    </a:cubicBezTo>
                    <a:cubicBezTo>
                      <a:pt x="917" y="1568"/>
                      <a:pt x="868" y="2099"/>
                      <a:pt x="820" y="2629"/>
                    </a:cubicBezTo>
                    <a:cubicBezTo>
                      <a:pt x="676" y="3787"/>
                      <a:pt x="579" y="4703"/>
                      <a:pt x="965" y="5089"/>
                    </a:cubicBezTo>
                    <a:lnTo>
                      <a:pt x="1399" y="4655"/>
                    </a:lnTo>
                    <a:cubicBezTo>
                      <a:pt x="1206" y="4462"/>
                      <a:pt x="1351" y="3401"/>
                      <a:pt x="1399" y="2726"/>
                    </a:cubicBezTo>
                    <a:cubicBezTo>
                      <a:pt x="1495" y="2147"/>
                      <a:pt x="1544" y="1616"/>
                      <a:pt x="1544" y="1086"/>
                    </a:cubicBezTo>
                    <a:cubicBezTo>
                      <a:pt x="1544" y="555"/>
                      <a:pt x="1399" y="218"/>
                      <a:pt x="1110" y="73"/>
                    </a:cubicBezTo>
                    <a:cubicBezTo>
                      <a:pt x="1006" y="21"/>
                      <a:pt x="900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42"/>
            <p:cNvSpPr/>
            <p:nvPr/>
          </p:nvSpPr>
          <p:spPr>
            <a:xfrm>
              <a:off x="306861" y="21042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527902" y="20187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832886" y="133975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6" name="Google Shape;8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2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818" name="Google Shape;818;p42"/>
          <p:cNvSpPr txBox="1"/>
          <p:nvPr>
            <p:ph type="title"/>
          </p:nvPr>
        </p:nvSpPr>
        <p:spPr>
          <a:xfrm>
            <a:off x="728075" y="587882"/>
            <a:ext cx="5085584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IV. </a:t>
            </a:r>
            <a:r>
              <a:rPr lang="en-US" sz="1600"/>
              <a:t>TẠO ROLE, USER VÀ PHÂN QUYỀN</a:t>
            </a:r>
            <a:br>
              <a:rPr lang="en-US" sz="1500"/>
            </a:br>
            <a:r>
              <a:rPr lang="en-US" sz="1500"/>
              <a:t>1. Tạo Role</a:t>
            </a:r>
            <a:br>
              <a:rPr lang="en-US" sz="1500"/>
            </a:br>
            <a:endParaRPr sz="1500"/>
          </a:p>
        </p:txBody>
      </p:sp>
      <p:pic>
        <p:nvPicPr>
          <p:cNvPr id="819" name="Google Shape;8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3913" y="1821026"/>
            <a:ext cx="3696216" cy="194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43"/>
          <p:cNvGrpSpPr/>
          <p:nvPr/>
        </p:nvGrpSpPr>
        <p:grpSpPr>
          <a:xfrm>
            <a:off x="306861" y="1339755"/>
            <a:ext cx="1378241" cy="3487892"/>
            <a:chOff x="306861" y="1339755"/>
            <a:chExt cx="1378241" cy="3487892"/>
          </a:xfrm>
        </p:grpSpPr>
        <p:grpSp>
          <p:nvGrpSpPr>
            <p:cNvPr id="825" name="Google Shape;825;p43"/>
            <p:cNvGrpSpPr/>
            <p:nvPr/>
          </p:nvGrpSpPr>
          <p:grpSpPr>
            <a:xfrm>
              <a:off x="562446" y="2018737"/>
              <a:ext cx="1122645" cy="2808910"/>
              <a:chOff x="553863" y="1859436"/>
              <a:chExt cx="1182852" cy="2959551"/>
            </a:xfrm>
          </p:grpSpPr>
          <p:sp>
            <p:nvSpPr>
              <p:cNvPr id="826" name="Google Shape;826;p43"/>
              <p:cNvSpPr/>
              <p:nvPr/>
            </p:nvSpPr>
            <p:spPr>
              <a:xfrm flipH="1">
                <a:off x="776673" y="1859436"/>
                <a:ext cx="489576" cy="317042"/>
              </a:xfrm>
              <a:custGeom>
                <a:rect b="b" l="l" r="r" t="t"/>
                <a:pathLst>
                  <a:path extrusionOk="0" h="18666" w="28824">
                    <a:moveTo>
                      <a:pt x="14563" y="1"/>
                    </a:moveTo>
                    <a:cubicBezTo>
                      <a:pt x="8777" y="1"/>
                      <a:pt x="3262" y="3623"/>
                      <a:pt x="2636" y="5499"/>
                    </a:cubicBezTo>
                    <a:cubicBezTo>
                      <a:pt x="1964" y="7420"/>
                      <a:pt x="0" y="13119"/>
                      <a:pt x="2889" y="13119"/>
                    </a:cubicBezTo>
                    <a:cubicBezTo>
                      <a:pt x="2901" y="13119"/>
                      <a:pt x="2913" y="13119"/>
                      <a:pt x="2926" y="13119"/>
                    </a:cubicBezTo>
                    <a:cubicBezTo>
                      <a:pt x="5916" y="13119"/>
                      <a:pt x="7652" y="18665"/>
                      <a:pt x="7652" y="18665"/>
                    </a:cubicBezTo>
                    <a:cubicBezTo>
                      <a:pt x="7652" y="18665"/>
                      <a:pt x="28824" y="11962"/>
                      <a:pt x="24532" y="5451"/>
                    </a:cubicBezTo>
                    <a:cubicBezTo>
                      <a:pt x="21838" y="1391"/>
                      <a:pt x="18149" y="1"/>
                      <a:pt x="14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 flipH="1">
                <a:off x="1504888" y="2606062"/>
                <a:ext cx="165485" cy="111201"/>
              </a:xfrm>
              <a:custGeom>
                <a:rect b="b" l="l" r="r" t="t"/>
                <a:pathLst>
                  <a:path extrusionOk="0" h="6547" w="9743">
                    <a:moveTo>
                      <a:pt x="7221" y="0"/>
                    </a:moveTo>
                    <a:cubicBezTo>
                      <a:pt x="5254" y="0"/>
                      <a:pt x="2135" y="1730"/>
                      <a:pt x="1833" y="3499"/>
                    </a:cubicBezTo>
                    <a:cubicBezTo>
                      <a:pt x="1496" y="5428"/>
                      <a:pt x="0" y="4608"/>
                      <a:pt x="1544" y="6152"/>
                    </a:cubicBezTo>
                    <a:cubicBezTo>
                      <a:pt x="1834" y="6433"/>
                      <a:pt x="2304" y="6547"/>
                      <a:pt x="2877" y="6547"/>
                    </a:cubicBezTo>
                    <a:cubicBezTo>
                      <a:pt x="5353" y="6547"/>
                      <a:pt x="9742" y="4416"/>
                      <a:pt x="9742" y="4416"/>
                    </a:cubicBezTo>
                    <a:cubicBezTo>
                      <a:pt x="9742" y="4416"/>
                      <a:pt x="9694" y="606"/>
                      <a:pt x="7862" y="75"/>
                    </a:cubicBezTo>
                    <a:cubicBezTo>
                      <a:pt x="7668" y="24"/>
                      <a:pt x="7453" y="0"/>
                      <a:pt x="7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 flipH="1">
                <a:off x="1202690" y="2613060"/>
                <a:ext cx="415249" cy="393831"/>
              </a:xfrm>
              <a:custGeom>
                <a:rect b="b" l="l" r="r" t="t"/>
                <a:pathLst>
                  <a:path extrusionOk="0" h="23187" w="24448">
                    <a:moveTo>
                      <a:pt x="1881" y="1"/>
                    </a:moveTo>
                    <a:lnTo>
                      <a:pt x="0" y="5113"/>
                    </a:lnTo>
                    <a:cubicBezTo>
                      <a:pt x="0" y="5113"/>
                      <a:pt x="12010" y="23187"/>
                      <a:pt x="16662" y="23187"/>
                    </a:cubicBezTo>
                    <a:cubicBezTo>
                      <a:pt x="17141" y="23187"/>
                      <a:pt x="17542" y="22995"/>
                      <a:pt x="17844" y="22571"/>
                    </a:cubicBezTo>
                    <a:cubicBezTo>
                      <a:pt x="21124" y="18038"/>
                      <a:pt x="22040" y="16302"/>
                      <a:pt x="23728" y="11238"/>
                    </a:cubicBezTo>
                    <a:cubicBezTo>
                      <a:pt x="24447" y="9100"/>
                      <a:pt x="23607" y="8487"/>
                      <a:pt x="22406" y="8487"/>
                    </a:cubicBezTo>
                    <a:cubicBezTo>
                      <a:pt x="20790" y="8487"/>
                      <a:pt x="18519" y="9598"/>
                      <a:pt x="18519" y="9598"/>
                    </a:cubicBezTo>
                    <a:cubicBezTo>
                      <a:pt x="18519" y="9598"/>
                      <a:pt x="17932" y="9821"/>
                      <a:pt x="16665" y="9821"/>
                    </a:cubicBezTo>
                    <a:cubicBezTo>
                      <a:pt x="15364" y="9821"/>
                      <a:pt x="13347" y="9586"/>
                      <a:pt x="10514" y="8633"/>
                    </a:cubicBezTo>
                    <a:cubicBezTo>
                      <a:pt x="5980" y="7138"/>
                      <a:pt x="1881" y="1"/>
                      <a:pt x="1881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 flipH="1">
                <a:off x="1516352" y="2487728"/>
                <a:ext cx="220363" cy="222011"/>
              </a:xfrm>
              <a:custGeom>
                <a:rect b="b" l="l" r="r" t="t"/>
                <a:pathLst>
                  <a:path extrusionOk="0" h="13071" w="12974">
                    <a:moveTo>
                      <a:pt x="4775" y="483"/>
                    </a:moveTo>
                    <a:cubicBezTo>
                      <a:pt x="4775" y="483"/>
                      <a:pt x="0" y="2026"/>
                      <a:pt x="3135" y="8730"/>
                    </a:cubicBezTo>
                    <a:cubicBezTo>
                      <a:pt x="3472" y="9453"/>
                      <a:pt x="4292" y="10129"/>
                      <a:pt x="5305" y="11141"/>
                    </a:cubicBezTo>
                    <a:cubicBezTo>
                      <a:pt x="5643" y="11479"/>
                      <a:pt x="8392" y="13071"/>
                      <a:pt x="8392" y="13071"/>
                    </a:cubicBezTo>
                    <a:cubicBezTo>
                      <a:pt x="8392" y="13071"/>
                      <a:pt x="11430" y="10707"/>
                      <a:pt x="11816" y="8007"/>
                    </a:cubicBezTo>
                    <a:cubicBezTo>
                      <a:pt x="12973" y="1"/>
                      <a:pt x="7379" y="5258"/>
                      <a:pt x="4775" y="483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 flipH="1">
                <a:off x="1110887" y="2252757"/>
                <a:ext cx="544743" cy="776877"/>
              </a:xfrm>
              <a:custGeom>
                <a:rect b="b" l="l" r="r" t="t"/>
                <a:pathLst>
                  <a:path extrusionOk="0" h="45739" w="32072">
                    <a:moveTo>
                      <a:pt x="1" y="26085"/>
                    </a:moveTo>
                    <a:lnTo>
                      <a:pt x="1" y="26085"/>
                    </a:lnTo>
                    <a:cubicBezTo>
                      <a:pt x="1" y="26085"/>
                      <a:pt x="10" y="26099"/>
                      <a:pt x="30" y="26124"/>
                    </a:cubicBezTo>
                    <a:lnTo>
                      <a:pt x="30" y="26124"/>
                    </a:lnTo>
                    <a:cubicBezTo>
                      <a:pt x="11" y="26098"/>
                      <a:pt x="1" y="26085"/>
                      <a:pt x="1" y="26085"/>
                    </a:cubicBezTo>
                    <a:close/>
                    <a:moveTo>
                      <a:pt x="24936" y="1"/>
                    </a:moveTo>
                    <a:cubicBezTo>
                      <a:pt x="24732" y="1"/>
                      <a:pt x="24522" y="30"/>
                      <a:pt x="24307" y="90"/>
                    </a:cubicBezTo>
                    <a:cubicBezTo>
                      <a:pt x="18279" y="1730"/>
                      <a:pt x="18327" y="6504"/>
                      <a:pt x="17700" y="14317"/>
                    </a:cubicBezTo>
                    <a:cubicBezTo>
                      <a:pt x="17073" y="22130"/>
                      <a:pt x="18279" y="22660"/>
                      <a:pt x="16494" y="25892"/>
                    </a:cubicBezTo>
                    <a:cubicBezTo>
                      <a:pt x="16195" y="26434"/>
                      <a:pt x="15739" y="26660"/>
                      <a:pt x="15187" y="26660"/>
                    </a:cubicBezTo>
                    <a:cubicBezTo>
                      <a:pt x="12455" y="26660"/>
                      <a:pt x="7379" y="21117"/>
                      <a:pt x="7379" y="21117"/>
                    </a:cubicBezTo>
                    <a:cubicBezTo>
                      <a:pt x="7379" y="21117"/>
                      <a:pt x="7283" y="24686"/>
                      <a:pt x="5064" y="25747"/>
                    </a:cubicBezTo>
                    <a:cubicBezTo>
                      <a:pt x="3536" y="26475"/>
                      <a:pt x="2440" y="26702"/>
                      <a:pt x="1667" y="26702"/>
                    </a:cubicBezTo>
                    <a:cubicBezTo>
                      <a:pt x="589" y="26702"/>
                      <a:pt x="142" y="26260"/>
                      <a:pt x="30" y="26124"/>
                    </a:cubicBezTo>
                    <a:lnTo>
                      <a:pt x="30" y="26124"/>
                    </a:lnTo>
                    <a:cubicBezTo>
                      <a:pt x="763" y="27094"/>
                      <a:pt x="14908" y="45738"/>
                      <a:pt x="19723" y="45738"/>
                    </a:cubicBezTo>
                    <a:cubicBezTo>
                      <a:pt x="20277" y="45738"/>
                      <a:pt x="20707" y="45491"/>
                      <a:pt x="20980" y="44942"/>
                    </a:cubicBezTo>
                    <a:cubicBezTo>
                      <a:pt x="23680" y="39540"/>
                      <a:pt x="32072" y="23770"/>
                      <a:pt x="32072" y="22516"/>
                    </a:cubicBezTo>
                    <a:cubicBezTo>
                      <a:pt x="32072" y="21260"/>
                      <a:pt x="30457" y="1"/>
                      <a:pt x="24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 flipH="1">
                <a:off x="741446" y="4645366"/>
                <a:ext cx="74564" cy="55728"/>
              </a:xfrm>
              <a:custGeom>
                <a:rect b="b" l="l" r="r" t="t"/>
                <a:pathLst>
                  <a:path extrusionOk="0" h="3281" w="4390">
                    <a:moveTo>
                      <a:pt x="1" y="1"/>
                    </a:moveTo>
                    <a:lnTo>
                      <a:pt x="1" y="724"/>
                    </a:lnTo>
                    <a:lnTo>
                      <a:pt x="4390" y="3280"/>
                    </a:lnTo>
                    <a:lnTo>
                      <a:pt x="4390" y="16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 flipH="1">
                <a:off x="688198" y="4629078"/>
                <a:ext cx="53265" cy="72016"/>
              </a:xfrm>
              <a:custGeom>
                <a:rect b="b" l="l" r="r" t="t"/>
                <a:pathLst>
                  <a:path extrusionOk="0" h="4240" w="3136">
                    <a:moveTo>
                      <a:pt x="2223" y="1"/>
                    </a:moveTo>
                    <a:cubicBezTo>
                      <a:pt x="2175" y="1"/>
                      <a:pt x="2125" y="14"/>
                      <a:pt x="2074" y="44"/>
                    </a:cubicBezTo>
                    <a:lnTo>
                      <a:pt x="1" y="2600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8"/>
                      <a:pt x="2991" y="2310"/>
                      <a:pt x="3087" y="1924"/>
                    </a:cubicBezTo>
                    <a:cubicBezTo>
                      <a:pt x="3135" y="1635"/>
                      <a:pt x="3135" y="1298"/>
                      <a:pt x="3087" y="1008"/>
                    </a:cubicBezTo>
                    <a:cubicBezTo>
                      <a:pt x="3087" y="1066"/>
                      <a:pt x="3081" y="1091"/>
                      <a:pt x="3069" y="1091"/>
                    </a:cubicBezTo>
                    <a:cubicBezTo>
                      <a:pt x="2989" y="1091"/>
                      <a:pt x="2659" y="1"/>
                      <a:pt x="2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 flipH="1">
                <a:off x="688198" y="4533146"/>
                <a:ext cx="381738" cy="285841"/>
              </a:xfrm>
              <a:custGeom>
                <a:rect b="b" l="l" r="r" t="t"/>
                <a:pathLst>
                  <a:path extrusionOk="0" h="16829" w="22475">
                    <a:moveTo>
                      <a:pt x="21413" y="1"/>
                    </a:moveTo>
                    <a:cubicBezTo>
                      <a:pt x="21413" y="1"/>
                      <a:pt x="21172" y="1689"/>
                      <a:pt x="20545" y="2798"/>
                    </a:cubicBezTo>
                    <a:cubicBezTo>
                      <a:pt x="19870" y="3955"/>
                      <a:pt x="15723" y="6222"/>
                      <a:pt x="15723" y="6222"/>
                    </a:cubicBezTo>
                    <a:cubicBezTo>
                      <a:pt x="15723" y="6222"/>
                      <a:pt x="12732" y="3762"/>
                      <a:pt x="11479" y="3039"/>
                    </a:cubicBezTo>
                    <a:cubicBezTo>
                      <a:pt x="11332" y="2955"/>
                      <a:pt x="11178" y="2916"/>
                      <a:pt x="11020" y="2916"/>
                    </a:cubicBezTo>
                    <a:cubicBezTo>
                      <a:pt x="9822" y="2916"/>
                      <a:pt x="8350" y="5115"/>
                      <a:pt x="7669" y="6222"/>
                    </a:cubicBezTo>
                    <a:cubicBezTo>
                      <a:pt x="6897" y="7476"/>
                      <a:pt x="3907" y="10611"/>
                      <a:pt x="2267" y="11575"/>
                    </a:cubicBezTo>
                    <a:cubicBezTo>
                      <a:pt x="1013" y="12299"/>
                      <a:pt x="0" y="15144"/>
                      <a:pt x="193" y="15916"/>
                    </a:cubicBezTo>
                    <a:cubicBezTo>
                      <a:pt x="301" y="16403"/>
                      <a:pt x="1986" y="16829"/>
                      <a:pt x="4159" y="16829"/>
                    </a:cubicBezTo>
                    <a:cubicBezTo>
                      <a:pt x="5862" y="16829"/>
                      <a:pt x="7866" y="16567"/>
                      <a:pt x="9646" y="15868"/>
                    </a:cubicBezTo>
                    <a:cubicBezTo>
                      <a:pt x="12395" y="14807"/>
                      <a:pt x="16880" y="10514"/>
                      <a:pt x="18037" y="9309"/>
                    </a:cubicBezTo>
                    <a:cubicBezTo>
                      <a:pt x="19243" y="8151"/>
                      <a:pt x="22426" y="6704"/>
                      <a:pt x="22474" y="6704"/>
                    </a:cubicBezTo>
                    <a:lnTo>
                      <a:pt x="22474" y="4631"/>
                    </a:lnTo>
                    <a:cubicBezTo>
                      <a:pt x="22474" y="2750"/>
                      <a:pt x="21413" y="1"/>
                      <a:pt x="21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 flipH="1">
                <a:off x="688198" y="4533146"/>
                <a:ext cx="374366" cy="276448"/>
              </a:xfrm>
              <a:custGeom>
                <a:rect b="b" l="l" r="r" t="t"/>
                <a:pathLst>
                  <a:path extrusionOk="0" h="16276" w="22041">
                    <a:moveTo>
                      <a:pt x="20979" y="1"/>
                    </a:moveTo>
                    <a:cubicBezTo>
                      <a:pt x="20979" y="1"/>
                      <a:pt x="20979" y="49"/>
                      <a:pt x="20979" y="145"/>
                    </a:cubicBezTo>
                    <a:cubicBezTo>
                      <a:pt x="20883" y="579"/>
                      <a:pt x="20642" y="1882"/>
                      <a:pt x="20111" y="2798"/>
                    </a:cubicBezTo>
                    <a:cubicBezTo>
                      <a:pt x="19436" y="3955"/>
                      <a:pt x="15289" y="6222"/>
                      <a:pt x="15289" y="6222"/>
                    </a:cubicBezTo>
                    <a:cubicBezTo>
                      <a:pt x="15289" y="6222"/>
                      <a:pt x="13359" y="4631"/>
                      <a:pt x="11961" y="3618"/>
                    </a:cubicBezTo>
                    <a:cubicBezTo>
                      <a:pt x="11816" y="3570"/>
                      <a:pt x="11720" y="3473"/>
                      <a:pt x="11623" y="3377"/>
                    </a:cubicBezTo>
                    <a:cubicBezTo>
                      <a:pt x="11382" y="3280"/>
                      <a:pt x="11237" y="3136"/>
                      <a:pt x="11045" y="3039"/>
                    </a:cubicBezTo>
                    <a:cubicBezTo>
                      <a:pt x="10898" y="2966"/>
                      <a:pt x="10747" y="2933"/>
                      <a:pt x="10594" y="2933"/>
                    </a:cubicBezTo>
                    <a:cubicBezTo>
                      <a:pt x="10240" y="2933"/>
                      <a:pt x="9871" y="3108"/>
                      <a:pt x="9501" y="3377"/>
                    </a:cubicBezTo>
                    <a:cubicBezTo>
                      <a:pt x="8585" y="4100"/>
                      <a:pt x="7717" y="5402"/>
                      <a:pt x="7235" y="6222"/>
                    </a:cubicBezTo>
                    <a:cubicBezTo>
                      <a:pt x="6897" y="6704"/>
                      <a:pt x="6222" y="7572"/>
                      <a:pt x="5354" y="8489"/>
                    </a:cubicBezTo>
                    <a:cubicBezTo>
                      <a:pt x="4196" y="9743"/>
                      <a:pt x="2798" y="11045"/>
                      <a:pt x="1833" y="11575"/>
                    </a:cubicBezTo>
                    <a:cubicBezTo>
                      <a:pt x="820" y="12154"/>
                      <a:pt x="386" y="13553"/>
                      <a:pt x="97" y="14807"/>
                    </a:cubicBezTo>
                    <a:cubicBezTo>
                      <a:pt x="0" y="15289"/>
                      <a:pt x="338" y="15819"/>
                      <a:pt x="820" y="15964"/>
                    </a:cubicBezTo>
                    <a:cubicBezTo>
                      <a:pt x="1504" y="16145"/>
                      <a:pt x="2439" y="16276"/>
                      <a:pt x="3562" y="16276"/>
                    </a:cubicBezTo>
                    <a:cubicBezTo>
                      <a:pt x="5134" y="16276"/>
                      <a:pt x="7075" y="16020"/>
                      <a:pt x="9212" y="15289"/>
                    </a:cubicBezTo>
                    <a:cubicBezTo>
                      <a:pt x="11141" y="14662"/>
                      <a:pt x="13890" y="12492"/>
                      <a:pt x="15771" y="10659"/>
                    </a:cubicBezTo>
                    <a:cubicBezTo>
                      <a:pt x="16591" y="9839"/>
                      <a:pt x="17266" y="9116"/>
                      <a:pt x="17603" y="8778"/>
                    </a:cubicBezTo>
                    <a:cubicBezTo>
                      <a:pt x="18182" y="8199"/>
                      <a:pt x="19243" y="7572"/>
                      <a:pt x="20160" y="7042"/>
                    </a:cubicBezTo>
                    <a:cubicBezTo>
                      <a:pt x="21172" y="6511"/>
                      <a:pt x="21992" y="6126"/>
                      <a:pt x="22040" y="6126"/>
                    </a:cubicBezTo>
                    <a:lnTo>
                      <a:pt x="22040" y="4631"/>
                    </a:lnTo>
                    <a:cubicBezTo>
                      <a:pt x="22040" y="4004"/>
                      <a:pt x="21896" y="3280"/>
                      <a:pt x="21751" y="2557"/>
                    </a:cubicBezTo>
                    <a:cubicBezTo>
                      <a:pt x="21413" y="1206"/>
                      <a:pt x="20979" y="1"/>
                      <a:pt x="20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 flipH="1">
                <a:off x="1069103" y="4456969"/>
                <a:ext cx="74564" cy="54896"/>
              </a:xfrm>
              <a:custGeom>
                <a:rect b="b" l="l" r="r" t="t"/>
                <a:pathLst>
                  <a:path extrusionOk="0" h="3232" w="4390">
                    <a:moveTo>
                      <a:pt x="1" y="1"/>
                    </a:moveTo>
                    <a:lnTo>
                      <a:pt x="1" y="676"/>
                    </a:lnTo>
                    <a:lnTo>
                      <a:pt x="4390" y="3232"/>
                    </a:lnTo>
                    <a:lnTo>
                      <a:pt x="4390" y="15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 flipH="1">
                <a:off x="1015855" y="4439865"/>
                <a:ext cx="53265" cy="71999"/>
              </a:xfrm>
              <a:custGeom>
                <a:rect b="b" l="l" r="r" t="t"/>
                <a:pathLst>
                  <a:path extrusionOk="0" h="4239" w="3136">
                    <a:moveTo>
                      <a:pt x="2222" y="0"/>
                    </a:moveTo>
                    <a:cubicBezTo>
                      <a:pt x="2174" y="0"/>
                      <a:pt x="2125" y="13"/>
                      <a:pt x="2074" y="43"/>
                    </a:cubicBezTo>
                    <a:lnTo>
                      <a:pt x="1" y="2599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7"/>
                      <a:pt x="2991" y="2310"/>
                      <a:pt x="3087" y="1924"/>
                    </a:cubicBezTo>
                    <a:cubicBezTo>
                      <a:pt x="3135" y="1634"/>
                      <a:pt x="3135" y="1297"/>
                      <a:pt x="3087" y="1056"/>
                    </a:cubicBezTo>
                    <a:cubicBezTo>
                      <a:pt x="3087" y="1103"/>
                      <a:pt x="3082" y="1124"/>
                      <a:pt x="3072" y="1124"/>
                    </a:cubicBezTo>
                    <a:cubicBezTo>
                      <a:pt x="2998" y="1124"/>
                      <a:pt x="2665" y="0"/>
                      <a:pt x="2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 flipH="1">
                <a:off x="1015855" y="4343934"/>
                <a:ext cx="375742" cy="299581"/>
              </a:xfrm>
              <a:custGeom>
                <a:rect b="b" l="l" r="r" t="t"/>
                <a:pathLst>
                  <a:path extrusionOk="0" h="17638" w="22122">
                    <a:moveTo>
                      <a:pt x="21060" y="0"/>
                    </a:moveTo>
                    <a:cubicBezTo>
                      <a:pt x="21060" y="0"/>
                      <a:pt x="20819" y="1688"/>
                      <a:pt x="20192" y="2797"/>
                    </a:cubicBezTo>
                    <a:cubicBezTo>
                      <a:pt x="19517" y="3955"/>
                      <a:pt x="15369" y="6221"/>
                      <a:pt x="15369" y="6221"/>
                    </a:cubicBezTo>
                    <a:cubicBezTo>
                      <a:pt x="15369" y="6221"/>
                      <a:pt x="12379" y="3762"/>
                      <a:pt x="11125" y="3038"/>
                    </a:cubicBezTo>
                    <a:cubicBezTo>
                      <a:pt x="10979" y="2954"/>
                      <a:pt x="10825" y="2915"/>
                      <a:pt x="10667" y="2915"/>
                    </a:cubicBezTo>
                    <a:cubicBezTo>
                      <a:pt x="9469" y="2915"/>
                      <a:pt x="7997" y="5114"/>
                      <a:pt x="7315" y="6221"/>
                    </a:cubicBezTo>
                    <a:cubicBezTo>
                      <a:pt x="6544" y="7475"/>
                      <a:pt x="5049" y="10610"/>
                      <a:pt x="3409" y="11575"/>
                    </a:cubicBezTo>
                    <a:cubicBezTo>
                      <a:pt x="2155" y="12298"/>
                      <a:pt x="274" y="14227"/>
                      <a:pt x="33" y="15626"/>
                    </a:cubicBezTo>
                    <a:cubicBezTo>
                      <a:pt x="1" y="15851"/>
                      <a:pt x="354" y="17637"/>
                      <a:pt x="3101" y="17637"/>
                    </a:cubicBezTo>
                    <a:cubicBezTo>
                      <a:pt x="4478" y="17637"/>
                      <a:pt x="6458" y="17188"/>
                      <a:pt x="9293" y="15867"/>
                    </a:cubicBezTo>
                    <a:cubicBezTo>
                      <a:pt x="11994" y="14613"/>
                      <a:pt x="16865" y="8826"/>
                      <a:pt x="18456" y="8536"/>
                    </a:cubicBezTo>
                    <a:cubicBezTo>
                      <a:pt x="19999" y="8247"/>
                      <a:pt x="22073" y="6704"/>
                      <a:pt x="22121" y="6704"/>
                    </a:cubicBezTo>
                    <a:lnTo>
                      <a:pt x="22121" y="4678"/>
                    </a:lnTo>
                    <a:cubicBezTo>
                      <a:pt x="22121" y="2749"/>
                      <a:pt x="21060" y="0"/>
                      <a:pt x="21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 flipH="1">
                <a:off x="1015855" y="4343934"/>
                <a:ext cx="376014" cy="292295"/>
              </a:xfrm>
              <a:custGeom>
                <a:rect b="b" l="l" r="r" t="t"/>
                <a:pathLst>
                  <a:path extrusionOk="0" h="17209" w="22138">
                    <a:moveTo>
                      <a:pt x="21076" y="0"/>
                    </a:moveTo>
                    <a:cubicBezTo>
                      <a:pt x="21076" y="0"/>
                      <a:pt x="21076" y="48"/>
                      <a:pt x="21076" y="145"/>
                    </a:cubicBezTo>
                    <a:cubicBezTo>
                      <a:pt x="20980" y="579"/>
                      <a:pt x="20739" y="1881"/>
                      <a:pt x="20208" y="2797"/>
                    </a:cubicBezTo>
                    <a:cubicBezTo>
                      <a:pt x="19533" y="3955"/>
                      <a:pt x="15385" y="6221"/>
                      <a:pt x="15385" y="6221"/>
                    </a:cubicBezTo>
                    <a:cubicBezTo>
                      <a:pt x="15385" y="6221"/>
                      <a:pt x="13456" y="4630"/>
                      <a:pt x="12058" y="3617"/>
                    </a:cubicBezTo>
                    <a:cubicBezTo>
                      <a:pt x="11913" y="3569"/>
                      <a:pt x="11817" y="3472"/>
                      <a:pt x="11720" y="3376"/>
                    </a:cubicBezTo>
                    <a:cubicBezTo>
                      <a:pt x="11479" y="3280"/>
                      <a:pt x="11334" y="3135"/>
                      <a:pt x="11141" y="3038"/>
                    </a:cubicBezTo>
                    <a:cubicBezTo>
                      <a:pt x="10995" y="2965"/>
                      <a:pt x="10844" y="2932"/>
                      <a:pt x="10691" y="2932"/>
                    </a:cubicBezTo>
                    <a:cubicBezTo>
                      <a:pt x="10337" y="2932"/>
                      <a:pt x="9968" y="3107"/>
                      <a:pt x="9598" y="3376"/>
                    </a:cubicBezTo>
                    <a:cubicBezTo>
                      <a:pt x="8682" y="4099"/>
                      <a:pt x="7814" y="5402"/>
                      <a:pt x="7331" y="6221"/>
                    </a:cubicBezTo>
                    <a:cubicBezTo>
                      <a:pt x="6994" y="6752"/>
                      <a:pt x="6608" y="7620"/>
                      <a:pt x="5788" y="8536"/>
                    </a:cubicBezTo>
                    <a:cubicBezTo>
                      <a:pt x="4631" y="9742"/>
                      <a:pt x="4727" y="9935"/>
                      <a:pt x="3811" y="10514"/>
                    </a:cubicBezTo>
                    <a:cubicBezTo>
                      <a:pt x="2509" y="11237"/>
                      <a:pt x="1" y="13938"/>
                      <a:pt x="387" y="15288"/>
                    </a:cubicBezTo>
                    <a:cubicBezTo>
                      <a:pt x="712" y="16514"/>
                      <a:pt x="1388" y="17208"/>
                      <a:pt x="2852" y="17208"/>
                    </a:cubicBezTo>
                    <a:cubicBezTo>
                      <a:pt x="4209" y="17208"/>
                      <a:pt x="6245" y="16611"/>
                      <a:pt x="9309" y="15288"/>
                    </a:cubicBezTo>
                    <a:cubicBezTo>
                      <a:pt x="11190" y="14468"/>
                      <a:pt x="13456" y="11912"/>
                      <a:pt x="15289" y="10080"/>
                    </a:cubicBezTo>
                    <a:cubicBezTo>
                      <a:pt x="16109" y="9260"/>
                      <a:pt x="17025" y="8102"/>
                      <a:pt x="17363" y="7765"/>
                    </a:cubicBezTo>
                    <a:cubicBezTo>
                      <a:pt x="17942" y="7186"/>
                      <a:pt x="19340" y="7572"/>
                      <a:pt x="20256" y="7041"/>
                    </a:cubicBezTo>
                    <a:cubicBezTo>
                      <a:pt x="21269" y="6511"/>
                      <a:pt x="22089" y="6125"/>
                      <a:pt x="22137" y="6125"/>
                    </a:cubicBezTo>
                    <a:lnTo>
                      <a:pt x="22137" y="4678"/>
                    </a:lnTo>
                    <a:cubicBezTo>
                      <a:pt x="22137" y="4003"/>
                      <a:pt x="21993" y="3280"/>
                      <a:pt x="21848" y="2604"/>
                    </a:cubicBezTo>
                    <a:cubicBezTo>
                      <a:pt x="21510" y="1206"/>
                      <a:pt x="21076" y="0"/>
                      <a:pt x="2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 flipH="1">
                <a:off x="942141" y="3127410"/>
                <a:ext cx="375182" cy="1328533"/>
              </a:xfrm>
              <a:custGeom>
                <a:rect b="b" l="l" r="r" t="t"/>
                <a:pathLst>
                  <a:path extrusionOk="0" h="78218" w="22089">
                    <a:moveTo>
                      <a:pt x="1475" y="0"/>
                    </a:moveTo>
                    <a:cubicBezTo>
                      <a:pt x="1145" y="0"/>
                      <a:pt x="519" y="2691"/>
                      <a:pt x="242" y="21825"/>
                    </a:cubicBezTo>
                    <a:cubicBezTo>
                      <a:pt x="1" y="39284"/>
                      <a:pt x="1447" y="43046"/>
                      <a:pt x="3377" y="47917"/>
                    </a:cubicBezTo>
                    <a:cubicBezTo>
                      <a:pt x="6029" y="54524"/>
                      <a:pt x="4196" y="75069"/>
                      <a:pt x="4196" y="75069"/>
                    </a:cubicBezTo>
                    <a:cubicBezTo>
                      <a:pt x="4196" y="75069"/>
                      <a:pt x="7243" y="78217"/>
                      <a:pt x="10217" y="78217"/>
                    </a:cubicBezTo>
                    <a:cubicBezTo>
                      <a:pt x="10793" y="78217"/>
                      <a:pt x="11365" y="78100"/>
                      <a:pt x="11913" y="77818"/>
                    </a:cubicBezTo>
                    <a:cubicBezTo>
                      <a:pt x="18858" y="74249"/>
                      <a:pt x="17218" y="70536"/>
                      <a:pt x="17218" y="70536"/>
                    </a:cubicBezTo>
                    <a:cubicBezTo>
                      <a:pt x="17218" y="70536"/>
                      <a:pt x="17507" y="55103"/>
                      <a:pt x="15385" y="47338"/>
                    </a:cubicBezTo>
                    <a:cubicBezTo>
                      <a:pt x="14614" y="44493"/>
                      <a:pt x="18038" y="33111"/>
                      <a:pt x="18665" y="26889"/>
                    </a:cubicBezTo>
                    <a:cubicBezTo>
                      <a:pt x="20883" y="5814"/>
                      <a:pt x="22089" y="20234"/>
                      <a:pt x="18906" y="8322"/>
                    </a:cubicBezTo>
                    <a:cubicBezTo>
                      <a:pt x="17604" y="3499"/>
                      <a:pt x="1689" y="412"/>
                      <a:pt x="1689" y="412"/>
                    </a:cubicBezTo>
                    <a:cubicBezTo>
                      <a:pt x="1689" y="412"/>
                      <a:pt x="1605" y="0"/>
                      <a:pt x="1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 flipH="1">
                <a:off x="680826" y="2289411"/>
                <a:ext cx="704487" cy="1133171"/>
              </a:xfrm>
              <a:custGeom>
                <a:rect b="b" l="l" r="r" t="t"/>
                <a:pathLst>
                  <a:path extrusionOk="0" h="66716" w="41477">
                    <a:moveTo>
                      <a:pt x="12308" y="1"/>
                    </a:moveTo>
                    <a:cubicBezTo>
                      <a:pt x="10755" y="1"/>
                      <a:pt x="9313" y="240"/>
                      <a:pt x="8199" y="874"/>
                    </a:cubicBezTo>
                    <a:cubicBezTo>
                      <a:pt x="4341" y="3092"/>
                      <a:pt x="1496" y="12882"/>
                      <a:pt x="2701" y="19249"/>
                    </a:cubicBezTo>
                    <a:cubicBezTo>
                      <a:pt x="3955" y="25615"/>
                      <a:pt x="7428" y="36562"/>
                      <a:pt x="8199" y="40469"/>
                    </a:cubicBezTo>
                    <a:cubicBezTo>
                      <a:pt x="8923" y="44375"/>
                      <a:pt x="7476" y="45484"/>
                      <a:pt x="5836" y="48282"/>
                    </a:cubicBezTo>
                    <a:cubicBezTo>
                      <a:pt x="1" y="58458"/>
                      <a:pt x="18954" y="63232"/>
                      <a:pt x="30239" y="65933"/>
                    </a:cubicBezTo>
                    <a:cubicBezTo>
                      <a:pt x="32570" y="66493"/>
                      <a:pt x="34417" y="66715"/>
                      <a:pt x="35881" y="66715"/>
                    </a:cubicBezTo>
                    <a:cubicBezTo>
                      <a:pt x="41476" y="66715"/>
                      <a:pt x="41476" y="63473"/>
                      <a:pt x="41476" y="63473"/>
                    </a:cubicBezTo>
                    <a:cubicBezTo>
                      <a:pt x="41476" y="63473"/>
                      <a:pt x="40994" y="55275"/>
                      <a:pt x="39306" y="52478"/>
                    </a:cubicBezTo>
                    <a:cubicBezTo>
                      <a:pt x="37570" y="49632"/>
                      <a:pt x="34049" y="46063"/>
                      <a:pt x="34049" y="44761"/>
                    </a:cubicBezTo>
                    <a:cubicBezTo>
                      <a:pt x="34049" y="38250"/>
                      <a:pt x="37522" y="32029"/>
                      <a:pt x="38342" y="22576"/>
                    </a:cubicBezTo>
                    <a:cubicBezTo>
                      <a:pt x="39210" y="13172"/>
                      <a:pt x="38776" y="12641"/>
                      <a:pt x="35255" y="8494"/>
                    </a:cubicBezTo>
                    <a:cubicBezTo>
                      <a:pt x="31686" y="4346"/>
                      <a:pt x="28407" y="1983"/>
                      <a:pt x="28407" y="1983"/>
                    </a:cubicBezTo>
                    <a:cubicBezTo>
                      <a:pt x="28407" y="1983"/>
                      <a:pt x="26992" y="2369"/>
                      <a:pt x="25220" y="2369"/>
                    </a:cubicBezTo>
                    <a:cubicBezTo>
                      <a:pt x="24334" y="2369"/>
                      <a:pt x="23359" y="2272"/>
                      <a:pt x="22427" y="1983"/>
                    </a:cubicBezTo>
                    <a:cubicBezTo>
                      <a:pt x="20481" y="1403"/>
                      <a:pt x="16070" y="1"/>
                      <a:pt x="12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 flipH="1">
                <a:off x="846294" y="2359950"/>
                <a:ext cx="219548" cy="211344"/>
              </a:xfrm>
              <a:custGeom>
                <a:rect b="b" l="l" r="r" t="t"/>
                <a:pathLst>
                  <a:path extrusionOk="0" h="12443" w="12926">
                    <a:moveTo>
                      <a:pt x="11334" y="0"/>
                    </a:moveTo>
                    <a:cubicBezTo>
                      <a:pt x="11334" y="0"/>
                      <a:pt x="7090" y="4341"/>
                      <a:pt x="4679" y="5739"/>
                    </a:cubicBezTo>
                    <a:cubicBezTo>
                      <a:pt x="2653" y="6945"/>
                      <a:pt x="0" y="8295"/>
                      <a:pt x="0" y="8295"/>
                    </a:cubicBezTo>
                    <a:lnTo>
                      <a:pt x="1158" y="12443"/>
                    </a:lnTo>
                    <a:cubicBezTo>
                      <a:pt x="1158" y="12443"/>
                      <a:pt x="4968" y="12202"/>
                      <a:pt x="8296" y="8826"/>
                    </a:cubicBezTo>
                    <a:cubicBezTo>
                      <a:pt x="11623" y="5498"/>
                      <a:pt x="12925" y="2605"/>
                      <a:pt x="12925" y="2605"/>
                    </a:cubicBezTo>
                    <a:lnTo>
                      <a:pt x="11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 flipH="1">
                <a:off x="1055991" y="2384527"/>
                <a:ext cx="71286" cy="139260"/>
              </a:xfrm>
              <a:custGeom>
                <a:rect b="b" l="l" r="r" t="t"/>
                <a:pathLst>
                  <a:path extrusionOk="0" h="8199" w="4197">
                    <a:moveTo>
                      <a:pt x="3617" y="0"/>
                    </a:moveTo>
                    <a:cubicBezTo>
                      <a:pt x="3617" y="0"/>
                      <a:pt x="1495" y="724"/>
                      <a:pt x="772" y="2411"/>
                    </a:cubicBezTo>
                    <a:cubicBezTo>
                      <a:pt x="193" y="3714"/>
                      <a:pt x="49" y="6800"/>
                      <a:pt x="0" y="8199"/>
                    </a:cubicBezTo>
                    <a:lnTo>
                      <a:pt x="3617" y="6848"/>
                    </a:lnTo>
                    <a:cubicBezTo>
                      <a:pt x="3617" y="6848"/>
                      <a:pt x="4196" y="5305"/>
                      <a:pt x="3328" y="3135"/>
                    </a:cubicBezTo>
                    <a:cubicBezTo>
                      <a:pt x="2508" y="965"/>
                      <a:pt x="3617" y="0"/>
                      <a:pt x="36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 flipH="1">
                <a:off x="1126445" y="2526233"/>
                <a:ext cx="1648" cy="10667"/>
              </a:xfrm>
              <a:custGeom>
                <a:rect b="b" l="l" r="r" t="t"/>
                <a:pathLst>
                  <a:path extrusionOk="0" h="628" w="97">
                    <a:moveTo>
                      <a:pt x="48" y="0"/>
                    </a:moveTo>
                    <a:cubicBezTo>
                      <a:pt x="0" y="386"/>
                      <a:pt x="0" y="627"/>
                      <a:pt x="0" y="627"/>
                    </a:cubicBezTo>
                    <a:lnTo>
                      <a:pt x="97" y="57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3E2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 flipH="1">
                <a:off x="1050267" y="2500840"/>
                <a:ext cx="164653" cy="232661"/>
              </a:xfrm>
              <a:custGeom>
                <a:rect b="b" l="l" r="r" t="t"/>
                <a:pathLst>
                  <a:path extrusionOk="0" h="13698" w="9694">
                    <a:moveTo>
                      <a:pt x="8777" y="0"/>
                    </a:moveTo>
                    <a:lnTo>
                      <a:pt x="5160" y="1351"/>
                    </a:lnTo>
                    <a:lnTo>
                      <a:pt x="5112" y="1351"/>
                    </a:lnTo>
                    <a:lnTo>
                      <a:pt x="5160" y="1495"/>
                    </a:lnTo>
                    <a:lnTo>
                      <a:pt x="5209" y="2074"/>
                    </a:lnTo>
                    <a:lnTo>
                      <a:pt x="5546" y="4148"/>
                    </a:lnTo>
                    <a:lnTo>
                      <a:pt x="0" y="10900"/>
                    </a:lnTo>
                    <a:lnTo>
                      <a:pt x="5932" y="13697"/>
                    </a:lnTo>
                    <a:lnTo>
                      <a:pt x="7041" y="4920"/>
                    </a:lnTo>
                    <a:lnTo>
                      <a:pt x="9694" y="3376"/>
                    </a:lnTo>
                    <a:lnTo>
                      <a:pt x="8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 flipH="1">
                <a:off x="649693" y="3217590"/>
                <a:ext cx="389109" cy="1434825"/>
              </a:xfrm>
              <a:custGeom>
                <a:rect b="b" l="l" r="r" t="t"/>
                <a:pathLst>
                  <a:path extrusionOk="0" h="84476" w="22909">
                    <a:moveTo>
                      <a:pt x="579" y="1"/>
                    </a:moveTo>
                    <a:cubicBezTo>
                      <a:pt x="579" y="1"/>
                      <a:pt x="0" y="34098"/>
                      <a:pt x="5546" y="49386"/>
                    </a:cubicBezTo>
                    <a:cubicBezTo>
                      <a:pt x="7958" y="56090"/>
                      <a:pt x="6945" y="58260"/>
                      <a:pt x="7861" y="63710"/>
                    </a:cubicBezTo>
                    <a:cubicBezTo>
                      <a:pt x="9089" y="70697"/>
                      <a:pt x="7821" y="81519"/>
                      <a:pt x="7540" y="81521"/>
                    </a:cubicBezTo>
                    <a:lnTo>
                      <a:pt x="7540" y="81521"/>
                    </a:lnTo>
                    <a:cubicBezTo>
                      <a:pt x="7529" y="81511"/>
                      <a:pt x="7524" y="81506"/>
                      <a:pt x="7523" y="81506"/>
                    </a:cubicBezTo>
                    <a:lnTo>
                      <a:pt x="7523" y="81506"/>
                    </a:lnTo>
                    <a:cubicBezTo>
                      <a:pt x="7529" y="81516"/>
                      <a:pt x="7534" y="81521"/>
                      <a:pt x="7540" y="81521"/>
                    </a:cubicBezTo>
                    <a:cubicBezTo>
                      <a:pt x="7540" y="81521"/>
                      <a:pt x="7540" y="81521"/>
                      <a:pt x="7540" y="81521"/>
                    </a:cubicBezTo>
                    <a:lnTo>
                      <a:pt x="7540" y="81521"/>
                    </a:lnTo>
                    <a:cubicBezTo>
                      <a:pt x="7794" y="81749"/>
                      <a:pt x="10887" y="84475"/>
                      <a:pt x="13792" y="84475"/>
                    </a:cubicBezTo>
                    <a:cubicBezTo>
                      <a:pt x="14405" y="84475"/>
                      <a:pt x="15010" y="84354"/>
                      <a:pt x="15578" y="84062"/>
                    </a:cubicBezTo>
                    <a:cubicBezTo>
                      <a:pt x="22474" y="80493"/>
                      <a:pt x="20352" y="76635"/>
                      <a:pt x="20352" y="76635"/>
                    </a:cubicBezTo>
                    <a:cubicBezTo>
                      <a:pt x="20352" y="76635"/>
                      <a:pt x="22763" y="59562"/>
                      <a:pt x="20641" y="51797"/>
                    </a:cubicBezTo>
                    <a:cubicBezTo>
                      <a:pt x="19870" y="49000"/>
                      <a:pt x="20111" y="45721"/>
                      <a:pt x="20738" y="39499"/>
                    </a:cubicBezTo>
                    <a:cubicBezTo>
                      <a:pt x="22908" y="18424"/>
                      <a:pt x="22619" y="15578"/>
                      <a:pt x="19436" y="3666"/>
                    </a:cubicBezTo>
                    <a:cubicBezTo>
                      <a:pt x="19175" y="2702"/>
                      <a:pt x="18849" y="2316"/>
                      <a:pt x="18494" y="2316"/>
                    </a:cubicBezTo>
                    <a:cubicBezTo>
                      <a:pt x="17074" y="2316"/>
                      <a:pt x="15192" y="8489"/>
                      <a:pt x="15192" y="8489"/>
                    </a:cubicBezTo>
                    <a:cubicBezTo>
                      <a:pt x="15192" y="8489"/>
                      <a:pt x="8922" y="5836"/>
                      <a:pt x="7765" y="5161"/>
                    </a:cubicBezTo>
                    <a:cubicBezTo>
                      <a:pt x="6655" y="4486"/>
                      <a:pt x="579" y="1"/>
                      <a:pt x="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 flipH="1">
                <a:off x="623485" y="2325538"/>
                <a:ext cx="617660" cy="1603978"/>
              </a:xfrm>
              <a:custGeom>
                <a:rect b="b" l="l" r="r" t="t"/>
                <a:pathLst>
                  <a:path extrusionOk="0" h="94435" w="36365">
                    <a:moveTo>
                      <a:pt x="20932" y="1"/>
                    </a:moveTo>
                    <a:lnTo>
                      <a:pt x="21993" y="1785"/>
                    </a:lnTo>
                    <a:cubicBezTo>
                      <a:pt x="23054" y="3570"/>
                      <a:pt x="22234" y="7910"/>
                      <a:pt x="16784" y="11093"/>
                    </a:cubicBezTo>
                    <a:cubicBezTo>
                      <a:pt x="11286" y="14276"/>
                      <a:pt x="3184" y="23198"/>
                      <a:pt x="3184" y="23198"/>
                    </a:cubicBezTo>
                    <a:lnTo>
                      <a:pt x="3184" y="24211"/>
                    </a:lnTo>
                    <a:lnTo>
                      <a:pt x="917" y="84544"/>
                    </a:lnTo>
                    <a:cubicBezTo>
                      <a:pt x="917" y="84544"/>
                      <a:pt x="1" y="88740"/>
                      <a:pt x="7910" y="91441"/>
                    </a:cubicBezTo>
                    <a:cubicBezTo>
                      <a:pt x="14401" y="93645"/>
                      <a:pt x="19314" y="94435"/>
                      <a:pt x="23020" y="94435"/>
                    </a:cubicBezTo>
                    <a:cubicBezTo>
                      <a:pt x="32368" y="94435"/>
                      <a:pt x="34049" y="89415"/>
                      <a:pt x="34049" y="89415"/>
                    </a:cubicBezTo>
                    <a:cubicBezTo>
                      <a:pt x="34049" y="89415"/>
                      <a:pt x="35062" y="73693"/>
                      <a:pt x="35062" y="66796"/>
                    </a:cubicBezTo>
                    <a:cubicBezTo>
                      <a:pt x="35062" y="59900"/>
                      <a:pt x="30239" y="45190"/>
                      <a:pt x="29034" y="42345"/>
                    </a:cubicBezTo>
                    <a:cubicBezTo>
                      <a:pt x="27780" y="39499"/>
                      <a:pt x="36364" y="16253"/>
                      <a:pt x="36075" y="13794"/>
                    </a:cubicBezTo>
                    <a:cubicBezTo>
                      <a:pt x="35110" y="5933"/>
                      <a:pt x="20932" y="1"/>
                      <a:pt x="20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 flipH="1">
                <a:off x="967533" y="2205709"/>
                <a:ext cx="438264" cy="1577940"/>
              </a:xfrm>
              <a:custGeom>
                <a:rect b="b" l="l" r="r" t="t"/>
                <a:pathLst>
                  <a:path extrusionOk="0" h="92902" w="25803">
                    <a:moveTo>
                      <a:pt x="13779" y="1"/>
                    </a:moveTo>
                    <a:cubicBezTo>
                      <a:pt x="10406" y="1"/>
                      <a:pt x="7321" y="1969"/>
                      <a:pt x="4486" y="8888"/>
                    </a:cubicBezTo>
                    <a:cubicBezTo>
                      <a:pt x="1" y="19788"/>
                      <a:pt x="7428" y="42841"/>
                      <a:pt x="7428" y="45734"/>
                    </a:cubicBezTo>
                    <a:cubicBezTo>
                      <a:pt x="7428" y="48628"/>
                      <a:pt x="3715" y="64013"/>
                      <a:pt x="3039" y="75684"/>
                    </a:cubicBezTo>
                    <a:cubicBezTo>
                      <a:pt x="2364" y="87355"/>
                      <a:pt x="11913" y="92901"/>
                      <a:pt x="11913" y="92901"/>
                    </a:cubicBezTo>
                    <a:lnTo>
                      <a:pt x="16447" y="35848"/>
                    </a:lnTo>
                    <a:lnTo>
                      <a:pt x="14083" y="30253"/>
                    </a:lnTo>
                    <a:cubicBezTo>
                      <a:pt x="14083" y="30253"/>
                      <a:pt x="14566" y="22826"/>
                      <a:pt x="16447" y="18920"/>
                    </a:cubicBezTo>
                    <a:cubicBezTo>
                      <a:pt x="18327" y="15013"/>
                      <a:pt x="21366" y="9949"/>
                      <a:pt x="21366" y="9949"/>
                    </a:cubicBezTo>
                    <a:cubicBezTo>
                      <a:pt x="21366" y="9949"/>
                      <a:pt x="25803" y="3487"/>
                      <a:pt x="19967" y="1413"/>
                    </a:cubicBezTo>
                    <a:cubicBezTo>
                      <a:pt x="17802" y="668"/>
                      <a:pt x="15742" y="1"/>
                      <a:pt x="13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 flipH="1">
                <a:off x="991278" y="2245267"/>
                <a:ext cx="194156" cy="486586"/>
              </a:xfrm>
              <a:custGeom>
                <a:rect b="b" l="l" r="r" t="t"/>
                <a:pathLst>
                  <a:path extrusionOk="0" h="28648" w="11431">
                    <a:moveTo>
                      <a:pt x="9212" y="0"/>
                    </a:moveTo>
                    <a:lnTo>
                      <a:pt x="5161" y="1881"/>
                    </a:lnTo>
                    <a:cubicBezTo>
                      <a:pt x="4341" y="4148"/>
                      <a:pt x="772" y="7717"/>
                      <a:pt x="772" y="7717"/>
                    </a:cubicBezTo>
                    <a:lnTo>
                      <a:pt x="3810" y="11575"/>
                    </a:lnTo>
                    <a:lnTo>
                      <a:pt x="3810" y="11575"/>
                    </a:lnTo>
                    <a:lnTo>
                      <a:pt x="0" y="9453"/>
                    </a:lnTo>
                    <a:lnTo>
                      <a:pt x="0" y="13601"/>
                    </a:lnTo>
                    <a:lnTo>
                      <a:pt x="0" y="23198"/>
                    </a:lnTo>
                    <a:cubicBezTo>
                      <a:pt x="0" y="25416"/>
                      <a:pt x="627" y="27104"/>
                      <a:pt x="1061" y="27972"/>
                    </a:cubicBezTo>
                    <a:cubicBezTo>
                      <a:pt x="1254" y="28407"/>
                      <a:pt x="1399" y="28648"/>
                      <a:pt x="1399" y="28648"/>
                    </a:cubicBezTo>
                    <a:cubicBezTo>
                      <a:pt x="1399" y="28648"/>
                      <a:pt x="1592" y="20063"/>
                      <a:pt x="3762" y="15964"/>
                    </a:cubicBezTo>
                    <a:cubicBezTo>
                      <a:pt x="5932" y="11864"/>
                      <a:pt x="11430" y="2605"/>
                      <a:pt x="11430" y="2605"/>
                    </a:cubicBezTo>
                    <a:lnTo>
                      <a:pt x="9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 flipH="1">
                <a:off x="866778" y="2239917"/>
                <a:ext cx="259684" cy="270045"/>
              </a:xfrm>
              <a:custGeom>
                <a:rect b="b" l="l" r="r" t="t"/>
                <a:pathLst>
                  <a:path extrusionOk="0" h="15899" w="15289">
                    <a:moveTo>
                      <a:pt x="12080" y="0"/>
                    </a:moveTo>
                    <a:cubicBezTo>
                      <a:pt x="9207" y="0"/>
                      <a:pt x="1" y="5669"/>
                      <a:pt x="1" y="5669"/>
                    </a:cubicBezTo>
                    <a:cubicBezTo>
                      <a:pt x="1" y="5669"/>
                      <a:pt x="3280" y="10298"/>
                      <a:pt x="3280" y="11649"/>
                    </a:cubicBezTo>
                    <a:cubicBezTo>
                      <a:pt x="3280" y="13047"/>
                      <a:pt x="2943" y="13433"/>
                      <a:pt x="3569" y="15362"/>
                    </a:cubicBezTo>
                    <a:cubicBezTo>
                      <a:pt x="3691" y="15736"/>
                      <a:pt x="3917" y="15898"/>
                      <a:pt x="4229" y="15898"/>
                    </a:cubicBezTo>
                    <a:cubicBezTo>
                      <a:pt x="5525" y="15898"/>
                      <a:pt x="8293" y="13092"/>
                      <a:pt x="11093" y="11070"/>
                    </a:cubicBezTo>
                    <a:cubicBezTo>
                      <a:pt x="15289" y="8032"/>
                      <a:pt x="15241" y="6826"/>
                      <a:pt x="15241" y="6826"/>
                    </a:cubicBezTo>
                    <a:cubicBezTo>
                      <a:pt x="15241" y="6826"/>
                      <a:pt x="12926" y="3595"/>
                      <a:pt x="12926" y="653"/>
                    </a:cubicBezTo>
                    <a:cubicBezTo>
                      <a:pt x="12926" y="194"/>
                      <a:pt x="12611" y="0"/>
                      <a:pt x="12080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 flipH="1">
                <a:off x="830736" y="1874196"/>
                <a:ext cx="425967" cy="482680"/>
              </a:xfrm>
              <a:custGeom>
                <a:rect b="b" l="l" r="r" t="t"/>
                <a:pathLst>
                  <a:path extrusionOk="0" h="28418" w="25079">
                    <a:moveTo>
                      <a:pt x="13697" y="0"/>
                    </a:moveTo>
                    <a:cubicBezTo>
                      <a:pt x="9115" y="0"/>
                      <a:pt x="5161" y="2701"/>
                      <a:pt x="3376" y="6607"/>
                    </a:cubicBezTo>
                    <a:cubicBezTo>
                      <a:pt x="3376" y="6607"/>
                      <a:pt x="1303" y="10321"/>
                      <a:pt x="1303" y="12298"/>
                    </a:cubicBezTo>
                    <a:cubicBezTo>
                      <a:pt x="1303" y="14276"/>
                      <a:pt x="2122" y="13311"/>
                      <a:pt x="1688" y="15192"/>
                    </a:cubicBezTo>
                    <a:cubicBezTo>
                      <a:pt x="1303" y="17073"/>
                      <a:pt x="0" y="17941"/>
                      <a:pt x="1640" y="21172"/>
                    </a:cubicBezTo>
                    <a:cubicBezTo>
                      <a:pt x="3232" y="24403"/>
                      <a:pt x="3714" y="27152"/>
                      <a:pt x="4052" y="27490"/>
                    </a:cubicBezTo>
                    <a:cubicBezTo>
                      <a:pt x="4293" y="27731"/>
                      <a:pt x="3992" y="28417"/>
                      <a:pt x="5831" y="28417"/>
                    </a:cubicBezTo>
                    <a:cubicBezTo>
                      <a:pt x="6563" y="28417"/>
                      <a:pt x="7633" y="28309"/>
                      <a:pt x="9212" y="28020"/>
                    </a:cubicBezTo>
                    <a:cubicBezTo>
                      <a:pt x="14758" y="27008"/>
                      <a:pt x="18616" y="24259"/>
                      <a:pt x="20304" y="22523"/>
                    </a:cubicBezTo>
                    <a:cubicBezTo>
                      <a:pt x="21172" y="21703"/>
                      <a:pt x="21992" y="20015"/>
                      <a:pt x="22571" y="18568"/>
                    </a:cubicBezTo>
                    <a:cubicBezTo>
                      <a:pt x="24162" y="16590"/>
                      <a:pt x="25079" y="14131"/>
                      <a:pt x="25079" y="11382"/>
                    </a:cubicBezTo>
                    <a:cubicBezTo>
                      <a:pt x="25079" y="5112"/>
                      <a:pt x="20015" y="0"/>
                      <a:pt x="1369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 flipH="1">
                <a:off x="1037970" y="2726928"/>
                <a:ext cx="457100" cy="568505"/>
              </a:xfrm>
              <a:custGeom>
                <a:rect b="b" l="l" r="r" t="t"/>
                <a:pathLst>
                  <a:path extrusionOk="0" h="33471" w="26912">
                    <a:moveTo>
                      <a:pt x="675" y="0"/>
                    </a:moveTo>
                    <a:lnTo>
                      <a:pt x="0" y="531"/>
                    </a:lnTo>
                    <a:lnTo>
                      <a:pt x="26332" y="33470"/>
                    </a:lnTo>
                    <a:lnTo>
                      <a:pt x="26911" y="32988"/>
                    </a:lnTo>
                    <a:lnTo>
                      <a:pt x="19966" y="6029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 flipH="1">
                <a:off x="1047804" y="2735930"/>
                <a:ext cx="447266" cy="559503"/>
              </a:xfrm>
              <a:custGeom>
                <a:rect b="b" l="l" r="r" t="t"/>
                <a:pathLst>
                  <a:path extrusionOk="0" h="32941" w="26333">
                    <a:moveTo>
                      <a:pt x="0" y="1"/>
                    </a:moveTo>
                    <a:lnTo>
                      <a:pt x="8247" y="28166"/>
                    </a:lnTo>
                    <a:lnTo>
                      <a:pt x="26332" y="32940"/>
                    </a:lnTo>
                    <a:lnTo>
                      <a:pt x="19098" y="60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 flipH="1">
                <a:off x="580071" y="2506275"/>
                <a:ext cx="693022" cy="693311"/>
              </a:xfrm>
              <a:custGeom>
                <a:rect b="b" l="l" r="r" t="t"/>
                <a:pathLst>
                  <a:path extrusionOk="0" h="40819" w="40802">
                    <a:moveTo>
                      <a:pt x="36440" y="1"/>
                    </a:moveTo>
                    <a:cubicBezTo>
                      <a:pt x="35158" y="1"/>
                      <a:pt x="33938" y="1605"/>
                      <a:pt x="33037" y="2236"/>
                    </a:cubicBezTo>
                    <a:cubicBezTo>
                      <a:pt x="29564" y="4600"/>
                      <a:pt x="27394" y="7976"/>
                      <a:pt x="26140" y="12171"/>
                    </a:cubicBezTo>
                    <a:cubicBezTo>
                      <a:pt x="25417" y="14631"/>
                      <a:pt x="22523" y="31125"/>
                      <a:pt x="22523" y="31125"/>
                    </a:cubicBezTo>
                    <a:cubicBezTo>
                      <a:pt x="22523" y="31125"/>
                      <a:pt x="19485" y="31366"/>
                      <a:pt x="14373" y="33536"/>
                    </a:cubicBezTo>
                    <a:cubicBezTo>
                      <a:pt x="11790" y="34631"/>
                      <a:pt x="7344" y="34860"/>
                      <a:pt x="4080" y="34860"/>
                    </a:cubicBezTo>
                    <a:cubicBezTo>
                      <a:pt x="1736" y="34860"/>
                      <a:pt x="1" y="34742"/>
                      <a:pt x="1" y="34742"/>
                    </a:cubicBezTo>
                    <a:lnTo>
                      <a:pt x="1" y="34742"/>
                    </a:lnTo>
                    <a:lnTo>
                      <a:pt x="628" y="40819"/>
                    </a:lnTo>
                    <a:cubicBezTo>
                      <a:pt x="628" y="40819"/>
                      <a:pt x="5235" y="39464"/>
                      <a:pt x="10602" y="39464"/>
                    </a:cubicBezTo>
                    <a:cubicBezTo>
                      <a:pt x="10781" y="39464"/>
                      <a:pt x="10961" y="39465"/>
                      <a:pt x="11141" y="39468"/>
                    </a:cubicBezTo>
                    <a:cubicBezTo>
                      <a:pt x="11400" y="39471"/>
                      <a:pt x="11667" y="39472"/>
                      <a:pt x="11944" y="39472"/>
                    </a:cubicBezTo>
                    <a:cubicBezTo>
                      <a:pt x="17606" y="39472"/>
                      <a:pt x="26854" y="38924"/>
                      <a:pt x="29613" y="34694"/>
                    </a:cubicBezTo>
                    <a:cubicBezTo>
                      <a:pt x="32555" y="30257"/>
                      <a:pt x="34098" y="26543"/>
                      <a:pt x="37040" y="22058"/>
                    </a:cubicBezTo>
                    <a:cubicBezTo>
                      <a:pt x="39982" y="17621"/>
                      <a:pt x="40801" y="6963"/>
                      <a:pt x="38776" y="2333"/>
                    </a:cubicBezTo>
                    <a:cubicBezTo>
                      <a:pt x="38012" y="588"/>
                      <a:pt x="37215" y="1"/>
                      <a:pt x="36440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 flipH="1">
                <a:off x="1191973" y="2989210"/>
                <a:ext cx="256406" cy="217374"/>
              </a:xfrm>
              <a:custGeom>
                <a:rect b="b" l="l" r="r" t="t"/>
                <a:pathLst>
                  <a:path extrusionOk="0" h="12798" w="15096">
                    <a:moveTo>
                      <a:pt x="6648" y="1"/>
                    </a:moveTo>
                    <a:cubicBezTo>
                      <a:pt x="6156" y="1"/>
                      <a:pt x="5573" y="1240"/>
                      <a:pt x="5787" y="1920"/>
                    </a:cubicBezTo>
                    <a:cubicBezTo>
                      <a:pt x="6029" y="2740"/>
                      <a:pt x="8006" y="4235"/>
                      <a:pt x="8488" y="5103"/>
                    </a:cubicBezTo>
                    <a:cubicBezTo>
                      <a:pt x="7765" y="5103"/>
                      <a:pt x="7234" y="5152"/>
                      <a:pt x="7234" y="5152"/>
                    </a:cubicBezTo>
                    <a:lnTo>
                      <a:pt x="3714" y="4332"/>
                    </a:lnTo>
                    <a:lnTo>
                      <a:pt x="2412" y="3030"/>
                    </a:lnTo>
                    <a:cubicBezTo>
                      <a:pt x="2412" y="3030"/>
                      <a:pt x="2122" y="2113"/>
                      <a:pt x="1785" y="1004"/>
                    </a:cubicBezTo>
                    <a:cubicBezTo>
                      <a:pt x="1563" y="275"/>
                      <a:pt x="862" y="150"/>
                      <a:pt x="407" y="150"/>
                    </a:cubicBezTo>
                    <a:cubicBezTo>
                      <a:pt x="170" y="150"/>
                      <a:pt x="0" y="184"/>
                      <a:pt x="0" y="184"/>
                    </a:cubicBezTo>
                    <a:lnTo>
                      <a:pt x="868" y="3512"/>
                    </a:lnTo>
                    <a:lnTo>
                      <a:pt x="1158" y="3849"/>
                    </a:lnTo>
                    <a:cubicBezTo>
                      <a:pt x="1109" y="4187"/>
                      <a:pt x="1061" y="4573"/>
                      <a:pt x="965" y="4959"/>
                    </a:cubicBezTo>
                    <a:cubicBezTo>
                      <a:pt x="868" y="5393"/>
                      <a:pt x="1109" y="5875"/>
                      <a:pt x="1399" y="6309"/>
                    </a:cubicBezTo>
                    <a:cubicBezTo>
                      <a:pt x="1399" y="6502"/>
                      <a:pt x="1351" y="6695"/>
                      <a:pt x="1302" y="6888"/>
                    </a:cubicBezTo>
                    <a:cubicBezTo>
                      <a:pt x="1158" y="7467"/>
                      <a:pt x="1640" y="8142"/>
                      <a:pt x="1977" y="8576"/>
                    </a:cubicBezTo>
                    <a:cubicBezTo>
                      <a:pt x="1977" y="9396"/>
                      <a:pt x="2942" y="10360"/>
                      <a:pt x="2942" y="10360"/>
                    </a:cubicBezTo>
                    <a:lnTo>
                      <a:pt x="4919" y="11711"/>
                    </a:lnTo>
                    <a:lnTo>
                      <a:pt x="8778" y="12145"/>
                    </a:lnTo>
                    <a:cubicBezTo>
                      <a:pt x="10675" y="12486"/>
                      <a:pt x="12721" y="12798"/>
                      <a:pt x="13578" y="12798"/>
                    </a:cubicBezTo>
                    <a:cubicBezTo>
                      <a:pt x="13810" y="12798"/>
                      <a:pt x="13955" y="12775"/>
                      <a:pt x="13986" y="12723"/>
                    </a:cubicBezTo>
                    <a:cubicBezTo>
                      <a:pt x="14227" y="12289"/>
                      <a:pt x="15095" y="9540"/>
                      <a:pt x="15095" y="9540"/>
                    </a:cubicBezTo>
                    <a:cubicBezTo>
                      <a:pt x="15095" y="9540"/>
                      <a:pt x="15047" y="9106"/>
                      <a:pt x="14758" y="8431"/>
                    </a:cubicBezTo>
                    <a:cubicBezTo>
                      <a:pt x="14758" y="8431"/>
                      <a:pt x="13456" y="5344"/>
                      <a:pt x="11864" y="3801"/>
                    </a:cubicBezTo>
                    <a:cubicBezTo>
                      <a:pt x="10224" y="2258"/>
                      <a:pt x="7475" y="1920"/>
                      <a:pt x="7090" y="522"/>
                    </a:cubicBezTo>
                    <a:cubicBezTo>
                      <a:pt x="6978" y="149"/>
                      <a:pt x="6818" y="1"/>
                      <a:pt x="6648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 flipH="1">
                <a:off x="553863" y="2463032"/>
                <a:ext cx="697098" cy="775060"/>
              </a:xfrm>
              <a:custGeom>
                <a:rect b="b" l="l" r="r" t="t"/>
                <a:pathLst>
                  <a:path extrusionOk="0" h="45632" w="41042">
                    <a:moveTo>
                      <a:pt x="33446" y="1"/>
                    </a:moveTo>
                    <a:cubicBezTo>
                      <a:pt x="30050" y="1"/>
                      <a:pt x="28042" y="4903"/>
                      <a:pt x="26670" y="7097"/>
                    </a:cubicBezTo>
                    <a:cubicBezTo>
                      <a:pt x="23294" y="12595"/>
                      <a:pt x="21992" y="21132"/>
                      <a:pt x="21702" y="27064"/>
                    </a:cubicBezTo>
                    <a:cubicBezTo>
                      <a:pt x="21365" y="32948"/>
                      <a:pt x="7379" y="34201"/>
                      <a:pt x="3955" y="36082"/>
                    </a:cubicBezTo>
                    <a:cubicBezTo>
                      <a:pt x="579" y="37963"/>
                      <a:pt x="0" y="45631"/>
                      <a:pt x="0" y="45631"/>
                    </a:cubicBezTo>
                    <a:lnTo>
                      <a:pt x="27297" y="42256"/>
                    </a:lnTo>
                    <a:cubicBezTo>
                      <a:pt x="27297" y="42256"/>
                      <a:pt x="31541" y="34636"/>
                      <a:pt x="35640" y="26196"/>
                    </a:cubicBezTo>
                    <a:cubicBezTo>
                      <a:pt x="39740" y="17756"/>
                      <a:pt x="41042" y="4204"/>
                      <a:pt x="36026" y="876"/>
                    </a:cubicBezTo>
                    <a:cubicBezTo>
                      <a:pt x="35086" y="262"/>
                      <a:pt x="34229" y="1"/>
                      <a:pt x="334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 flipH="1">
                <a:off x="743909" y="1958696"/>
                <a:ext cx="293263" cy="300516"/>
              </a:xfrm>
              <a:custGeom>
                <a:rect b="b" l="l" r="r" t="t"/>
                <a:pathLst>
                  <a:path extrusionOk="0" h="17693" w="17266">
                    <a:moveTo>
                      <a:pt x="8667" y="1"/>
                    </a:moveTo>
                    <a:cubicBezTo>
                      <a:pt x="5147" y="1"/>
                      <a:pt x="1873" y="3994"/>
                      <a:pt x="2701" y="4478"/>
                    </a:cubicBezTo>
                    <a:cubicBezTo>
                      <a:pt x="4486" y="5587"/>
                      <a:pt x="0" y="12146"/>
                      <a:pt x="2991" y="12146"/>
                    </a:cubicBezTo>
                    <a:cubicBezTo>
                      <a:pt x="5981" y="12146"/>
                      <a:pt x="7717" y="17692"/>
                      <a:pt x="7717" y="17692"/>
                    </a:cubicBezTo>
                    <a:cubicBezTo>
                      <a:pt x="7717" y="17692"/>
                      <a:pt x="17266" y="8722"/>
                      <a:pt x="12733" y="2356"/>
                    </a:cubicBezTo>
                    <a:cubicBezTo>
                      <a:pt x="11500" y="630"/>
                      <a:pt x="10064" y="1"/>
                      <a:pt x="8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 flipH="1">
                <a:off x="901173" y="2133336"/>
                <a:ext cx="85214" cy="118504"/>
              </a:xfrm>
              <a:custGeom>
                <a:rect b="b" l="l" r="r" t="t"/>
                <a:pathLst>
                  <a:path extrusionOk="0" h="6977" w="5017">
                    <a:moveTo>
                      <a:pt x="3216" y="0"/>
                    </a:moveTo>
                    <a:cubicBezTo>
                      <a:pt x="2506" y="0"/>
                      <a:pt x="1826" y="1395"/>
                      <a:pt x="1785" y="1478"/>
                    </a:cubicBezTo>
                    <a:lnTo>
                      <a:pt x="338" y="4372"/>
                    </a:lnTo>
                    <a:cubicBezTo>
                      <a:pt x="338" y="4372"/>
                      <a:pt x="1" y="5336"/>
                      <a:pt x="579" y="6156"/>
                    </a:cubicBezTo>
                    <a:cubicBezTo>
                      <a:pt x="1158" y="6976"/>
                      <a:pt x="1447" y="6831"/>
                      <a:pt x="2508" y="6880"/>
                    </a:cubicBezTo>
                    <a:cubicBezTo>
                      <a:pt x="3569" y="6880"/>
                      <a:pt x="4389" y="4999"/>
                      <a:pt x="4727" y="3456"/>
                    </a:cubicBezTo>
                    <a:cubicBezTo>
                      <a:pt x="5016" y="1864"/>
                      <a:pt x="4437" y="707"/>
                      <a:pt x="3569" y="128"/>
                    </a:cubicBezTo>
                    <a:cubicBezTo>
                      <a:pt x="3453" y="39"/>
                      <a:pt x="3334" y="0"/>
                      <a:pt x="3216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 flipH="1">
                <a:off x="908544" y="2135782"/>
                <a:ext cx="86029" cy="117027"/>
              </a:xfrm>
              <a:custGeom>
                <a:rect b="b" l="l" r="r" t="t"/>
                <a:pathLst>
                  <a:path extrusionOk="0" h="6890" w="5065">
                    <a:moveTo>
                      <a:pt x="3264" y="1"/>
                    </a:moveTo>
                    <a:cubicBezTo>
                      <a:pt x="2554" y="1"/>
                      <a:pt x="1874" y="1396"/>
                      <a:pt x="1833" y="1479"/>
                    </a:cubicBezTo>
                    <a:lnTo>
                      <a:pt x="434" y="4373"/>
                    </a:lnTo>
                    <a:cubicBezTo>
                      <a:pt x="434" y="4373"/>
                      <a:pt x="0" y="5385"/>
                      <a:pt x="627" y="6157"/>
                    </a:cubicBezTo>
                    <a:cubicBezTo>
                      <a:pt x="1170" y="6808"/>
                      <a:pt x="1468" y="6889"/>
                      <a:pt x="1970" y="6889"/>
                    </a:cubicBezTo>
                    <a:cubicBezTo>
                      <a:pt x="2137" y="6889"/>
                      <a:pt x="2327" y="6880"/>
                      <a:pt x="2556" y="6880"/>
                    </a:cubicBezTo>
                    <a:cubicBezTo>
                      <a:pt x="3617" y="6832"/>
                      <a:pt x="4437" y="4999"/>
                      <a:pt x="4775" y="3408"/>
                    </a:cubicBezTo>
                    <a:cubicBezTo>
                      <a:pt x="5064" y="1865"/>
                      <a:pt x="4485" y="707"/>
                      <a:pt x="3617" y="128"/>
                    </a:cubicBezTo>
                    <a:cubicBezTo>
                      <a:pt x="3501" y="39"/>
                      <a:pt x="3382" y="1"/>
                      <a:pt x="3264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 flipH="1">
                <a:off x="826643" y="2303424"/>
                <a:ext cx="336677" cy="389109"/>
              </a:xfrm>
              <a:custGeom>
                <a:rect b="b" l="l" r="r" t="t"/>
                <a:pathLst>
                  <a:path extrusionOk="0" h="22909" w="19822">
                    <a:moveTo>
                      <a:pt x="15771" y="0"/>
                    </a:moveTo>
                    <a:cubicBezTo>
                      <a:pt x="15771" y="1"/>
                      <a:pt x="17555" y="5499"/>
                      <a:pt x="15819" y="6994"/>
                    </a:cubicBezTo>
                    <a:cubicBezTo>
                      <a:pt x="12588" y="9839"/>
                      <a:pt x="0" y="22909"/>
                      <a:pt x="0" y="22909"/>
                    </a:cubicBezTo>
                    <a:lnTo>
                      <a:pt x="7476" y="19967"/>
                    </a:lnTo>
                    <a:cubicBezTo>
                      <a:pt x="8392" y="19436"/>
                      <a:pt x="13697" y="17989"/>
                      <a:pt x="13697" y="17989"/>
                    </a:cubicBezTo>
                    <a:lnTo>
                      <a:pt x="10803" y="14614"/>
                    </a:lnTo>
                    <a:lnTo>
                      <a:pt x="15047" y="15626"/>
                    </a:lnTo>
                    <a:cubicBezTo>
                      <a:pt x="15047" y="15626"/>
                      <a:pt x="19822" y="8585"/>
                      <a:pt x="19822" y="5691"/>
                    </a:cubicBezTo>
                    <a:cubicBezTo>
                      <a:pt x="19822" y="2750"/>
                      <a:pt x="15771" y="1"/>
                      <a:pt x="15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 flipH="1">
                <a:off x="877428" y="2579481"/>
                <a:ext cx="198249" cy="315377"/>
              </a:xfrm>
              <a:custGeom>
                <a:rect b="b" l="l" r="r" t="t"/>
                <a:pathLst>
                  <a:path extrusionOk="0" h="18568" w="11672">
                    <a:moveTo>
                      <a:pt x="6801" y="0"/>
                    </a:moveTo>
                    <a:cubicBezTo>
                      <a:pt x="3955" y="0"/>
                      <a:pt x="965" y="10659"/>
                      <a:pt x="97" y="13890"/>
                    </a:cubicBezTo>
                    <a:lnTo>
                      <a:pt x="1" y="14420"/>
                    </a:lnTo>
                    <a:lnTo>
                      <a:pt x="772" y="14806"/>
                    </a:lnTo>
                    <a:cubicBezTo>
                      <a:pt x="869" y="14420"/>
                      <a:pt x="821" y="13890"/>
                      <a:pt x="1110" y="13552"/>
                    </a:cubicBezTo>
                    <a:cubicBezTo>
                      <a:pt x="1110" y="13552"/>
                      <a:pt x="4412" y="1254"/>
                      <a:pt x="6773" y="1254"/>
                    </a:cubicBezTo>
                    <a:cubicBezTo>
                      <a:pt x="6782" y="1254"/>
                      <a:pt x="6792" y="1254"/>
                      <a:pt x="6801" y="1254"/>
                    </a:cubicBezTo>
                    <a:cubicBezTo>
                      <a:pt x="7380" y="1399"/>
                      <a:pt x="8199" y="1640"/>
                      <a:pt x="8489" y="2219"/>
                    </a:cubicBezTo>
                    <a:cubicBezTo>
                      <a:pt x="10177" y="5064"/>
                      <a:pt x="8971" y="12057"/>
                      <a:pt x="8199" y="15481"/>
                    </a:cubicBezTo>
                    <a:cubicBezTo>
                      <a:pt x="8248" y="16350"/>
                      <a:pt x="7621" y="17266"/>
                      <a:pt x="6994" y="17941"/>
                    </a:cubicBezTo>
                    <a:lnTo>
                      <a:pt x="8344" y="18568"/>
                    </a:lnTo>
                    <a:lnTo>
                      <a:pt x="8537" y="17845"/>
                    </a:lnTo>
                    <a:cubicBezTo>
                      <a:pt x="8633" y="17362"/>
                      <a:pt x="11672" y="5932"/>
                      <a:pt x="9164" y="1688"/>
                    </a:cubicBezTo>
                    <a:cubicBezTo>
                      <a:pt x="8682" y="820"/>
                      <a:pt x="8007" y="241"/>
                      <a:pt x="7138" y="49"/>
                    </a:cubicBezTo>
                    <a:cubicBezTo>
                      <a:pt x="7042" y="0"/>
                      <a:pt x="6897" y="0"/>
                      <a:pt x="6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 flipH="1">
                <a:off x="851203" y="2303424"/>
                <a:ext cx="111422" cy="289170"/>
              </a:xfrm>
              <a:custGeom>
                <a:rect b="b" l="l" r="r" t="t"/>
                <a:pathLst>
                  <a:path extrusionOk="0" h="17025" w="6560">
                    <a:moveTo>
                      <a:pt x="3955" y="0"/>
                    </a:moveTo>
                    <a:lnTo>
                      <a:pt x="4485" y="2364"/>
                    </a:lnTo>
                    <a:cubicBezTo>
                      <a:pt x="4485" y="2364"/>
                      <a:pt x="4919" y="3473"/>
                      <a:pt x="4630" y="5595"/>
                    </a:cubicBezTo>
                    <a:cubicBezTo>
                      <a:pt x="4341" y="7765"/>
                      <a:pt x="3473" y="9067"/>
                      <a:pt x="2556" y="10177"/>
                    </a:cubicBezTo>
                    <a:cubicBezTo>
                      <a:pt x="1736" y="11238"/>
                      <a:pt x="965" y="12299"/>
                      <a:pt x="916" y="13456"/>
                    </a:cubicBezTo>
                    <a:lnTo>
                      <a:pt x="97" y="16350"/>
                    </a:lnTo>
                    <a:cubicBezTo>
                      <a:pt x="0" y="16591"/>
                      <a:pt x="193" y="16928"/>
                      <a:pt x="434" y="16977"/>
                    </a:cubicBezTo>
                    <a:cubicBezTo>
                      <a:pt x="482" y="17025"/>
                      <a:pt x="579" y="17025"/>
                      <a:pt x="627" y="17025"/>
                    </a:cubicBezTo>
                    <a:cubicBezTo>
                      <a:pt x="820" y="17025"/>
                      <a:pt x="1061" y="16832"/>
                      <a:pt x="1109" y="16639"/>
                    </a:cubicBezTo>
                    <a:lnTo>
                      <a:pt x="1929" y="13745"/>
                    </a:lnTo>
                    <a:cubicBezTo>
                      <a:pt x="2267" y="12540"/>
                      <a:pt x="2797" y="11720"/>
                      <a:pt x="3473" y="10804"/>
                    </a:cubicBezTo>
                    <a:cubicBezTo>
                      <a:pt x="4292" y="9598"/>
                      <a:pt x="5209" y="8199"/>
                      <a:pt x="5691" y="5788"/>
                    </a:cubicBezTo>
                    <a:cubicBezTo>
                      <a:pt x="6559" y="1351"/>
                      <a:pt x="3955" y="1"/>
                      <a:pt x="3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 flipH="1">
                <a:off x="1089587" y="2376323"/>
                <a:ext cx="178580" cy="321135"/>
              </a:xfrm>
              <a:custGeom>
                <a:rect b="b" l="l" r="r" t="t"/>
                <a:pathLst>
                  <a:path extrusionOk="0" h="18907" w="10514">
                    <a:moveTo>
                      <a:pt x="9887" y="1"/>
                    </a:moveTo>
                    <a:cubicBezTo>
                      <a:pt x="8295" y="917"/>
                      <a:pt x="5788" y="3136"/>
                      <a:pt x="3569" y="8971"/>
                    </a:cubicBezTo>
                    <a:lnTo>
                      <a:pt x="145" y="18134"/>
                    </a:lnTo>
                    <a:cubicBezTo>
                      <a:pt x="0" y="18424"/>
                      <a:pt x="145" y="18761"/>
                      <a:pt x="434" y="18858"/>
                    </a:cubicBezTo>
                    <a:cubicBezTo>
                      <a:pt x="531" y="18858"/>
                      <a:pt x="579" y="18906"/>
                      <a:pt x="627" y="18906"/>
                    </a:cubicBezTo>
                    <a:cubicBezTo>
                      <a:pt x="868" y="18906"/>
                      <a:pt x="1061" y="18761"/>
                      <a:pt x="1109" y="18520"/>
                    </a:cubicBezTo>
                    <a:lnTo>
                      <a:pt x="4582" y="9357"/>
                    </a:lnTo>
                    <a:cubicBezTo>
                      <a:pt x="6752" y="3618"/>
                      <a:pt x="9163" y="1641"/>
                      <a:pt x="10514" y="917"/>
                    </a:cubicBezTo>
                    <a:cubicBezTo>
                      <a:pt x="10273" y="580"/>
                      <a:pt x="10032" y="290"/>
                      <a:pt x="9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 flipH="1">
                <a:off x="1223922" y="2632355"/>
                <a:ext cx="59821" cy="85129"/>
              </a:xfrm>
              <a:custGeom>
                <a:rect b="b" l="l" r="r" t="t"/>
                <a:pathLst>
                  <a:path extrusionOk="0" h="5012" w="3522">
                    <a:moveTo>
                      <a:pt x="2172" y="0"/>
                    </a:moveTo>
                    <a:cubicBezTo>
                      <a:pt x="1852" y="0"/>
                      <a:pt x="1497" y="166"/>
                      <a:pt x="1158" y="504"/>
                    </a:cubicBezTo>
                    <a:cubicBezTo>
                      <a:pt x="387" y="1324"/>
                      <a:pt x="1" y="2916"/>
                      <a:pt x="339" y="4025"/>
                    </a:cubicBezTo>
                    <a:cubicBezTo>
                      <a:pt x="537" y="4676"/>
                      <a:pt x="918" y="5012"/>
                      <a:pt x="1365" y="5012"/>
                    </a:cubicBezTo>
                    <a:cubicBezTo>
                      <a:pt x="1679" y="5012"/>
                      <a:pt x="2026" y="4846"/>
                      <a:pt x="2364" y="4507"/>
                    </a:cubicBezTo>
                    <a:cubicBezTo>
                      <a:pt x="3136" y="3687"/>
                      <a:pt x="3522" y="2096"/>
                      <a:pt x="3184" y="987"/>
                    </a:cubicBezTo>
                    <a:cubicBezTo>
                      <a:pt x="3014" y="335"/>
                      <a:pt x="2628" y="0"/>
                      <a:pt x="2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 flipH="1">
                <a:off x="1218181" y="2626988"/>
                <a:ext cx="71286" cy="95863"/>
              </a:xfrm>
              <a:custGeom>
                <a:rect b="b" l="l" r="r" t="t"/>
                <a:pathLst>
                  <a:path extrusionOk="0" h="5644" w="4197">
                    <a:moveTo>
                      <a:pt x="2508" y="676"/>
                    </a:moveTo>
                    <a:cubicBezTo>
                      <a:pt x="2798" y="676"/>
                      <a:pt x="3087" y="917"/>
                      <a:pt x="3232" y="1399"/>
                    </a:cubicBezTo>
                    <a:cubicBezTo>
                      <a:pt x="3521" y="2412"/>
                      <a:pt x="3135" y="3859"/>
                      <a:pt x="2460" y="4582"/>
                    </a:cubicBezTo>
                    <a:cubicBezTo>
                      <a:pt x="2219" y="4844"/>
                      <a:pt x="1969" y="4971"/>
                      <a:pt x="1742" y="4971"/>
                    </a:cubicBezTo>
                    <a:cubicBezTo>
                      <a:pt x="1425" y="4971"/>
                      <a:pt x="1154" y="4722"/>
                      <a:pt x="1013" y="4245"/>
                    </a:cubicBezTo>
                    <a:cubicBezTo>
                      <a:pt x="627" y="2991"/>
                      <a:pt x="1110" y="1737"/>
                      <a:pt x="1785" y="1062"/>
                    </a:cubicBezTo>
                    <a:cubicBezTo>
                      <a:pt x="2122" y="724"/>
                      <a:pt x="2267" y="676"/>
                      <a:pt x="2508" y="676"/>
                    </a:cubicBezTo>
                    <a:close/>
                    <a:moveTo>
                      <a:pt x="2508" y="0"/>
                    </a:moveTo>
                    <a:cubicBezTo>
                      <a:pt x="2074" y="0"/>
                      <a:pt x="1640" y="193"/>
                      <a:pt x="1254" y="579"/>
                    </a:cubicBezTo>
                    <a:cubicBezTo>
                      <a:pt x="386" y="1496"/>
                      <a:pt x="0" y="3184"/>
                      <a:pt x="338" y="4437"/>
                    </a:cubicBezTo>
                    <a:cubicBezTo>
                      <a:pt x="579" y="5209"/>
                      <a:pt x="1061" y="5643"/>
                      <a:pt x="1688" y="5643"/>
                    </a:cubicBezTo>
                    <a:cubicBezTo>
                      <a:pt x="2122" y="5643"/>
                      <a:pt x="2556" y="5450"/>
                      <a:pt x="2942" y="5064"/>
                    </a:cubicBezTo>
                    <a:cubicBezTo>
                      <a:pt x="3810" y="4100"/>
                      <a:pt x="4196" y="2460"/>
                      <a:pt x="3859" y="1206"/>
                    </a:cubicBezTo>
                    <a:cubicBezTo>
                      <a:pt x="3617" y="435"/>
                      <a:pt x="3135" y="0"/>
                      <a:pt x="25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 flipH="1">
                <a:off x="1042063" y="2799012"/>
                <a:ext cx="43448" cy="43431"/>
              </a:xfrm>
              <a:custGeom>
                <a:rect b="b" l="l" r="r" t="t"/>
                <a:pathLst>
                  <a:path extrusionOk="0" h="2557" w="2558">
                    <a:moveTo>
                      <a:pt x="1303" y="0"/>
                    </a:moveTo>
                    <a:cubicBezTo>
                      <a:pt x="580" y="0"/>
                      <a:pt x="1" y="579"/>
                      <a:pt x="1" y="1254"/>
                    </a:cubicBezTo>
                    <a:cubicBezTo>
                      <a:pt x="1" y="1978"/>
                      <a:pt x="580" y="2556"/>
                      <a:pt x="1303" y="2556"/>
                    </a:cubicBezTo>
                    <a:cubicBezTo>
                      <a:pt x="1978" y="2556"/>
                      <a:pt x="2557" y="1978"/>
                      <a:pt x="2557" y="1254"/>
                    </a:cubicBezTo>
                    <a:cubicBezTo>
                      <a:pt x="2557" y="579"/>
                      <a:pt x="1978" y="0"/>
                      <a:pt x="13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 flipH="1">
                <a:off x="920841" y="2855538"/>
                <a:ext cx="43431" cy="44246"/>
              </a:xfrm>
              <a:custGeom>
                <a:rect b="b" l="l" r="r" t="t"/>
                <a:pathLst>
                  <a:path extrusionOk="0" h="2605" w="2557">
                    <a:moveTo>
                      <a:pt x="1255" y="0"/>
                    </a:moveTo>
                    <a:cubicBezTo>
                      <a:pt x="579" y="0"/>
                      <a:pt x="1" y="579"/>
                      <a:pt x="1" y="1302"/>
                    </a:cubicBezTo>
                    <a:cubicBezTo>
                      <a:pt x="1" y="2026"/>
                      <a:pt x="579" y="2604"/>
                      <a:pt x="1255" y="2604"/>
                    </a:cubicBezTo>
                    <a:cubicBezTo>
                      <a:pt x="1978" y="2604"/>
                      <a:pt x="2557" y="2026"/>
                      <a:pt x="2557" y="1302"/>
                    </a:cubicBezTo>
                    <a:cubicBezTo>
                      <a:pt x="2557" y="579"/>
                      <a:pt x="1978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 flipH="1">
                <a:off x="1609736" y="2339890"/>
                <a:ext cx="57358" cy="296116"/>
              </a:xfrm>
              <a:custGeom>
                <a:rect b="b" l="l" r="r" t="t"/>
                <a:pathLst>
                  <a:path extrusionOk="0" h="17434" w="3377">
                    <a:moveTo>
                      <a:pt x="1260" y="1"/>
                    </a:moveTo>
                    <a:cubicBezTo>
                      <a:pt x="618" y="1"/>
                      <a:pt x="0" y="988"/>
                      <a:pt x="0" y="988"/>
                    </a:cubicBezTo>
                    <a:lnTo>
                      <a:pt x="1110" y="14733"/>
                    </a:lnTo>
                    <a:lnTo>
                      <a:pt x="2749" y="17434"/>
                    </a:lnTo>
                    <a:lnTo>
                      <a:pt x="3376" y="14106"/>
                    </a:lnTo>
                    <a:cubicBezTo>
                      <a:pt x="3376" y="14106"/>
                      <a:pt x="2508" y="988"/>
                      <a:pt x="1737" y="217"/>
                    </a:cubicBezTo>
                    <a:cubicBezTo>
                      <a:pt x="1582" y="62"/>
                      <a:pt x="1420" y="1"/>
                      <a:pt x="1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 flipH="1">
                <a:off x="1644148" y="2464798"/>
                <a:ext cx="75379" cy="134351"/>
              </a:xfrm>
              <a:custGeom>
                <a:rect b="b" l="l" r="r" t="t"/>
                <a:pathLst>
                  <a:path extrusionOk="0" h="7910" w="4438">
                    <a:moveTo>
                      <a:pt x="3377" y="0"/>
                    </a:moveTo>
                    <a:lnTo>
                      <a:pt x="1206" y="1978"/>
                    </a:lnTo>
                    <a:lnTo>
                      <a:pt x="1" y="4871"/>
                    </a:lnTo>
                    <a:lnTo>
                      <a:pt x="2268" y="7910"/>
                    </a:lnTo>
                    <a:cubicBezTo>
                      <a:pt x="2268" y="7910"/>
                      <a:pt x="3714" y="5547"/>
                      <a:pt x="3473" y="5257"/>
                    </a:cubicBezTo>
                    <a:cubicBezTo>
                      <a:pt x="3473" y="5257"/>
                      <a:pt x="3087" y="4630"/>
                      <a:pt x="3087" y="3810"/>
                    </a:cubicBezTo>
                    <a:cubicBezTo>
                      <a:pt x="3087" y="2991"/>
                      <a:pt x="4293" y="2605"/>
                      <a:pt x="4390" y="1399"/>
                    </a:cubicBezTo>
                    <a:cubicBezTo>
                      <a:pt x="4438" y="193"/>
                      <a:pt x="3377" y="0"/>
                      <a:pt x="337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 flipH="1">
                <a:off x="1533558" y="2449851"/>
                <a:ext cx="115940" cy="134555"/>
              </a:xfrm>
              <a:custGeom>
                <a:rect b="b" l="l" r="r" t="t"/>
                <a:pathLst>
                  <a:path extrusionOk="0" h="7922" w="6826">
                    <a:moveTo>
                      <a:pt x="361" y="0"/>
                    </a:moveTo>
                    <a:cubicBezTo>
                      <a:pt x="81" y="0"/>
                      <a:pt x="1" y="551"/>
                      <a:pt x="411" y="1073"/>
                    </a:cubicBezTo>
                    <a:cubicBezTo>
                      <a:pt x="942" y="1700"/>
                      <a:pt x="1472" y="2279"/>
                      <a:pt x="1617" y="2327"/>
                    </a:cubicBezTo>
                    <a:cubicBezTo>
                      <a:pt x="1810" y="2375"/>
                      <a:pt x="3594" y="2713"/>
                      <a:pt x="3594" y="2713"/>
                    </a:cubicBezTo>
                    <a:lnTo>
                      <a:pt x="3498" y="7922"/>
                    </a:lnTo>
                    <a:lnTo>
                      <a:pt x="6825" y="7922"/>
                    </a:lnTo>
                    <a:lnTo>
                      <a:pt x="6440" y="3678"/>
                    </a:lnTo>
                    <a:lnTo>
                      <a:pt x="4993" y="929"/>
                    </a:lnTo>
                    <a:cubicBezTo>
                      <a:pt x="4993" y="929"/>
                      <a:pt x="1086" y="687"/>
                      <a:pt x="652" y="157"/>
                    </a:cubicBezTo>
                    <a:cubicBezTo>
                      <a:pt x="543" y="48"/>
                      <a:pt x="444" y="0"/>
                      <a:pt x="361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 flipH="1">
                <a:off x="957699" y="2150236"/>
                <a:ext cx="108143" cy="75379"/>
              </a:xfrm>
              <a:custGeom>
                <a:rect b="b" l="l" r="r" t="t"/>
                <a:pathLst>
                  <a:path extrusionOk="0" h="4438" w="6367">
                    <a:moveTo>
                      <a:pt x="6367" y="1"/>
                    </a:moveTo>
                    <a:lnTo>
                      <a:pt x="0" y="3280"/>
                    </a:lnTo>
                    <a:lnTo>
                      <a:pt x="338" y="4438"/>
                    </a:lnTo>
                    <a:lnTo>
                      <a:pt x="5498" y="1737"/>
                    </a:lnTo>
                    <a:lnTo>
                      <a:pt x="6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 flipH="1">
                <a:off x="1193621" y="2081566"/>
                <a:ext cx="82751" cy="107073"/>
              </a:xfrm>
              <a:custGeom>
                <a:rect b="b" l="l" r="r" t="t"/>
                <a:pathLst>
                  <a:path extrusionOk="0" h="6304" w="4872">
                    <a:moveTo>
                      <a:pt x="1366" y="0"/>
                    </a:moveTo>
                    <a:cubicBezTo>
                      <a:pt x="559" y="0"/>
                      <a:pt x="1" y="634"/>
                      <a:pt x="1" y="1729"/>
                    </a:cubicBezTo>
                    <a:cubicBezTo>
                      <a:pt x="1" y="3320"/>
                      <a:pt x="1110" y="5201"/>
                      <a:pt x="2461" y="5973"/>
                    </a:cubicBezTo>
                    <a:cubicBezTo>
                      <a:pt x="2853" y="6197"/>
                      <a:pt x="3220" y="6303"/>
                      <a:pt x="3545" y="6303"/>
                    </a:cubicBezTo>
                    <a:cubicBezTo>
                      <a:pt x="4338" y="6303"/>
                      <a:pt x="4872" y="5670"/>
                      <a:pt x="4872" y="4574"/>
                    </a:cubicBezTo>
                    <a:cubicBezTo>
                      <a:pt x="4872" y="3031"/>
                      <a:pt x="3811" y="1102"/>
                      <a:pt x="2461" y="330"/>
                    </a:cubicBezTo>
                    <a:cubicBezTo>
                      <a:pt x="2068" y="106"/>
                      <a:pt x="1697" y="0"/>
                      <a:pt x="1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 flipH="1">
                <a:off x="1188695" y="2075179"/>
                <a:ext cx="92585" cy="119982"/>
              </a:xfrm>
              <a:custGeom>
                <a:rect b="b" l="l" r="r" t="t"/>
                <a:pathLst>
                  <a:path extrusionOk="0" h="7064" w="5451">
                    <a:moveTo>
                      <a:pt x="1773" y="752"/>
                    </a:moveTo>
                    <a:cubicBezTo>
                      <a:pt x="2066" y="752"/>
                      <a:pt x="2398" y="847"/>
                      <a:pt x="2750" y="1044"/>
                    </a:cubicBezTo>
                    <a:cubicBezTo>
                      <a:pt x="3907" y="1719"/>
                      <a:pt x="4920" y="3407"/>
                      <a:pt x="4920" y="4806"/>
                    </a:cubicBezTo>
                    <a:cubicBezTo>
                      <a:pt x="4920" y="5757"/>
                      <a:pt x="4417" y="6325"/>
                      <a:pt x="3716" y="6325"/>
                    </a:cubicBezTo>
                    <a:cubicBezTo>
                      <a:pt x="3421" y="6325"/>
                      <a:pt x="3092" y="6225"/>
                      <a:pt x="2750" y="6011"/>
                    </a:cubicBezTo>
                    <a:cubicBezTo>
                      <a:pt x="1544" y="5336"/>
                      <a:pt x="579" y="3648"/>
                      <a:pt x="579" y="2298"/>
                    </a:cubicBezTo>
                    <a:cubicBezTo>
                      <a:pt x="579" y="1308"/>
                      <a:pt x="1063" y="752"/>
                      <a:pt x="1773" y="752"/>
                    </a:cubicBezTo>
                    <a:close/>
                    <a:moveTo>
                      <a:pt x="1522" y="1"/>
                    </a:moveTo>
                    <a:cubicBezTo>
                      <a:pt x="612" y="1"/>
                      <a:pt x="1" y="724"/>
                      <a:pt x="1" y="1960"/>
                    </a:cubicBezTo>
                    <a:cubicBezTo>
                      <a:pt x="1" y="3696"/>
                      <a:pt x="1206" y="5818"/>
                      <a:pt x="2750" y="6687"/>
                    </a:cubicBezTo>
                    <a:cubicBezTo>
                      <a:pt x="3188" y="6941"/>
                      <a:pt x="3602" y="7063"/>
                      <a:pt x="3967" y="7063"/>
                    </a:cubicBezTo>
                    <a:cubicBezTo>
                      <a:pt x="4848" y="7063"/>
                      <a:pt x="5450" y="6356"/>
                      <a:pt x="5450" y="5095"/>
                    </a:cubicBezTo>
                    <a:cubicBezTo>
                      <a:pt x="5450" y="3359"/>
                      <a:pt x="4245" y="1237"/>
                      <a:pt x="2750" y="369"/>
                    </a:cubicBezTo>
                    <a:cubicBezTo>
                      <a:pt x="2305" y="119"/>
                      <a:pt x="1889" y="1"/>
                      <a:pt x="15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 flipH="1">
                <a:off x="1061732" y="2156945"/>
                <a:ext cx="83566" cy="107855"/>
              </a:xfrm>
              <a:custGeom>
                <a:rect b="b" l="l" r="r" t="t"/>
                <a:pathLst>
                  <a:path extrusionOk="0" h="6350" w="4920">
                    <a:moveTo>
                      <a:pt x="1371" y="0"/>
                    </a:moveTo>
                    <a:cubicBezTo>
                      <a:pt x="561" y="0"/>
                      <a:pt x="0" y="644"/>
                      <a:pt x="0" y="1776"/>
                    </a:cubicBezTo>
                    <a:cubicBezTo>
                      <a:pt x="0" y="3319"/>
                      <a:pt x="1110" y="5249"/>
                      <a:pt x="2460" y="6020"/>
                    </a:cubicBezTo>
                    <a:cubicBezTo>
                      <a:pt x="2850" y="6243"/>
                      <a:pt x="3220" y="6349"/>
                      <a:pt x="3549" y="6349"/>
                    </a:cubicBezTo>
                    <a:cubicBezTo>
                      <a:pt x="4359" y="6349"/>
                      <a:pt x="4920" y="5705"/>
                      <a:pt x="4920" y="4573"/>
                    </a:cubicBezTo>
                    <a:cubicBezTo>
                      <a:pt x="4920" y="3030"/>
                      <a:pt x="3810" y="1149"/>
                      <a:pt x="2460" y="329"/>
                    </a:cubicBezTo>
                    <a:cubicBezTo>
                      <a:pt x="2070" y="106"/>
                      <a:pt x="1700" y="0"/>
                      <a:pt x="1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 flipH="1">
                <a:off x="1056823" y="2151204"/>
                <a:ext cx="93384" cy="119982"/>
              </a:xfrm>
              <a:custGeom>
                <a:rect b="b" l="l" r="r" t="t"/>
                <a:pathLst>
                  <a:path extrusionOk="0" h="7064" w="5498">
                    <a:moveTo>
                      <a:pt x="1794" y="722"/>
                    </a:moveTo>
                    <a:cubicBezTo>
                      <a:pt x="2082" y="722"/>
                      <a:pt x="2406" y="813"/>
                      <a:pt x="2749" y="1005"/>
                    </a:cubicBezTo>
                    <a:cubicBezTo>
                      <a:pt x="3955" y="1728"/>
                      <a:pt x="4919" y="3368"/>
                      <a:pt x="4919" y="4767"/>
                    </a:cubicBezTo>
                    <a:cubicBezTo>
                      <a:pt x="4919" y="5757"/>
                      <a:pt x="4436" y="6312"/>
                      <a:pt x="3725" y="6312"/>
                    </a:cubicBezTo>
                    <a:cubicBezTo>
                      <a:pt x="3432" y="6312"/>
                      <a:pt x="3101" y="6218"/>
                      <a:pt x="2749" y="6021"/>
                    </a:cubicBezTo>
                    <a:cubicBezTo>
                      <a:pt x="1543" y="5345"/>
                      <a:pt x="579" y="3657"/>
                      <a:pt x="579" y="2259"/>
                    </a:cubicBezTo>
                    <a:cubicBezTo>
                      <a:pt x="579" y="1293"/>
                      <a:pt x="1072" y="722"/>
                      <a:pt x="1794" y="722"/>
                    </a:cubicBezTo>
                    <a:close/>
                    <a:moveTo>
                      <a:pt x="1515" y="0"/>
                    </a:moveTo>
                    <a:cubicBezTo>
                      <a:pt x="624" y="0"/>
                      <a:pt x="0" y="697"/>
                      <a:pt x="0" y="1921"/>
                    </a:cubicBezTo>
                    <a:cubicBezTo>
                      <a:pt x="0" y="3657"/>
                      <a:pt x="1254" y="5828"/>
                      <a:pt x="2749" y="6696"/>
                    </a:cubicBezTo>
                    <a:cubicBezTo>
                      <a:pt x="3179" y="6946"/>
                      <a:pt x="3590" y="7064"/>
                      <a:pt x="3956" y="7064"/>
                    </a:cubicBezTo>
                    <a:cubicBezTo>
                      <a:pt x="4862" y="7064"/>
                      <a:pt x="5498" y="6341"/>
                      <a:pt x="5498" y="5104"/>
                    </a:cubicBezTo>
                    <a:cubicBezTo>
                      <a:pt x="5498" y="3368"/>
                      <a:pt x="4244" y="1246"/>
                      <a:pt x="2749" y="378"/>
                    </a:cubicBezTo>
                    <a:cubicBezTo>
                      <a:pt x="2308" y="122"/>
                      <a:pt x="1888" y="0"/>
                      <a:pt x="1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 flipH="1">
                <a:off x="1143651" y="2144512"/>
                <a:ext cx="46709" cy="39337"/>
              </a:xfrm>
              <a:custGeom>
                <a:rect b="b" l="l" r="r" t="t"/>
                <a:pathLst>
                  <a:path extrusionOk="0" h="2316" w="2750">
                    <a:moveTo>
                      <a:pt x="1" y="0"/>
                    </a:moveTo>
                    <a:lnTo>
                      <a:pt x="1" y="724"/>
                    </a:lnTo>
                    <a:lnTo>
                      <a:pt x="2750" y="2315"/>
                    </a:lnTo>
                    <a:lnTo>
                      <a:pt x="2750" y="15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 flipH="1">
                <a:off x="1612199" y="2340689"/>
                <a:ext cx="26225" cy="86437"/>
              </a:xfrm>
              <a:custGeom>
                <a:rect b="b" l="l" r="r" t="t"/>
                <a:pathLst>
                  <a:path extrusionOk="0" h="5089" w="1544">
                    <a:moveTo>
                      <a:pt x="797" y="1"/>
                    </a:moveTo>
                    <a:cubicBezTo>
                      <a:pt x="419" y="1"/>
                      <a:pt x="76" y="276"/>
                      <a:pt x="0" y="314"/>
                    </a:cubicBezTo>
                    <a:lnTo>
                      <a:pt x="386" y="797"/>
                    </a:lnTo>
                    <a:cubicBezTo>
                      <a:pt x="531" y="700"/>
                      <a:pt x="772" y="604"/>
                      <a:pt x="820" y="604"/>
                    </a:cubicBezTo>
                    <a:cubicBezTo>
                      <a:pt x="868" y="652"/>
                      <a:pt x="917" y="748"/>
                      <a:pt x="917" y="1086"/>
                    </a:cubicBezTo>
                    <a:cubicBezTo>
                      <a:pt x="917" y="1568"/>
                      <a:pt x="868" y="2099"/>
                      <a:pt x="820" y="2629"/>
                    </a:cubicBezTo>
                    <a:cubicBezTo>
                      <a:pt x="676" y="3787"/>
                      <a:pt x="579" y="4703"/>
                      <a:pt x="965" y="5089"/>
                    </a:cubicBezTo>
                    <a:lnTo>
                      <a:pt x="1399" y="4655"/>
                    </a:lnTo>
                    <a:cubicBezTo>
                      <a:pt x="1206" y="4462"/>
                      <a:pt x="1351" y="3401"/>
                      <a:pt x="1399" y="2726"/>
                    </a:cubicBezTo>
                    <a:cubicBezTo>
                      <a:pt x="1495" y="2147"/>
                      <a:pt x="1544" y="1616"/>
                      <a:pt x="1544" y="1086"/>
                    </a:cubicBezTo>
                    <a:cubicBezTo>
                      <a:pt x="1544" y="555"/>
                      <a:pt x="1399" y="218"/>
                      <a:pt x="1110" y="73"/>
                    </a:cubicBezTo>
                    <a:cubicBezTo>
                      <a:pt x="1006" y="21"/>
                      <a:pt x="900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7" name="Google Shape;877;p43"/>
            <p:cNvSpPr/>
            <p:nvPr/>
          </p:nvSpPr>
          <p:spPr>
            <a:xfrm>
              <a:off x="306861" y="21042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527902" y="20187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832886" y="133975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3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882" name="Google Shape;882;p43"/>
          <p:cNvSpPr txBox="1"/>
          <p:nvPr>
            <p:ph type="title"/>
          </p:nvPr>
        </p:nvSpPr>
        <p:spPr>
          <a:xfrm>
            <a:off x="728075" y="587882"/>
            <a:ext cx="5085584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IV. </a:t>
            </a:r>
            <a:r>
              <a:rPr lang="en-US" sz="1600"/>
              <a:t>TẠO ROLE, USER VÀ PHÂN QUYỀN</a:t>
            </a:r>
            <a:br>
              <a:rPr lang="en-US" sz="1500"/>
            </a:br>
            <a:r>
              <a:rPr lang="en-US" sz="1500"/>
              <a:t>2. Phân quyền cho các role</a:t>
            </a:r>
            <a:br>
              <a:rPr lang="en-US" sz="1500"/>
            </a:br>
            <a:endParaRPr sz="1500"/>
          </a:p>
        </p:txBody>
      </p:sp>
      <p:sp>
        <p:nvSpPr>
          <p:cNvPr id="883" name="Google Shape;883;p43"/>
          <p:cNvSpPr txBox="1"/>
          <p:nvPr/>
        </p:nvSpPr>
        <p:spPr>
          <a:xfrm>
            <a:off x="1570664" y="1365521"/>
            <a:ext cx="6930189" cy="351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Đối với từng Role đã tạo, phân quyền đối với mỗi role cũng khác nhau: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Admin có mọi quyền</a:t>
            </a:r>
            <a:endParaRPr/>
          </a:p>
          <a:p>
            <a:pPr indent="-190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0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Phân quyền cho Doctor, Employee</a:t>
            </a:r>
            <a:endParaRPr/>
          </a:p>
          <a:p>
            <a:pPr indent="-285749" lvl="0" marL="5095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Phân quyền mức View</a:t>
            </a:r>
            <a:endParaRPr/>
          </a:p>
          <a:p>
            <a:pPr indent="-285749" lvl="0" marL="5095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Phân quyền trên View</a:t>
            </a:r>
            <a:endParaRPr/>
          </a:p>
          <a:p>
            <a:pPr indent="-285749" lvl="0" marL="5095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Phân quyền trên Procedure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84" name="Google Shape;8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314" y="2265333"/>
            <a:ext cx="4127876" cy="74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44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891" name="Google Shape;891;p44"/>
          <p:cNvSpPr txBox="1"/>
          <p:nvPr>
            <p:ph type="title"/>
          </p:nvPr>
        </p:nvSpPr>
        <p:spPr>
          <a:xfrm>
            <a:off x="728075" y="587882"/>
            <a:ext cx="5085584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IV. </a:t>
            </a:r>
            <a:r>
              <a:rPr lang="en-US" sz="1600"/>
              <a:t>TẠO ROLE, USER VÀ PHÂN QUYỀN</a:t>
            </a:r>
            <a:br>
              <a:rPr lang="en-US" sz="1500"/>
            </a:br>
            <a:r>
              <a:rPr lang="en-US" sz="1500"/>
              <a:t>3. Tạo User và cấp quyền truy cập</a:t>
            </a:r>
            <a:br>
              <a:rPr lang="en-US" sz="1500"/>
            </a:br>
            <a:endParaRPr sz="1500"/>
          </a:p>
        </p:txBody>
      </p:sp>
      <p:pic>
        <p:nvPicPr>
          <p:cNvPr id="892" name="Google Shape;8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58" y="1826778"/>
            <a:ext cx="4535877" cy="190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9138" y="625818"/>
            <a:ext cx="3935056" cy="430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5"/>
          <p:cNvGrpSpPr/>
          <p:nvPr/>
        </p:nvGrpSpPr>
        <p:grpSpPr>
          <a:xfrm>
            <a:off x="7116202" y="1087038"/>
            <a:ext cx="1679286" cy="2445049"/>
            <a:chOff x="7209336" y="1559957"/>
            <a:chExt cx="1645391" cy="2395698"/>
          </a:xfrm>
        </p:grpSpPr>
        <p:sp>
          <p:nvSpPr>
            <p:cNvPr id="899" name="Google Shape;899;p45"/>
            <p:cNvSpPr/>
            <p:nvPr/>
          </p:nvSpPr>
          <p:spPr>
            <a:xfrm>
              <a:off x="7209336" y="2303173"/>
              <a:ext cx="944278" cy="535891"/>
            </a:xfrm>
            <a:custGeom>
              <a:rect b="b" l="l" r="r" t="t"/>
              <a:pathLst>
                <a:path extrusionOk="0" h="32493" w="57255">
                  <a:moveTo>
                    <a:pt x="12167" y="1"/>
                  </a:moveTo>
                  <a:lnTo>
                    <a:pt x="0" y="6871"/>
                  </a:lnTo>
                  <a:lnTo>
                    <a:pt x="45231" y="32492"/>
                  </a:lnTo>
                  <a:lnTo>
                    <a:pt x="57254" y="25622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209336" y="2416493"/>
              <a:ext cx="724730" cy="1123684"/>
            </a:xfrm>
            <a:custGeom>
              <a:rect b="b" l="l" r="r" t="t"/>
              <a:pathLst>
                <a:path extrusionOk="0" h="68133" w="43943">
                  <a:moveTo>
                    <a:pt x="0" y="0"/>
                  </a:moveTo>
                  <a:lnTo>
                    <a:pt x="0" y="43227"/>
                  </a:lnTo>
                  <a:lnTo>
                    <a:pt x="17320" y="53103"/>
                  </a:lnTo>
                  <a:lnTo>
                    <a:pt x="17892" y="53390"/>
                  </a:lnTo>
                  <a:lnTo>
                    <a:pt x="43943" y="68132"/>
                  </a:lnTo>
                  <a:lnTo>
                    <a:pt x="43943" y="24906"/>
                  </a:lnTo>
                  <a:lnTo>
                    <a:pt x="17892" y="10163"/>
                  </a:lnTo>
                  <a:lnTo>
                    <a:pt x="17320" y="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5308" y="2725727"/>
              <a:ext cx="198306" cy="162913"/>
            </a:xfrm>
            <a:custGeom>
              <a:rect b="b" l="l" r="r" t="t"/>
              <a:pathLst>
                <a:path extrusionOk="0" h="9878" w="12024">
                  <a:moveTo>
                    <a:pt x="12023" y="1"/>
                  </a:moveTo>
                  <a:lnTo>
                    <a:pt x="0" y="6871"/>
                  </a:lnTo>
                  <a:lnTo>
                    <a:pt x="0" y="9877"/>
                  </a:lnTo>
                  <a:lnTo>
                    <a:pt x="12023" y="2863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7546904" y="2610065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1" y="0"/>
                  </a:moveTo>
                  <a:lnTo>
                    <a:pt x="1" y="43227"/>
                  </a:lnTo>
                  <a:lnTo>
                    <a:pt x="716" y="43513"/>
                  </a:lnTo>
                  <a:lnTo>
                    <a:pt x="71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7683825" y="2390517"/>
              <a:ext cx="153463" cy="89719"/>
            </a:xfrm>
            <a:custGeom>
              <a:rect b="b" l="l" r="r" t="t"/>
              <a:pathLst>
                <a:path extrusionOk="0" h="5440" w="9305">
                  <a:moveTo>
                    <a:pt x="6728" y="1"/>
                  </a:moveTo>
                  <a:lnTo>
                    <a:pt x="1" y="3865"/>
                  </a:lnTo>
                  <a:lnTo>
                    <a:pt x="2577" y="5440"/>
                  </a:lnTo>
                  <a:lnTo>
                    <a:pt x="9304" y="1432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7683825" y="2454260"/>
              <a:ext cx="42501" cy="217190"/>
            </a:xfrm>
            <a:custGeom>
              <a:rect b="b" l="l" r="r" t="t"/>
              <a:pathLst>
                <a:path extrusionOk="0" h="13169" w="2577">
                  <a:moveTo>
                    <a:pt x="1" y="0"/>
                  </a:moveTo>
                  <a:lnTo>
                    <a:pt x="1" y="11594"/>
                  </a:lnTo>
                  <a:lnTo>
                    <a:pt x="2577" y="13169"/>
                  </a:lnTo>
                  <a:lnTo>
                    <a:pt x="2577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7726310" y="2414118"/>
              <a:ext cx="110978" cy="257332"/>
            </a:xfrm>
            <a:custGeom>
              <a:rect b="b" l="l" r="r" t="t"/>
              <a:pathLst>
                <a:path extrusionOk="0" h="15603" w="6729">
                  <a:moveTo>
                    <a:pt x="6728" y="1"/>
                  </a:moveTo>
                  <a:lnTo>
                    <a:pt x="1" y="4009"/>
                  </a:lnTo>
                  <a:lnTo>
                    <a:pt x="1" y="15603"/>
                  </a:lnTo>
                  <a:lnTo>
                    <a:pt x="6728" y="11595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7759361" y="2404684"/>
              <a:ext cx="120412" cy="70835"/>
            </a:xfrm>
            <a:custGeom>
              <a:rect b="b" l="l" r="r" t="t"/>
              <a:pathLst>
                <a:path extrusionOk="0" h="4295" w="7301">
                  <a:moveTo>
                    <a:pt x="6299" y="0"/>
                  </a:moveTo>
                  <a:lnTo>
                    <a:pt x="1" y="3579"/>
                  </a:lnTo>
                  <a:lnTo>
                    <a:pt x="1146" y="4294"/>
                  </a:lnTo>
                  <a:lnTo>
                    <a:pt x="7301" y="57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7759361" y="2463694"/>
              <a:ext cx="18900" cy="217206"/>
            </a:xfrm>
            <a:custGeom>
              <a:rect b="b" l="l" r="r" t="t"/>
              <a:pathLst>
                <a:path extrusionOk="0" h="13170" w="1146">
                  <a:moveTo>
                    <a:pt x="1" y="1"/>
                  </a:moveTo>
                  <a:lnTo>
                    <a:pt x="1" y="12454"/>
                  </a:lnTo>
                  <a:lnTo>
                    <a:pt x="1146" y="13169"/>
                  </a:lnTo>
                  <a:lnTo>
                    <a:pt x="1146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7778245" y="2414118"/>
              <a:ext cx="101528" cy="266783"/>
            </a:xfrm>
            <a:custGeom>
              <a:rect b="b" l="l" r="r" t="t"/>
              <a:pathLst>
                <a:path extrusionOk="0" h="16176" w="6156">
                  <a:moveTo>
                    <a:pt x="6156" y="1"/>
                  </a:moveTo>
                  <a:lnTo>
                    <a:pt x="1" y="3722"/>
                  </a:lnTo>
                  <a:lnTo>
                    <a:pt x="1" y="16175"/>
                  </a:lnTo>
                  <a:lnTo>
                    <a:pt x="6156" y="12597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7785336" y="2357466"/>
              <a:ext cx="148729" cy="85002"/>
            </a:xfrm>
            <a:custGeom>
              <a:rect b="b" l="l" r="r" t="t"/>
              <a:pathLst>
                <a:path extrusionOk="0" h="5154" w="9018">
                  <a:moveTo>
                    <a:pt x="7730" y="1"/>
                  </a:moveTo>
                  <a:lnTo>
                    <a:pt x="0" y="4438"/>
                  </a:lnTo>
                  <a:lnTo>
                    <a:pt x="1289" y="5154"/>
                  </a:lnTo>
                  <a:lnTo>
                    <a:pt x="9018" y="716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7785336" y="2430643"/>
              <a:ext cx="21259" cy="266783"/>
            </a:xfrm>
            <a:custGeom>
              <a:rect b="b" l="l" r="r" t="t"/>
              <a:pathLst>
                <a:path extrusionOk="0" h="16176" w="1289">
                  <a:moveTo>
                    <a:pt x="0" y="1"/>
                  </a:moveTo>
                  <a:lnTo>
                    <a:pt x="0" y="15316"/>
                  </a:lnTo>
                  <a:lnTo>
                    <a:pt x="1289" y="16175"/>
                  </a:lnTo>
                  <a:lnTo>
                    <a:pt x="1289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7806579" y="2369275"/>
              <a:ext cx="127487" cy="328151"/>
            </a:xfrm>
            <a:custGeom>
              <a:rect b="b" l="l" r="r" t="t"/>
              <a:pathLst>
                <a:path extrusionOk="0" h="19897" w="7730">
                  <a:moveTo>
                    <a:pt x="7730" y="0"/>
                  </a:moveTo>
                  <a:lnTo>
                    <a:pt x="1" y="4438"/>
                  </a:lnTo>
                  <a:lnTo>
                    <a:pt x="1" y="19896"/>
                  </a:lnTo>
                  <a:lnTo>
                    <a:pt x="7730" y="15316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811296" y="2442452"/>
              <a:ext cx="165271" cy="94436"/>
            </a:xfrm>
            <a:custGeom>
              <a:rect b="b" l="l" r="r" t="t"/>
              <a:pathLst>
                <a:path extrusionOk="0" h="5726" w="10021">
                  <a:moveTo>
                    <a:pt x="7158" y="1"/>
                  </a:moveTo>
                  <a:lnTo>
                    <a:pt x="1" y="4151"/>
                  </a:lnTo>
                  <a:lnTo>
                    <a:pt x="2720" y="5726"/>
                  </a:lnTo>
                  <a:lnTo>
                    <a:pt x="10020" y="1575"/>
                  </a:lnTo>
                  <a:lnTo>
                    <a:pt x="7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811296" y="2510912"/>
              <a:ext cx="44876" cy="231357"/>
            </a:xfrm>
            <a:custGeom>
              <a:rect b="b" l="l" r="r" t="t"/>
              <a:pathLst>
                <a:path extrusionOk="0" h="14028" w="2721">
                  <a:moveTo>
                    <a:pt x="1" y="0"/>
                  </a:moveTo>
                  <a:lnTo>
                    <a:pt x="1" y="12310"/>
                  </a:lnTo>
                  <a:lnTo>
                    <a:pt x="2720" y="14028"/>
                  </a:lnTo>
                  <a:lnTo>
                    <a:pt x="2720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7856155" y="2468427"/>
              <a:ext cx="120412" cy="273841"/>
            </a:xfrm>
            <a:custGeom>
              <a:rect b="b" l="l" r="r" t="t"/>
              <a:pathLst>
                <a:path extrusionOk="0" h="16604" w="7301">
                  <a:moveTo>
                    <a:pt x="7300" y="0"/>
                  </a:moveTo>
                  <a:lnTo>
                    <a:pt x="0" y="4151"/>
                  </a:lnTo>
                  <a:lnTo>
                    <a:pt x="0" y="16604"/>
                  </a:lnTo>
                  <a:lnTo>
                    <a:pt x="7300" y="12310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7934049" y="2711560"/>
              <a:ext cx="920677" cy="531174"/>
            </a:xfrm>
            <a:custGeom>
              <a:rect b="b" l="l" r="r" t="t"/>
              <a:pathLst>
                <a:path extrusionOk="0" h="32207" w="55824">
                  <a:moveTo>
                    <a:pt x="12167" y="1"/>
                  </a:moveTo>
                  <a:lnTo>
                    <a:pt x="1" y="7015"/>
                  </a:lnTo>
                  <a:lnTo>
                    <a:pt x="43800" y="32206"/>
                  </a:lnTo>
                  <a:lnTo>
                    <a:pt x="55823" y="25336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7934049" y="2827238"/>
              <a:ext cx="722388" cy="1128417"/>
            </a:xfrm>
            <a:custGeom>
              <a:rect b="b" l="l" r="r" t="t"/>
              <a:pathLst>
                <a:path extrusionOk="0" h="68420" w="43801">
                  <a:moveTo>
                    <a:pt x="1" y="1"/>
                  </a:moveTo>
                  <a:lnTo>
                    <a:pt x="1" y="43227"/>
                  </a:lnTo>
                  <a:lnTo>
                    <a:pt x="20040" y="54821"/>
                  </a:lnTo>
                  <a:lnTo>
                    <a:pt x="20612" y="55108"/>
                  </a:lnTo>
                  <a:lnTo>
                    <a:pt x="43800" y="68419"/>
                  </a:lnTo>
                  <a:lnTo>
                    <a:pt x="43800" y="25192"/>
                  </a:lnTo>
                  <a:lnTo>
                    <a:pt x="20612" y="11881"/>
                  </a:lnTo>
                  <a:lnTo>
                    <a:pt x="20040" y="11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8656421" y="3129397"/>
              <a:ext cx="198306" cy="826258"/>
            </a:xfrm>
            <a:custGeom>
              <a:rect b="b" l="l" r="r" t="t"/>
              <a:pathLst>
                <a:path extrusionOk="0" h="50099" w="12024">
                  <a:moveTo>
                    <a:pt x="12023" y="1"/>
                  </a:moveTo>
                  <a:lnTo>
                    <a:pt x="0" y="6871"/>
                  </a:lnTo>
                  <a:lnTo>
                    <a:pt x="0" y="50098"/>
                  </a:lnTo>
                  <a:lnTo>
                    <a:pt x="12023" y="43228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8264542" y="3016094"/>
              <a:ext cx="9467" cy="720013"/>
            </a:xfrm>
            <a:custGeom>
              <a:rect b="b" l="l" r="r" t="t"/>
              <a:pathLst>
                <a:path extrusionOk="0" h="43657" w="574">
                  <a:moveTo>
                    <a:pt x="1" y="0"/>
                  </a:moveTo>
                  <a:lnTo>
                    <a:pt x="1" y="43370"/>
                  </a:lnTo>
                  <a:lnTo>
                    <a:pt x="573" y="43657"/>
                  </a:lnTo>
                  <a:lnTo>
                    <a:pt x="573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7511495" y="2798904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6"/>
                  </a:lnTo>
                  <a:lnTo>
                    <a:pt x="859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7579955" y="2836688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859" y="11022"/>
                  </a:lnTo>
                  <a:lnTo>
                    <a:pt x="859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8229133" y="3216742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5"/>
                  </a:lnTo>
                  <a:lnTo>
                    <a:pt x="859" y="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8297593" y="3254526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716" y="11021"/>
                  </a:lnTo>
                  <a:lnTo>
                    <a:pt x="859" y="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7910448" y="2813071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0" y="1"/>
                  </a:moveTo>
                  <a:lnTo>
                    <a:pt x="0" y="43228"/>
                  </a:lnTo>
                  <a:lnTo>
                    <a:pt x="716" y="43514"/>
                  </a:lnTo>
                  <a:lnTo>
                    <a:pt x="71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8219699" y="1559957"/>
              <a:ext cx="516990" cy="1170902"/>
            </a:xfrm>
            <a:custGeom>
              <a:rect b="b" l="l" r="r" t="t"/>
              <a:pathLst>
                <a:path extrusionOk="0" h="70996" w="31347">
                  <a:moveTo>
                    <a:pt x="4008" y="10020"/>
                  </a:moveTo>
                  <a:lnTo>
                    <a:pt x="13598" y="15602"/>
                  </a:lnTo>
                  <a:lnTo>
                    <a:pt x="13598" y="17033"/>
                  </a:lnTo>
                  <a:lnTo>
                    <a:pt x="4008" y="11594"/>
                  </a:lnTo>
                  <a:lnTo>
                    <a:pt x="4008" y="10020"/>
                  </a:lnTo>
                  <a:close/>
                  <a:moveTo>
                    <a:pt x="4008" y="13884"/>
                  </a:moveTo>
                  <a:lnTo>
                    <a:pt x="13598" y="19466"/>
                  </a:lnTo>
                  <a:lnTo>
                    <a:pt x="13598" y="20898"/>
                  </a:lnTo>
                  <a:lnTo>
                    <a:pt x="4008" y="15459"/>
                  </a:lnTo>
                  <a:lnTo>
                    <a:pt x="4008" y="13884"/>
                  </a:lnTo>
                  <a:close/>
                  <a:moveTo>
                    <a:pt x="4008" y="17749"/>
                  </a:moveTo>
                  <a:lnTo>
                    <a:pt x="13598" y="23331"/>
                  </a:lnTo>
                  <a:lnTo>
                    <a:pt x="13598" y="24762"/>
                  </a:lnTo>
                  <a:lnTo>
                    <a:pt x="4008" y="19323"/>
                  </a:lnTo>
                  <a:lnTo>
                    <a:pt x="4008" y="17749"/>
                  </a:lnTo>
                  <a:close/>
                  <a:moveTo>
                    <a:pt x="4008" y="21757"/>
                  </a:moveTo>
                  <a:lnTo>
                    <a:pt x="13455" y="27196"/>
                  </a:lnTo>
                  <a:lnTo>
                    <a:pt x="13455" y="28627"/>
                  </a:lnTo>
                  <a:lnTo>
                    <a:pt x="4008" y="23188"/>
                  </a:lnTo>
                  <a:lnTo>
                    <a:pt x="4008" y="21757"/>
                  </a:lnTo>
                  <a:close/>
                  <a:moveTo>
                    <a:pt x="17827" y="19060"/>
                  </a:moveTo>
                  <a:cubicBezTo>
                    <a:pt x="18082" y="19060"/>
                    <a:pt x="18388" y="19142"/>
                    <a:pt x="18751" y="19323"/>
                  </a:cubicBezTo>
                  <a:cubicBezTo>
                    <a:pt x="18751" y="19323"/>
                    <a:pt x="18751" y="19323"/>
                    <a:pt x="18894" y="19466"/>
                  </a:cubicBezTo>
                  <a:cubicBezTo>
                    <a:pt x="20468" y="20325"/>
                    <a:pt x="22043" y="24333"/>
                    <a:pt x="22043" y="24333"/>
                  </a:cubicBezTo>
                  <a:cubicBezTo>
                    <a:pt x="22043" y="24333"/>
                    <a:pt x="23215" y="22477"/>
                    <a:pt x="24752" y="22477"/>
                  </a:cubicBezTo>
                  <a:cubicBezTo>
                    <a:pt x="25076" y="22477"/>
                    <a:pt x="25416" y="22559"/>
                    <a:pt x="25764" y="22759"/>
                  </a:cubicBezTo>
                  <a:cubicBezTo>
                    <a:pt x="25908" y="22902"/>
                    <a:pt x="26194" y="23188"/>
                    <a:pt x="26480" y="23474"/>
                  </a:cubicBezTo>
                  <a:cubicBezTo>
                    <a:pt x="28770" y="26051"/>
                    <a:pt x="27339" y="28770"/>
                    <a:pt x="25621" y="29629"/>
                  </a:cubicBezTo>
                  <a:cubicBezTo>
                    <a:pt x="24047" y="30631"/>
                    <a:pt x="21757" y="30774"/>
                    <a:pt x="21757" y="30774"/>
                  </a:cubicBezTo>
                  <a:cubicBezTo>
                    <a:pt x="21757" y="30822"/>
                    <a:pt x="21757" y="30838"/>
                    <a:pt x="21751" y="30838"/>
                  </a:cubicBezTo>
                  <a:cubicBezTo>
                    <a:pt x="21741" y="30838"/>
                    <a:pt x="21709" y="30774"/>
                    <a:pt x="21613" y="30774"/>
                  </a:cubicBezTo>
                  <a:cubicBezTo>
                    <a:pt x="20612" y="30202"/>
                    <a:pt x="17892" y="25049"/>
                    <a:pt x="17606" y="24333"/>
                  </a:cubicBezTo>
                  <a:cubicBezTo>
                    <a:pt x="16622" y="22119"/>
                    <a:pt x="16272" y="19060"/>
                    <a:pt x="17827" y="19060"/>
                  </a:cubicBezTo>
                  <a:close/>
                  <a:moveTo>
                    <a:pt x="6441" y="29057"/>
                  </a:moveTo>
                  <a:lnTo>
                    <a:pt x="8588" y="30202"/>
                  </a:lnTo>
                  <a:lnTo>
                    <a:pt x="8588" y="32492"/>
                  </a:lnTo>
                  <a:lnTo>
                    <a:pt x="10449" y="33637"/>
                  </a:lnTo>
                  <a:lnTo>
                    <a:pt x="10449" y="36070"/>
                  </a:lnTo>
                  <a:lnTo>
                    <a:pt x="8588" y="34925"/>
                  </a:lnTo>
                  <a:lnTo>
                    <a:pt x="8588" y="37215"/>
                  </a:lnTo>
                  <a:lnTo>
                    <a:pt x="6441" y="35927"/>
                  </a:lnTo>
                  <a:lnTo>
                    <a:pt x="6441" y="33780"/>
                  </a:lnTo>
                  <a:lnTo>
                    <a:pt x="4437" y="32635"/>
                  </a:lnTo>
                  <a:lnTo>
                    <a:pt x="4437" y="30058"/>
                  </a:lnTo>
                  <a:lnTo>
                    <a:pt x="6441" y="31204"/>
                  </a:lnTo>
                  <a:lnTo>
                    <a:pt x="6441" y="29057"/>
                  </a:lnTo>
                  <a:close/>
                  <a:moveTo>
                    <a:pt x="17463" y="34925"/>
                  </a:moveTo>
                  <a:lnTo>
                    <a:pt x="27625" y="40794"/>
                  </a:lnTo>
                  <a:lnTo>
                    <a:pt x="27625" y="42225"/>
                  </a:lnTo>
                  <a:lnTo>
                    <a:pt x="17463" y="36356"/>
                  </a:lnTo>
                  <a:lnTo>
                    <a:pt x="17463" y="34925"/>
                  </a:lnTo>
                  <a:close/>
                  <a:moveTo>
                    <a:pt x="14027" y="36500"/>
                  </a:moveTo>
                  <a:lnTo>
                    <a:pt x="27625" y="44372"/>
                  </a:lnTo>
                  <a:lnTo>
                    <a:pt x="27625" y="45803"/>
                  </a:lnTo>
                  <a:lnTo>
                    <a:pt x="14027" y="38074"/>
                  </a:lnTo>
                  <a:lnTo>
                    <a:pt x="14027" y="36500"/>
                  </a:lnTo>
                  <a:close/>
                  <a:moveTo>
                    <a:pt x="13455" y="40078"/>
                  </a:moveTo>
                  <a:lnTo>
                    <a:pt x="27625" y="48237"/>
                  </a:lnTo>
                  <a:lnTo>
                    <a:pt x="27625" y="49668"/>
                  </a:lnTo>
                  <a:lnTo>
                    <a:pt x="13455" y="41509"/>
                  </a:lnTo>
                  <a:lnTo>
                    <a:pt x="13455" y="40078"/>
                  </a:lnTo>
                  <a:close/>
                  <a:moveTo>
                    <a:pt x="3722" y="38360"/>
                  </a:moveTo>
                  <a:lnTo>
                    <a:pt x="27625" y="52101"/>
                  </a:lnTo>
                  <a:lnTo>
                    <a:pt x="27482" y="53533"/>
                  </a:lnTo>
                  <a:lnTo>
                    <a:pt x="3722" y="39792"/>
                  </a:lnTo>
                  <a:lnTo>
                    <a:pt x="3722" y="38360"/>
                  </a:lnTo>
                  <a:close/>
                  <a:moveTo>
                    <a:pt x="3722" y="42225"/>
                  </a:moveTo>
                  <a:lnTo>
                    <a:pt x="27482" y="55966"/>
                  </a:lnTo>
                  <a:lnTo>
                    <a:pt x="27482" y="57397"/>
                  </a:lnTo>
                  <a:lnTo>
                    <a:pt x="3722" y="43656"/>
                  </a:lnTo>
                  <a:lnTo>
                    <a:pt x="3722" y="42225"/>
                  </a:lnTo>
                  <a:close/>
                  <a:moveTo>
                    <a:pt x="3722" y="46090"/>
                  </a:moveTo>
                  <a:lnTo>
                    <a:pt x="27482" y="59831"/>
                  </a:lnTo>
                  <a:lnTo>
                    <a:pt x="27482" y="61262"/>
                  </a:lnTo>
                  <a:lnTo>
                    <a:pt x="3722" y="47521"/>
                  </a:lnTo>
                  <a:lnTo>
                    <a:pt x="3722" y="46090"/>
                  </a:lnTo>
                  <a:close/>
                  <a:moveTo>
                    <a:pt x="143" y="0"/>
                  </a:moveTo>
                  <a:lnTo>
                    <a:pt x="0" y="52960"/>
                  </a:lnTo>
                  <a:lnTo>
                    <a:pt x="31204" y="70995"/>
                  </a:lnTo>
                  <a:lnTo>
                    <a:pt x="31347" y="1803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8285785" y="1725195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8285785" y="1788939"/>
              <a:ext cx="158180" cy="115678"/>
            </a:xfrm>
            <a:custGeom>
              <a:rect b="b" l="l" r="r" t="t"/>
              <a:pathLst>
                <a:path extrusionOk="0" h="7014" w="9591">
                  <a:moveTo>
                    <a:pt x="1" y="0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285785" y="1852666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8285785" y="1918768"/>
              <a:ext cx="158180" cy="113336"/>
            </a:xfrm>
            <a:custGeom>
              <a:rect b="b" l="l" r="r" t="t"/>
              <a:pathLst>
                <a:path extrusionOk="0" h="6872" w="9591">
                  <a:moveTo>
                    <a:pt x="1" y="1"/>
                  </a:moveTo>
                  <a:lnTo>
                    <a:pt x="1" y="1432"/>
                  </a:lnTo>
                  <a:lnTo>
                    <a:pt x="9448" y="6871"/>
                  </a:lnTo>
                  <a:lnTo>
                    <a:pt x="9591" y="5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8451040" y="2161917"/>
              <a:ext cx="224282" cy="153463"/>
            </a:xfrm>
            <a:custGeom>
              <a:rect b="b" l="l" r="r" t="t"/>
              <a:pathLst>
                <a:path extrusionOk="0" h="9305" w="13599">
                  <a:moveTo>
                    <a:pt x="0" y="1"/>
                  </a:moveTo>
                  <a:lnTo>
                    <a:pt x="0" y="1575"/>
                  </a:lnTo>
                  <a:lnTo>
                    <a:pt x="13598" y="9304"/>
                  </a:lnTo>
                  <a:lnTo>
                    <a:pt x="13598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8507691" y="2135958"/>
              <a:ext cx="167630" cy="120395"/>
            </a:xfrm>
            <a:custGeom>
              <a:rect b="b" l="l" r="r" t="t"/>
              <a:pathLst>
                <a:path extrusionOk="0" h="7300" w="10164">
                  <a:moveTo>
                    <a:pt x="1" y="0"/>
                  </a:moveTo>
                  <a:lnTo>
                    <a:pt x="1" y="1431"/>
                  </a:lnTo>
                  <a:lnTo>
                    <a:pt x="10163" y="7300"/>
                  </a:lnTo>
                  <a:lnTo>
                    <a:pt x="10163" y="5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8441589" y="2220927"/>
              <a:ext cx="233732" cy="158196"/>
            </a:xfrm>
            <a:custGeom>
              <a:rect b="b" l="l" r="r" t="t"/>
              <a:pathLst>
                <a:path extrusionOk="0" h="9592" w="14172">
                  <a:moveTo>
                    <a:pt x="1" y="1"/>
                  </a:moveTo>
                  <a:lnTo>
                    <a:pt x="1" y="1432"/>
                  </a:lnTo>
                  <a:lnTo>
                    <a:pt x="14171" y="9591"/>
                  </a:lnTo>
                  <a:lnTo>
                    <a:pt x="14171" y="8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8281068" y="2192609"/>
              <a:ext cx="394253" cy="250241"/>
            </a:xfrm>
            <a:custGeom>
              <a:rect b="b" l="l" r="r" t="t"/>
              <a:pathLst>
                <a:path extrusionOk="0" h="15173" w="23905">
                  <a:moveTo>
                    <a:pt x="1" y="0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904" y="137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8281068" y="2256336"/>
              <a:ext cx="391878" cy="250257"/>
            </a:xfrm>
            <a:custGeom>
              <a:rect b="b" l="l" r="r" t="t"/>
              <a:pathLst>
                <a:path extrusionOk="0" h="15174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8281068" y="2320080"/>
              <a:ext cx="391878" cy="250241"/>
            </a:xfrm>
            <a:custGeom>
              <a:rect b="b" l="l" r="r" t="t"/>
              <a:pathLst>
                <a:path extrusionOk="0" h="15173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8488049" y="1874288"/>
              <a:ext cx="206156" cy="194265"/>
            </a:xfrm>
            <a:custGeom>
              <a:rect b="b" l="l" r="r" t="t"/>
              <a:pathLst>
                <a:path extrusionOk="0" h="11779" w="12500">
                  <a:moveTo>
                    <a:pt x="1556" y="1"/>
                  </a:moveTo>
                  <a:cubicBezTo>
                    <a:pt x="1" y="1"/>
                    <a:pt x="351" y="3060"/>
                    <a:pt x="1335" y="5274"/>
                  </a:cubicBezTo>
                  <a:cubicBezTo>
                    <a:pt x="1621" y="5990"/>
                    <a:pt x="4341" y="11143"/>
                    <a:pt x="5342" y="11715"/>
                  </a:cubicBezTo>
                  <a:cubicBezTo>
                    <a:pt x="5438" y="11715"/>
                    <a:pt x="5470" y="11779"/>
                    <a:pt x="5480" y="11779"/>
                  </a:cubicBezTo>
                  <a:cubicBezTo>
                    <a:pt x="5486" y="11779"/>
                    <a:pt x="5486" y="11763"/>
                    <a:pt x="5486" y="11715"/>
                  </a:cubicBezTo>
                  <a:cubicBezTo>
                    <a:pt x="5486" y="11715"/>
                    <a:pt x="7776" y="11572"/>
                    <a:pt x="9350" y="10570"/>
                  </a:cubicBezTo>
                  <a:cubicBezTo>
                    <a:pt x="11068" y="9711"/>
                    <a:pt x="12499" y="6992"/>
                    <a:pt x="10209" y="4415"/>
                  </a:cubicBezTo>
                  <a:cubicBezTo>
                    <a:pt x="9923" y="4129"/>
                    <a:pt x="9637" y="3843"/>
                    <a:pt x="9493" y="3700"/>
                  </a:cubicBezTo>
                  <a:cubicBezTo>
                    <a:pt x="9145" y="3500"/>
                    <a:pt x="8805" y="3418"/>
                    <a:pt x="8481" y="3418"/>
                  </a:cubicBezTo>
                  <a:cubicBezTo>
                    <a:pt x="6944" y="3418"/>
                    <a:pt x="5772" y="5274"/>
                    <a:pt x="5772" y="5274"/>
                  </a:cubicBezTo>
                  <a:cubicBezTo>
                    <a:pt x="5772" y="5274"/>
                    <a:pt x="4197" y="1266"/>
                    <a:pt x="2623" y="407"/>
                  </a:cubicBezTo>
                  <a:cubicBezTo>
                    <a:pt x="2480" y="264"/>
                    <a:pt x="2480" y="264"/>
                    <a:pt x="2480" y="264"/>
                  </a:cubicBezTo>
                  <a:cubicBezTo>
                    <a:pt x="2117" y="83"/>
                    <a:pt x="181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8325927" y="2039163"/>
              <a:ext cx="35426" cy="134579"/>
            </a:xfrm>
            <a:custGeom>
              <a:rect b="b" l="l" r="r" t="t"/>
              <a:pathLst>
                <a:path extrusionOk="0" h="8160" w="2148">
                  <a:moveTo>
                    <a:pt x="0" y="1"/>
                  </a:moveTo>
                  <a:lnTo>
                    <a:pt x="0" y="2148"/>
                  </a:lnTo>
                  <a:lnTo>
                    <a:pt x="2147" y="3436"/>
                  </a:lnTo>
                  <a:lnTo>
                    <a:pt x="2147" y="1146"/>
                  </a:lnTo>
                  <a:lnTo>
                    <a:pt x="0" y="1"/>
                  </a:lnTo>
                  <a:close/>
                  <a:moveTo>
                    <a:pt x="0" y="4724"/>
                  </a:moveTo>
                  <a:lnTo>
                    <a:pt x="0" y="6871"/>
                  </a:lnTo>
                  <a:lnTo>
                    <a:pt x="2147" y="8159"/>
                  </a:lnTo>
                  <a:lnTo>
                    <a:pt x="2147" y="5869"/>
                  </a:lnTo>
                  <a:lnTo>
                    <a:pt x="0" y="47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8292877" y="2055689"/>
              <a:ext cx="99153" cy="99169"/>
            </a:xfrm>
            <a:custGeom>
              <a:rect b="b" l="l" r="r" t="t"/>
              <a:pathLst>
                <a:path extrusionOk="0" h="6013" w="6012">
                  <a:moveTo>
                    <a:pt x="0" y="0"/>
                  </a:moveTo>
                  <a:lnTo>
                    <a:pt x="0" y="2577"/>
                  </a:lnTo>
                  <a:lnTo>
                    <a:pt x="2004" y="3722"/>
                  </a:lnTo>
                  <a:lnTo>
                    <a:pt x="4151" y="4867"/>
                  </a:lnTo>
                  <a:lnTo>
                    <a:pt x="6012" y="6012"/>
                  </a:lnTo>
                  <a:lnTo>
                    <a:pt x="6012" y="3579"/>
                  </a:lnTo>
                  <a:lnTo>
                    <a:pt x="4151" y="2434"/>
                  </a:lnTo>
                  <a:lnTo>
                    <a:pt x="2004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45"/>
          <p:cNvGrpSpPr/>
          <p:nvPr/>
        </p:nvGrpSpPr>
        <p:grpSpPr>
          <a:xfrm>
            <a:off x="5497696" y="1983742"/>
            <a:ext cx="2531078" cy="2859178"/>
            <a:chOff x="5243499" y="2046616"/>
            <a:chExt cx="2197880" cy="2482787"/>
          </a:xfrm>
        </p:grpSpPr>
        <p:sp>
          <p:nvSpPr>
            <p:cNvPr id="939" name="Google Shape;939;p45"/>
            <p:cNvSpPr/>
            <p:nvPr/>
          </p:nvSpPr>
          <p:spPr>
            <a:xfrm>
              <a:off x="6865128" y="2729550"/>
              <a:ext cx="238996" cy="290497"/>
            </a:xfrm>
            <a:custGeom>
              <a:rect b="b" l="l" r="r" t="t"/>
              <a:pathLst>
                <a:path extrusionOk="0" h="19962" w="16423">
                  <a:moveTo>
                    <a:pt x="12616" y="9794"/>
                  </a:moveTo>
                  <a:lnTo>
                    <a:pt x="12616" y="9794"/>
                  </a:lnTo>
                  <a:cubicBezTo>
                    <a:pt x="12500" y="9991"/>
                    <a:pt x="12388" y="10191"/>
                    <a:pt x="12280" y="10393"/>
                  </a:cubicBezTo>
                  <a:lnTo>
                    <a:pt x="12280" y="10393"/>
                  </a:lnTo>
                  <a:cubicBezTo>
                    <a:pt x="12370" y="10230"/>
                    <a:pt x="12481" y="10031"/>
                    <a:pt x="12616" y="9794"/>
                  </a:cubicBezTo>
                  <a:close/>
                  <a:moveTo>
                    <a:pt x="7195" y="0"/>
                  </a:moveTo>
                  <a:cubicBezTo>
                    <a:pt x="4807" y="0"/>
                    <a:pt x="2569" y="1085"/>
                    <a:pt x="1869" y="2084"/>
                  </a:cubicBezTo>
                  <a:cubicBezTo>
                    <a:pt x="1169" y="3369"/>
                    <a:pt x="468" y="3369"/>
                    <a:pt x="468" y="3369"/>
                  </a:cubicBezTo>
                  <a:lnTo>
                    <a:pt x="117" y="3369"/>
                  </a:lnTo>
                  <a:cubicBezTo>
                    <a:pt x="117" y="3369"/>
                    <a:pt x="1" y="3720"/>
                    <a:pt x="5023" y="7691"/>
                  </a:cubicBezTo>
                  <a:cubicBezTo>
                    <a:pt x="10046" y="11779"/>
                    <a:pt x="5958" y="17503"/>
                    <a:pt x="8060" y="19138"/>
                  </a:cubicBezTo>
                  <a:cubicBezTo>
                    <a:pt x="8864" y="19763"/>
                    <a:pt x="9463" y="19962"/>
                    <a:pt x="9850" y="19962"/>
                  </a:cubicBezTo>
                  <a:cubicBezTo>
                    <a:pt x="10477" y="19962"/>
                    <a:pt x="10551" y="19444"/>
                    <a:pt x="10046" y="19372"/>
                  </a:cubicBezTo>
                  <a:cubicBezTo>
                    <a:pt x="9267" y="19260"/>
                    <a:pt x="10079" y="14481"/>
                    <a:pt x="12280" y="10393"/>
                  </a:cubicBezTo>
                  <a:lnTo>
                    <a:pt x="12280" y="10393"/>
                  </a:lnTo>
                  <a:cubicBezTo>
                    <a:pt x="12051" y="10807"/>
                    <a:pt x="11959" y="10990"/>
                    <a:pt x="11955" y="10990"/>
                  </a:cubicBezTo>
                  <a:cubicBezTo>
                    <a:pt x="11929" y="10990"/>
                    <a:pt x="16423" y="1662"/>
                    <a:pt x="8411" y="99"/>
                  </a:cubicBezTo>
                  <a:cubicBezTo>
                    <a:pt x="8006" y="31"/>
                    <a:pt x="7598" y="0"/>
                    <a:pt x="7195" y="0"/>
                  </a:cubicBezTo>
                  <a:close/>
                </a:path>
              </a:pathLst>
            </a:custGeom>
            <a:solidFill>
              <a:srgbClr val="133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6627151" y="2421604"/>
              <a:ext cx="318874" cy="435935"/>
            </a:xfrm>
            <a:custGeom>
              <a:rect b="b" l="l" r="r" t="t"/>
              <a:pathLst>
                <a:path extrusionOk="0" h="29956" w="21912">
                  <a:moveTo>
                    <a:pt x="19361" y="3102"/>
                  </a:moveTo>
                  <a:cubicBezTo>
                    <a:pt x="19168" y="3102"/>
                    <a:pt x="18945" y="3156"/>
                    <a:pt x="18690" y="3272"/>
                  </a:cubicBezTo>
                  <a:cubicBezTo>
                    <a:pt x="15069" y="4907"/>
                    <a:pt x="14134" y="1"/>
                    <a:pt x="8294" y="17755"/>
                  </a:cubicBezTo>
                  <a:cubicBezTo>
                    <a:pt x="8294" y="17755"/>
                    <a:pt x="5607" y="22778"/>
                    <a:pt x="3972" y="23129"/>
                  </a:cubicBezTo>
                  <a:cubicBezTo>
                    <a:pt x="2337" y="23479"/>
                    <a:pt x="1" y="25114"/>
                    <a:pt x="1" y="25114"/>
                  </a:cubicBezTo>
                  <a:lnTo>
                    <a:pt x="2454" y="29903"/>
                  </a:lnTo>
                  <a:cubicBezTo>
                    <a:pt x="2454" y="29903"/>
                    <a:pt x="3180" y="29955"/>
                    <a:pt x="4271" y="29955"/>
                  </a:cubicBezTo>
                  <a:cubicBezTo>
                    <a:pt x="6451" y="29955"/>
                    <a:pt x="10085" y="29748"/>
                    <a:pt x="12265" y="28502"/>
                  </a:cubicBezTo>
                  <a:cubicBezTo>
                    <a:pt x="15653" y="26516"/>
                    <a:pt x="18690" y="14018"/>
                    <a:pt x="19040" y="13200"/>
                  </a:cubicBezTo>
                  <a:cubicBezTo>
                    <a:pt x="19366" y="12440"/>
                    <a:pt x="21912" y="3102"/>
                    <a:pt x="19361" y="3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6827728" y="2502152"/>
              <a:ext cx="495513" cy="686936"/>
            </a:xfrm>
            <a:custGeom>
              <a:rect b="b" l="l" r="r" t="t"/>
              <a:pathLst>
                <a:path extrusionOk="0" h="47204" w="34050">
                  <a:moveTo>
                    <a:pt x="8248" y="1"/>
                  </a:moveTo>
                  <a:cubicBezTo>
                    <a:pt x="6708" y="1"/>
                    <a:pt x="6024" y="1672"/>
                    <a:pt x="3271" y="3343"/>
                  </a:cubicBezTo>
                  <a:cubicBezTo>
                    <a:pt x="1" y="5212"/>
                    <a:pt x="1169" y="18878"/>
                    <a:pt x="1753" y="22266"/>
                  </a:cubicBezTo>
                  <a:cubicBezTo>
                    <a:pt x="2454" y="25653"/>
                    <a:pt x="9345" y="29975"/>
                    <a:pt x="7944" y="32428"/>
                  </a:cubicBezTo>
                  <a:cubicBezTo>
                    <a:pt x="2804" y="41188"/>
                    <a:pt x="16938" y="43408"/>
                    <a:pt x="26633" y="45744"/>
                  </a:cubicBezTo>
                  <a:cubicBezTo>
                    <a:pt x="31480" y="46912"/>
                    <a:pt x="33144" y="47204"/>
                    <a:pt x="33597" y="47204"/>
                  </a:cubicBezTo>
                  <a:cubicBezTo>
                    <a:pt x="34050" y="47204"/>
                    <a:pt x="33290" y="46912"/>
                    <a:pt x="33290" y="46912"/>
                  </a:cubicBezTo>
                  <a:cubicBezTo>
                    <a:pt x="33290" y="46912"/>
                    <a:pt x="33641" y="36633"/>
                    <a:pt x="32239" y="34180"/>
                  </a:cubicBezTo>
                  <a:cubicBezTo>
                    <a:pt x="30721" y="31727"/>
                    <a:pt x="17872" y="27522"/>
                    <a:pt x="17872" y="26471"/>
                  </a:cubicBezTo>
                  <a:cubicBezTo>
                    <a:pt x="17872" y="20864"/>
                    <a:pt x="14368" y="189"/>
                    <a:pt x="14368" y="189"/>
                  </a:cubicBezTo>
                  <a:cubicBezTo>
                    <a:pt x="14368" y="189"/>
                    <a:pt x="13174" y="501"/>
                    <a:pt x="11651" y="501"/>
                  </a:cubicBezTo>
                  <a:cubicBezTo>
                    <a:pt x="10890" y="501"/>
                    <a:pt x="10046" y="423"/>
                    <a:pt x="9228" y="189"/>
                  </a:cubicBezTo>
                  <a:cubicBezTo>
                    <a:pt x="8858" y="60"/>
                    <a:pt x="8538" y="1"/>
                    <a:pt x="8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6848131" y="2960454"/>
              <a:ext cx="263488" cy="1192781"/>
            </a:xfrm>
            <a:custGeom>
              <a:rect b="b" l="l" r="r" t="t"/>
              <a:pathLst>
                <a:path extrusionOk="0" h="81964" w="18106">
                  <a:moveTo>
                    <a:pt x="4439" y="0"/>
                  </a:moveTo>
                  <a:cubicBezTo>
                    <a:pt x="4439" y="0"/>
                    <a:pt x="2103" y="1753"/>
                    <a:pt x="1052" y="14017"/>
                  </a:cubicBezTo>
                  <a:cubicBezTo>
                    <a:pt x="0" y="26165"/>
                    <a:pt x="2687" y="41934"/>
                    <a:pt x="4673" y="44036"/>
                  </a:cubicBezTo>
                  <a:cubicBezTo>
                    <a:pt x="6775" y="46139"/>
                    <a:pt x="7943" y="55834"/>
                    <a:pt x="7943" y="60272"/>
                  </a:cubicBezTo>
                  <a:cubicBezTo>
                    <a:pt x="7943" y="64594"/>
                    <a:pt x="7476" y="68682"/>
                    <a:pt x="5724" y="70902"/>
                  </a:cubicBezTo>
                  <a:cubicBezTo>
                    <a:pt x="4089" y="73121"/>
                    <a:pt x="1402" y="76158"/>
                    <a:pt x="818" y="76742"/>
                  </a:cubicBezTo>
                  <a:cubicBezTo>
                    <a:pt x="234" y="77326"/>
                    <a:pt x="117" y="81181"/>
                    <a:pt x="1285" y="81881"/>
                  </a:cubicBezTo>
                  <a:cubicBezTo>
                    <a:pt x="1397" y="81937"/>
                    <a:pt x="1541" y="81963"/>
                    <a:pt x="1713" y="81963"/>
                  </a:cubicBezTo>
                  <a:cubicBezTo>
                    <a:pt x="3338" y="81963"/>
                    <a:pt x="7387" y="79634"/>
                    <a:pt x="8761" y="78261"/>
                  </a:cubicBezTo>
                  <a:cubicBezTo>
                    <a:pt x="10163" y="76859"/>
                    <a:pt x="12499" y="72420"/>
                    <a:pt x="13667" y="72420"/>
                  </a:cubicBezTo>
                  <a:cubicBezTo>
                    <a:pt x="14952" y="72420"/>
                    <a:pt x="13433" y="69150"/>
                    <a:pt x="13433" y="65879"/>
                  </a:cubicBezTo>
                  <a:cubicBezTo>
                    <a:pt x="13433" y="62725"/>
                    <a:pt x="16704" y="54432"/>
                    <a:pt x="15886" y="50344"/>
                  </a:cubicBezTo>
                  <a:cubicBezTo>
                    <a:pt x="14952" y="46372"/>
                    <a:pt x="13784" y="46256"/>
                    <a:pt x="13316" y="40999"/>
                  </a:cubicBezTo>
                  <a:cubicBezTo>
                    <a:pt x="12966" y="35743"/>
                    <a:pt x="14601" y="15769"/>
                    <a:pt x="14601" y="15769"/>
                  </a:cubicBezTo>
                  <a:lnTo>
                    <a:pt x="18105" y="6658"/>
                  </a:lnTo>
                  <a:cubicBezTo>
                    <a:pt x="16821" y="2687"/>
                    <a:pt x="4439" y="0"/>
                    <a:pt x="443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7026617" y="3028429"/>
              <a:ext cx="319573" cy="1212238"/>
            </a:xfrm>
            <a:custGeom>
              <a:rect b="b" l="l" r="r" t="t"/>
              <a:pathLst>
                <a:path extrusionOk="0" h="83301" w="21960">
                  <a:moveTo>
                    <a:pt x="5545" y="1"/>
                  </a:moveTo>
                  <a:cubicBezTo>
                    <a:pt x="3063" y="1"/>
                    <a:pt x="1321" y="1310"/>
                    <a:pt x="1519" y="4908"/>
                  </a:cubicBezTo>
                  <a:cubicBezTo>
                    <a:pt x="1519" y="4908"/>
                    <a:pt x="2570" y="35978"/>
                    <a:pt x="5023" y="41234"/>
                  </a:cubicBezTo>
                  <a:cubicBezTo>
                    <a:pt x="7476" y="46374"/>
                    <a:pt x="7592" y="48943"/>
                    <a:pt x="7826" y="51864"/>
                  </a:cubicBezTo>
                  <a:cubicBezTo>
                    <a:pt x="8060" y="54667"/>
                    <a:pt x="8060" y="70202"/>
                    <a:pt x="8060" y="70202"/>
                  </a:cubicBezTo>
                  <a:cubicBezTo>
                    <a:pt x="8060" y="70202"/>
                    <a:pt x="6191" y="74290"/>
                    <a:pt x="3738" y="76743"/>
                  </a:cubicBezTo>
                  <a:cubicBezTo>
                    <a:pt x="1285" y="79313"/>
                    <a:pt x="0" y="81766"/>
                    <a:pt x="1168" y="82467"/>
                  </a:cubicBezTo>
                  <a:cubicBezTo>
                    <a:pt x="2331" y="83140"/>
                    <a:pt x="2500" y="83300"/>
                    <a:pt x="2800" y="83300"/>
                  </a:cubicBezTo>
                  <a:cubicBezTo>
                    <a:pt x="3073" y="83300"/>
                    <a:pt x="3454" y="83168"/>
                    <a:pt x="4789" y="83168"/>
                  </a:cubicBezTo>
                  <a:cubicBezTo>
                    <a:pt x="7709" y="83168"/>
                    <a:pt x="10513" y="80014"/>
                    <a:pt x="11330" y="78379"/>
                  </a:cubicBezTo>
                  <a:cubicBezTo>
                    <a:pt x="11797" y="77444"/>
                    <a:pt x="13199" y="76042"/>
                    <a:pt x="14250" y="75108"/>
                  </a:cubicBezTo>
                  <a:cubicBezTo>
                    <a:pt x="15185" y="74174"/>
                    <a:pt x="15535" y="72772"/>
                    <a:pt x="15068" y="71604"/>
                  </a:cubicBezTo>
                  <a:cubicBezTo>
                    <a:pt x="14718" y="70436"/>
                    <a:pt x="14250" y="69034"/>
                    <a:pt x="14250" y="67866"/>
                  </a:cubicBezTo>
                  <a:cubicBezTo>
                    <a:pt x="14250" y="66464"/>
                    <a:pt x="13783" y="63311"/>
                    <a:pt x="15302" y="59222"/>
                  </a:cubicBezTo>
                  <a:cubicBezTo>
                    <a:pt x="16820" y="55134"/>
                    <a:pt x="18572" y="48359"/>
                    <a:pt x="14718" y="38548"/>
                  </a:cubicBezTo>
                  <a:cubicBezTo>
                    <a:pt x="12031" y="31423"/>
                    <a:pt x="21960" y="11916"/>
                    <a:pt x="19623" y="7711"/>
                  </a:cubicBezTo>
                  <a:cubicBezTo>
                    <a:pt x="18078" y="5006"/>
                    <a:pt x="10397" y="1"/>
                    <a:pt x="554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6985812" y="4082336"/>
              <a:ext cx="268595" cy="183565"/>
            </a:xfrm>
            <a:custGeom>
              <a:rect b="b" l="l" r="r" t="t"/>
              <a:pathLst>
                <a:path extrusionOk="0" h="12614" w="18457">
                  <a:moveTo>
                    <a:pt x="18106" y="0"/>
                  </a:moveTo>
                  <a:lnTo>
                    <a:pt x="9929" y="7710"/>
                  </a:lnTo>
                  <a:cubicBezTo>
                    <a:pt x="9929" y="7710"/>
                    <a:pt x="3739" y="7826"/>
                    <a:pt x="3271" y="8177"/>
                  </a:cubicBezTo>
                  <a:cubicBezTo>
                    <a:pt x="2804" y="8410"/>
                    <a:pt x="1" y="10747"/>
                    <a:pt x="2103" y="12031"/>
                  </a:cubicBezTo>
                  <a:cubicBezTo>
                    <a:pt x="2857" y="12450"/>
                    <a:pt x="3775" y="12614"/>
                    <a:pt x="4740" y="12614"/>
                  </a:cubicBezTo>
                  <a:cubicBezTo>
                    <a:pt x="6468" y="12614"/>
                    <a:pt x="8346" y="12089"/>
                    <a:pt x="9696" y="11564"/>
                  </a:cubicBezTo>
                  <a:cubicBezTo>
                    <a:pt x="11681" y="10747"/>
                    <a:pt x="15886" y="5374"/>
                    <a:pt x="15886" y="5374"/>
                  </a:cubicBezTo>
                  <a:lnTo>
                    <a:pt x="16237" y="5607"/>
                  </a:lnTo>
                  <a:lnTo>
                    <a:pt x="17872" y="4673"/>
                  </a:lnTo>
                  <a:cubicBezTo>
                    <a:pt x="17872" y="4673"/>
                    <a:pt x="18456" y="3621"/>
                    <a:pt x="18456" y="2687"/>
                  </a:cubicBezTo>
                  <a:cubicBezTo>
                    <a:pt x="18456" y="1636"/>
                    <a:pt x="18106" y="0"/>
                    <a:pt x="18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6810731" y="3976946"/>
              <a:ext cx="258394" cy="183725"/>
            </a:xfrm>
            <a:custGeom>
              <a:rect b="b" l="l" r="r" t="t"/>
              <a:pathLst>
                <a:path extrusionOk="0" h="12625" w="17756">
                  <a:moveTo>
                    <a:pt x="17405" y="0"/>
                  </a:moveTo>
                  <a:lnTo>
                    <a:pt x="9228" y="7710"/>
                  </a:lnTo>
                  <a:cubicBezTo>
                    <a:pt x="9228" y="7710"/>
                    <a:pt x="7360" y="7633"/>
                    <a:pt x="5670" y="7633"/>
                  </a:cubicBezTo>
                  <a:cubicBezTo>
                    <a:pt x="4404" y="7633"/>
                    <a:pt x="3238" y="7676"/>
                    <a:pt x="3038" y="7826"/>
                  </a:cubicBezTo>
                  <a:cubicBezTo>
                    <a:pt x="2570" y="8060"/>
                    <a:pt x="1" y="10863"/>
                    <a:pt x="2103" y="12031"/>
                  </a:cubicBezTo>
                  <a:cubicBezTo>
                    <a:pt x="2795" y="12454"/>
                    <a:pt x="3665" y="12624"/>
                    <a:pt x="4586" y="12624"/>
                  </a:cubicBezTo>
                  <a:cubicBezTo>
                    <a:pt x="6464" y="12624"/>
                    <a:pt x="8559" y="11919"/>
                    <a:pt x="9812" y="11214"/>
                  </a:cubicBezTo>
                  <a:cubicBezTo>
                    <a:pt x="11681" y="10046"/>
                    <a:pt x="15186" y="5257"/>
                    <a:pt x="15186" y="5257"/>
                  </a:cubicBezTo>
                  <a:lnTo>
                    <a:pt x="15536" y="5607"/>
                  </a:lnTo>
                  <a:lnTo>
                    <a:pt x="17171" y="4673"/>
                  </a:lnTo>
                  <a:cubicBezTo>
                    <a:pt x="17171" y="4673"/>
                    <a:pt x="17755" y="3621"/>
                    <a:pt x="17755" y="2570"/>
                  </a:cubicBezTo>
                  <a:cubicBezTo>
                    <a:pt x="17755" y="1519"/>
                    <a:pt x="17405" y="0"/>
                    <a:pt x="17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6990920" y="4043233"/>
              <a:ext cx="270284" cy="214213"/>
            </a:xfrm>
            <a:custGeom>
              <a:rect b="b" l="l" r="r" t="t"/>
              <a:pathLst>
                <a:path extrusionOk="0" h="14720" w="18573">
                  <a:moveTo>
                    <a:pt x="5373" y="7944"/>
                  </a:moveTo>
                  <a:cubicBezTo>
                    <a:pt x="5373" y="7944"/>
                    <a:pt x="5334" y="7983"/>
                    <a:pt x="5287" y="8051"/>
                  </a:cubicBezTo>
                  <a:lnTo>
                    <a:pt x="5287" y="8051"/>
                  </a:lnTo>
                  <a:cubicBezTo>
                    <a:pt x="5342" y="7983"/>
                    <a:pt x="5373" y="7944"/>
                    <a:pt x="5373" y="7944"/>
                  </a:cubicBezTo>
                  <a:close/>
                  <a:moveTo>
                    <a:pt x="17054" y="1"/>
                  </a:moveTo>
                  <a:cubicBezTo>
                    <a:pt x="17054" y="1"/>
                    <a:pt x="16937" y="468"/>
                    <a:pt x="16236" y="1870"/>
                  </a:cubicBezTo>
                  <a:cubicBezTo>
                    <a:pt x="15387" y="3568"/>
                    <a:pt x="11547" y="9898"/>
                    <a:pt x="7697" y="9898"/>
                  </a:cubicBezTo>
                  <a:cubicBezTo>
                    <a:pt x="7311" y="9898"/>
                    <a:pt x="6925" y="9834"/>
                    <a:pt x="6541" y="9696"/>
                  </a:cubicBezTo>
                  <a:cubicBezTo>
                    <a:pt x="4751" y="9130"/>
                    <a:pt x="5089" y="8337"/>
                    <a:pt x="5287" y="8051"/>
                  </a:cubicBezTo>
                  <a:lnTo>
                    <a:pt x="5287" y="8051"/>
                  </a:lnTo>
                  <a:cubicBezTo>
                    <a:pt x="4971" y="8443"/>
                    <a:pt x="3867" y="9800"/>
                    <a:pt x="3271" y="10397"/>
                  </a:cubicBezTo>
                  <a:cubicBezTo>
                    <a:pt x="2453" y="11097"/>
                    <a:pt x="0" y="14134"/>
                    <a:pt x="3154" y="14602"/>
                  </a:cubicBezTo>
                  <a:cubicBezTo>
                    <a:pt x="3737" y="14682"/>
                    <a:pt x="4294" y="14719"/>
                    <a:pt x="4825" y="14719"/>
                  </a:cubicBezTo>
                  <a:cubicBezTo>
                    <a:pt x="9717" y="14719"/>
                    <a:pt x="12459" y="11535"/>
                    <a:pt x="14250" y="9112"/>
                  </a:cubicBezTo>
                  <a:cubicBezTo>
                    <a:pt x="15886" y="6776"/>
                    <a:pt x="17404" y="6659"/>
                    <a:pt x="17988" y="4323"/>
                  </a:cubicBezTo>
                  <a:cubicBezTo>
                    <a:pt x="18572" y="1987"/>
                    <a:pt x="17054" y="1"/>
                    <a:pt x="170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6814136" y="3946343"/>
              <a:ext cx="263488" cy="206878"/>
            </a:xfrm>
            <a:custGeom>
              <a:rect b="b" l="l" r="r" t="t"/>
              <a:pathLst>
                <a:path extrusionOk="0" h="14216" w="18106">
                  <a:moveTo>
                    <a:pt x="15886" y="1"/>
                  </a:moveTo>
                  <a:cubicBezTo>
                    <a:pt x="15886" y="1"/>
                    <a:pt x="15302" y="1636"/>
                    <a:pt x="14484" y="3038"/>
                  </a:cubicBezTo>
                  <a:cubicBezTo>
                    <a:pt x="13592" y="4823"/>
                    <a:pt x="8439" y="9377"/>
                    <a:pt x="6044" y="9377"/>
                  </a:cubicBezTo>
                  <a:cubicBezTo>
                    <a:pt x="5931" y="9377"/>
                    <a:pt x="5824" y="9367"/>
                    <a:pt x="5724" y="9345"/>
                  </a:cubicBezTo>
                  <a:cubicBezTo>
                    <a:pt x="3505" y="8878"/>
                    <a:pt x="5373" y="6543"/>
                    <a:pt x="5373" y="6542"/>
                  </a:cubicBezTo>
                  <a:lnTo>
                    <a:pt x="5373" y="6542"/>
                  </a:lnTo>
                  <a:cubicBezTo>
                    <a:pt x="5373" y="6543"/>
                    <a:pt x="3972" y="7944"/>
                    <a:pt x="3388" y="8761"/>
                  </a:cubicBezTo>
                  <a:cubicBezTo>
                    <a:pt x="935" y="11798"/>
                    <a:pt x="0" y="13667"/>
                    <a:pt x="3154" y="14134"/>
                  </a:cubicBezTo>
                  <a:cubicBezTo>
                    <a:pt x="3624" y="14190"/>
                    <a:pt x="4074" y="14216"/>
                    <a:pt x="4504" y="14216"/>
                  </a:cubicBezTo>
                  <a:cubicBezTo>
                    <a:pt x="9531" y="14216"/>
                    <a:pt x="11954" y="10643"/>
                    <a:pt x="13783" y="8061"/>
                  </a:cubicBezTo>
                  <a:cubicBezTo>
                    <a:pt x="15419" y="5841"/>
                    <a:pt x="16937" y="6776"/>
                    <a:pt x="17521" y="4440"/>
                  </a:cubicBezTo>
                  <a:cubicBezTo>
                    <a:pt x="18105" y="2103"/>
                    <a:pt x="15886" y="1"/>
                    <a:pt x="15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6849834" y="2523603"/>
              <a:ext cx="518462" cy="1016128"/>
            </a:xfrm>
            <a:custGeom>
              <a:rect b="b" l="l" r="r" t="t"/>
              <a:pathLst>
                <a:path extrusionOk="0" h="69825" w="35627">
                  <a:moveTo>
                    <a:pt x="14251" y="0"/>
                  </a:moveTo>
                  <a:cubicBezTo>
                    <a:pt x="14251" y="1"/>
                    <a:pt x="15068" y="2570"/>
                    <a:pt x="11097" y="6191"/>
                  </a:cubicBezTo>
                  <a:cubicBezTo>
                    <a:pt x="7242" y="9812"/>
                    <a:pt x="0" y="15652"/>
                    <a:pt x="0" y="15652"/>
                  </a:cubicBezTo>
                  <a:cubicBezTo>
                    <a:pt x="0" y="15652"/>
                    <a:pt x="10863" y="28151"/>
                    <a:pt x="9111" y="33290"/>
                  </a:cubicBezTo>
                  <a:cubicBezTo>
                    <a:pt x="7476" y="38430"/>
                    <a:pt x="8060" y="64127"/>
                    <a:pt x="8060" y="64127"/>
                  </a:cubicBezTo>
                  <a:cubicBezTo>
                    <a:pt x="8060" y="64127"/>
                    <a:pt x="17171" y="68682"/>
                    <a:pt x="23595" y="69734"/>
                  </a:cubicBezTo>
                  <a:cubicBezTo>
                    <a:pt x="23966" y="69795"/>
                    <a:pt x="24328" y="69824"/>
                    <a:pt x="24681" y="69824"/>
                  </a:cubicBezTo>
                  <a:cubicBezTo>
                    <a:pt x="30329" y="69824"/>
                    <a:pt x="33640" y="62375"/>
                    <a:pt x="33640" y="62375"/>
                  </a:cubicBezTo>
                  <a:cubicBezTo>
                    <a:pt x="33640" y="62375"/>
                    <a:pt x="35626" y="60973"/>
                    <a:pt x="35276" y="51979"/>
                  </a:cubicBezTo>
                  <a:cubicBezTo>
                    <a:pt x="33874" y="18923"/>
                    <a:pt x="29669" y="21843"/>
                    <a:pt x="26515" y="11097"/>
                  </a:cubicBezTo>
                  <a:cubicBezTo>
                    <a:pt x="24997" y="5958"/>
                    <a:pt x="14251" y="1"/>
                    <a:pt x="14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6708747" y="2486174"/>
              <a:ext cx="360378" cy="968949"/>
            </a:xfrm>
            <a:custGeom>
              <a:rect b="b" l="l" r="r" t="t"/>
              <a:pathLst>
                <a:path extrusionOk="0" h="66583" w="24764">
                  <a:moveTo>
                    <a:pt x="14191" y="0"/>
                  </a:moveTo>
                  <a:cubicBezTo>
                    <a:pt x="13729" y="0"/>
                    <a:pt x="13206" y="70"/>
                    <a:pt x="12615" y="236"/>
                  </a:cubicBezTo>
                  <a:cubicBezTo>
                    <a:pt x="8761" y="1287"/>
                    <a:pt x="5257" y="6193"/>
                    <a:pt x="3505" y="11566"/>
                  </a:cubicBezTo>
                  <a:cubicBezTo>
                    <a:pt x="0" y="22313"/>
                    <a:pt x="15419" y="32241"/>
                    <a:pt x="11447" y="36212"/>
                  </a:cubicBezTo>
                  <a:cubicBezTo>
                    <a:pt x="6425" y="41235"/>
                    <a:pt x="9228" y="58873"/>
                    <a:pt x="10863" y="60508"/>
                  </a:cubicBezTo>
                  <a:cubicBezTo>
                    <a:pt x="12615" y="62260"/>
                    <a:pt x="21726" y="66582"/>
                    <a:pt x="21726" y="66582"/>
                  </a:cubicBezTo>
                  <a:cubicBezTo>
                    <a:pt x="21726" y="66582"/>
                    <a:pt x="21259" y="32825"/>
                    <a:pt x="23011" y="29555"/>
                  </a:cubicBezTo>
                  <a:cubicBezTo>
                    <a:pt x="24763" y="26284"/>
                    <a:pt x="9695" y="18224"/>
                    <a:pt x="9695" y="18224"/>
                  </a:cubicBezTo>
                  <a:cubicBezTo>
                    <a:pt x="9695" y="18224"/>
                    <a:pt x="9695" y="9581"/>
                    <a:pt x="11798" y="7245"/>
                  </a:cubicBezTo>
                  <a:cubicBezTo>
                    <a:pt x="12966" y="6077"/>
                    <a:pt x="17404" y="1988"/>
                    <a:pt x="17404" y="1988"/>
                  </a:cubicBezTo>
                  <a:cubicBezTo>
                    <a:pt x="17404" y="1988"/>
                    <a:pt x="16659" y="0"/>
                    <a:pt x="14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812434" y="2476002"/>
              <a:ext cx="161504" cy="288984"/>
            </a:xfrm>
            <a:custGeom>
              <a:rect b="b" l="l" r="r" t="t"/>
              <a:pathLst>
                <a:path extrusionOk="0" h="19858" w="11098">
                  <a:moveTo>
                    <a:pt x="7710" y="1"/>
                  </a:moveTo>
                  <a:lnTo>
                    <a:pt x="1" y="6308"/>
                  </a:lnTo>
                  <a:lnTo>
                    <a:pt x="2687" y="7476"/>
                  </a:lnTo>
                  <a:lnTo>
                    <a:pt x="1" y="8294"/>
                  </a:lnTo>
                  <a:lnTo>
                    <a:pt x="2687" y="19858"/>
                  </a:lnTo>
                  <a:cubicBezTo>
                    <a:pt x="2687" y="19858"/>
                    <a:pt x="2220" y="12966"/>
                    <a:pt x="4673" y="7944"/>
                  </a:cubicBezTo>
                  <a:cubicBezTo>
                    <a:pt x="7126" y="2804"/>
                    <a:pt x="11097" y="1986"/>
                    <a:pt x="11097" y="1986"/>
                  </a:cubicBezTo>
                  <a:lnTo>
                    <a:pt x="7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6865128" y="2437729"/>
              <a:ext cx="203997" cy="202571"/>
            </a:xfrm>
            <a:custGeom>
              <a:rect b="b" l="l" r="r" t="t"/>
              <a:pathLst>
                <a:path extrusionOk="0" h="13920" w="14018">
                  <a:moveTo>
                    <a:pt x="10523" y="0"/>
                  </a:moveTo>
                  <a:cubicBezTo>
                    <a:pt x="8082" y="0"/>
                    <a:pt x="1" y="4967"/>
                    <a:pt x="1" y="4967"/>
                  </a:cubicBezTo>
                  <a:cubicBezTo>
                    <a:pt x="1" y="4967"/>
                    <a:pt x="2921" y="8938"/>
                    <a:pt x="2921" y="10106"/>
                  </a:cubicBezTo>
                  <a:cubicBezTo>
                    <a:pt x="2921" y="11274"/>
                    <a:pt x="1753" y="11508"/>
                    <a:pt x="2337" y="13143"/>
                  </a:cubicBezTo>
                  <a:cubicBezTo>
                    <a:pt x="2511" y="13667"/>
                    <a:pt x="3155" y="13919"/>
                    <a:pt x="4040" y="13919"/>
                  </a:cubicBezTo>
                  <a:cubicBezTo>
                    <a:pt x="6118" y="13919"/>
                    <a:pt x="9529" y="12529"/>
                    <a:pt x="11331" y="9990"/>
                  </a:cubicBezTo>
                  <a:cubicBezTo>
                    <a:pt x="14017" y="6369"/>
                    <a:pt x="13200" y="5901"/>
                    <a:pt x="13200" y="5901"/>
                  </a:cubicBezTo>
                  <a:cubicBezTo>
                    <a:pt x="13200" y="5901"/>
                    <a:pt x="11214" y="3098"/>
                    <a:pt x="11214" y="528"/>
                  </a:cubicBezTo>
                  <a:cubicBezTo>
                    <a:pt x="11214" y="158"/>
                    <a:pt x="10958" y="0"/>
                    <a:pt x="1052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6803935" y="2179203"/>
              <a:ext cx="333179" cy="344952"/>
            </a:xfrm>
            <a:custGeom>
              <a:rect b="b" l="l" r="r" t="t"/>
              <a:pathLst>
                <a:path extrusionOk="0" h="23704" w="22895">
                  <a:moveTo>
                    <a:pt x="12489" y="0"/>
                  </a:moveTo>
                  <a:cubicBezTo>
                    <a:pt x="9065" y="0"/>
                    <a:pt x="5871" y="1796"/>
                    <a:pt x="4089" y="4627"/>
                  </a:cubicBezTo>
                  <a:cubicBezTo>
                    <a:pt x="4089" y="4627"/>
                    <a:pt x="1986" y="7547"/>
                    <a:pt x="1753" y="9299"/>
                  </a:cubicBezTo>
                  <a:cubicBezTo>
                    <a:pt x="1519" y="10934"/>
                    <a:pt x="2337" y="10234"/>
                    <a:pt x="1753" y="11869"/>
                  </a:cubicBezTo>
                  <a:cubicBezTo>
                    <a:pt x="1169" y="13387"/>
                    <a:pt x="0" y="13971"/>
                    <a:pt x="1052" y="16892"/>
                  </a:cubicBezTo>
                  <a:cubicBezTo>
                    <a:pt x="2103" y="19929"/>
                    <a:pt x="2220" y="22265"/>
                    <a:pt x="2453" y="22615"/>
                  </a:cubicBezTo>
                  <a:cubicBezTo>
                    <a:pt x="2662" y="22927"/>
                    <a:pt x="2128" y="23703"/>
                    <a:pt x="5398" y="23703"/>
                  </a:cubicBezTo>
                  <a:cubicBezTo>
                    <a:pt x="5797" y="23703"/>
                    <a:pt x="6254" y="23692"/>
                    <a:pt x="6775" y="23666"/>
                  </a:cubicBezTo>
                  <a:cubicBezTo>
                    <a:pt x="11681" y="23316"/>
                    <a:pt x="15302" y="21447"/>
                    <a:pt x="16937" y="20162"/>
                  </a:cubicBezTo>
                  <a:cubicBezTo>
                    <a:pt x="17755" y="19578"/>
                    <a:pt x="18573" y="18176"/>
                    <a:pt x="19273" y="17008"/>
                  </a:cubicBezTo>
                  <a:cubicBezTo>
                    <a:pt x="20792" y="15490"/>
                    <a:pt x="21960" y="13504"/>
                    <a:pt x="22194" y="11168"/>
                  </a:cubicBezTo>
                  <a:cubicBezTo>
                    <a:pt x="22894" y="5795"/>
                    <a:pt x="19157" y="772"/>
                    <a:pt x="13667" y="72"/>
                  </a:cubicBezTo>
                  <a:cubicBezTo>
                    <a:pt x="13272" y="24"/>
                    <a:pt x="12879" y="0"/>
                    <a:pt x="1248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6824338" y="2167459"/>
              <a:ext cx="312777" cy="325554"/>
            </a:xfrm>
            <a:custGeom>
              <a:rect b="b" l="l" r="r" t="t"/>
              <a:pathLst>
                <a:path extrusionOk="0" h="22371" w="21493">
                  <a:moveTo>
                    <a:pt x="9554" y="1"/>
                  </a:moveTo>
                  <a:cubicBezTo>
                    <a:pt x="8025" y="1"/>
                    <a:pt x="6501" y="395"/>
                    <a:pt x="5140" y="1463"/>
                  </a:cubicBezTo>
                  <a:cubicBezTo>
                    <a:pt x="0" y="5434"/>
                    <a:pt x="1285" y="8120"/>
                    <a:pt x="1285" y="8120"/>
                  </a:cubicBezTo>
                  <a:cubicBezTo>
                    <a:pt x="1285" y="8120"/>
                    <a:pt x="2391" y="7413"/>
                    <a:pt x="3977" y="7413"/>
                  </a:cubicBezTo>
                  <a:cubicBezTo>
                    <a:pt x="4968" y="7413"/>
                    <a:pt x="6146" y="7689"/>
                    <a:pt x="7359" y="8588"/>
                  </a:cubicBezTo>
                  <a:cubicBezTo>
                    <a:pt x="10396" y="11041"/>
                    <a:pt x="10279" y="10106"/>
                    <a:pt x="11214" y="12209"/>
                  </a:cubicBezTo>
                  <a:cubicBezTo>
                    <a:pt x="12265" y="14311"/>
                    <a:pt x="10980" y="19217"/>
                    <a:pt x="10980" y="19217"/>
                  </a:cubicBezTo>
                  <a:cubicBezTo>
                    <a:pt x="10980" y="19217"/>
                    <a:pt x="12806" y="15392"/>
                    <a:pt x="14582" y="15392"/>
                  </a:cubicBezTo>
                  <a:cubicBezTo>
                    <a:pt x="14865" y="15392"/>
                    <a:pt x="15146" y="15488"/>
                    <a:pt x="15419" y="15713"/>
                  </a:cubicBezTo>
                  <a:cubicBezTo>
                    <a:pt x="17521" y="17231"/>
                    <a:pt x="13900" y="22371"/>
                    <a:pt x="13900" y="22371"/>
                  </a:cubicBezTo>
                  <a:cubicBezTo>
                    <a:pt x="13900" y="22371"/>
                    <a:pt x="21376" y="18750"/>
                    <a:pt x="21492" y="12209"/>
                  </a:cubicBezTo>
                  <a:cubicBezTo>
                    <a:pt x="21492" y="5317"/>
                    <a:pt x="20558" y="3915"/>
                    <a:pt x="17988" y="2747"/>
                  </a:cubicBezTo>
                  <a:cubicBezTo>
                    <a:pt x="16228" y="1867"/>
                    <a:pt x="12878" y="1"/>
                    <a:pt x="9554" y="1"/>
                  </a:cubicBezTo>
                  <a:close/>
                </a:path>
              </a:pathLst>
            </a:custGeom>
            <a:solidFill>
              <a:srgbClr val="133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6837930" y="2492999"/>
              <a:ext cx="275392" cy="271986"/>
            </a:xfrm>
            <a:custGeom>
              <a:rect b="b" l="l" r="r" t="t"/>
              <a:pathLst>
                <a:path extrusionOk="0" h="18690" w="18924">
                  <a:moveTo>
                    <a:pt x="13901" y="1"/>
                  </a:moveTo>
                  <a:cubicBezTo>
                    <a:pt x="13901" y="1"/>
                    <a:pt x="14368" y="702"/>
                    <a:pt x="13433" y="2804"/>
                  </a:cubicBezTo>
                  <a:cubicBezTo>
                    <a:pt x="9345" y="12265"/>
                    <a:pt x="1" y="18690"/>
                    <a:pt x="1" y="18690"/>
                  </a:cubicBezTo>
                  <a:lnTo>
                    <a:pt x="14601" y="10163"/>
                  </a:lnTo>
                  <a:lnTo>
                    <a:pt x="12732" y="7710"/>
                  </a:lnTo>
                  <a:lnTo>
                    <a:pt x="15769" y="9345"/>
                  </a:lnTo>
                  <a:cubicBezTo>
                    <a:pt x="15769" y="9345"/>
                    <a:pt x="18923" y="5374"/>
                    <a:pt x="17989" y="3155"/>
                  </a:cubicBezTo>
                  <a:cubicBezTo>
                    <a:pt x="17171" y="935"/>
                    <a:pt x="13901" y="1"/>
                    <a:pt x="13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6951817" y="2645989"/>
              <a:ext cx="387577" cy="630647"/>
            </a:xfrm>
            <a:custGeom>
              <a:rect b="b" l="l" r="r" t="t"/>
              <a:pathLst>
                <a:path extrusionOk="0" h="43336" w="26633">
                  <a:moveTo>
                    <a:pt x="14601" y="0"/>
                  </a:moveTo>
                  <a:cubicBezTo>
                    <a:pt x="14601" y="0"/>
                    <a:pt x="11564" y="1402"/>
                    <a:pt x="11915" y="5490"/>
                  </a:cubicBezTo>
                  <a:cubicBezTo>
                    <a:pt x="12148" y="9578"/>
                    <a:pt x="10747" y="23128"/>
                    <a:pt x="9345" y="24413"/>
                  </a:cubicBezTo>
                  <a:cubicBezTo>
                    <a:pt x="8060" y="25814"/>
                    <a:pt x="1" y="38780"/>
                    <a:pt x="1" y="38780"/>
                  </a:cubicBezTo>
                  <a:lnTo>
                    <a:pt x="2804" y="43335"/>
                  </a:lnTo>
                  <a:cubicBezTo>
                    <a:pt x="2804" y="43335"/>
                    <a:pt x="12732" y="36093"/>
                    <a:pt x="15302" y="31188"/>
                  </a:cubicBezTo>
                  <a:cubicBezTo>
                    <a:pt x="17755" y="26282"/>
                    <a:pt x="26632" y="935"/>
                    <a:pt x="1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5406677" y="3016554"/>
              <a:ext cx="95217" cy="56100"/>
            </a:xfrm>
            <a:custGeom>
              <a:rect b="b" l="l" r="r" t="t"/>
              <a:pathLst>
                <a:path extrusionOk="0" h="3855" w="6543">
                  <a:moveTo>
                    <a:pt x="3272" y="0"/>
                  </a:moveTo>
                  <a:lnTo>
                    <a:pt x="1" y="1986"/>
                  </a:lnTo>
                  <a:lnTo>
                    <a:pt x="3272" y="3855"/>
                  </a:lnTo>
                  <a:lnTo>
                    <a:pt x="6542" y="198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5406677" y="304544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1" y="1"/>
                  </a:moveTo>
                  <a:lnTo>
                    <a:pt x="1" y="47658"/>
                  </a:lnTo>
                  <a:lnTo>
                    <a:pt x="3272" y="49527"/>
                  </a:lnTo>
                  <a:lnTo>
                    <a:pt x="3272" y="1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454278" y="304544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3271" y="1"/>
                  </a:moveTo>
                  <a:lnTo>
                    <a:pt x="1" y="1870"/>
                  </a:lnTo>
                  <a:lnTo>
                    <a:pt x="1" y="49527"/>
                  </a:lnTo>
                  <a:lnTo>
                    <a:pt x="3271" y="47658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874132" y="2746271"/>
              <a:ext cx="96905" cy="56114"/>
            </a:xfrm>
            <a:custGeom>
              <a:rect b="b" l="l" r="r" t="t"/>
              <a:pathLst>
                <a:path extrusionOk="0" h="3856" w="6659">
                  <a:moveTo>
                    <a:pt x="3388" y="1"/>
                  </a:moveTo>
                  <a:lnTo>
                    <a:pt x="1" y="1870"/>
                  </a:lnTo>
                  <a:lnTo>
                    <a:pt x="3388" y="3856"/>
                  </a:lnTo>
                  <a:lnTo>
                    <a:pt x="6659" y="1870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874132" y="2773469"/>
              <a:ext cx="49304" cy="722444"/>
            </a:xfrm>
            <a:custGeom>
              <a:rect b="b" l="l" r="r" t="t"/>
              <a:pathLst>
                <a:path extrusionOk="0" h="49644" w="3388">
                  <a:moveTo>
                    <a:pt x="1" y="1"/>
                  </a:moveTo>
                  <a:lnTo>
                    <a:pt x="1" y="47774"/>
                  </a:lnTo>
                  <a:lnTo>
                    <a:pt x="3388" y="49643"/>
                  </a:lnTo>
                  <a:lnTo>
                    <a:pt x="3388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D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923421" y="2773469"/>
              <a:ext cx="47616" cy="722444"/>
            </a:xfrm>
            <a:custGeom>
              <a:rect b="b" l="l" r="r" t="t"/>
              <a:pathLst>
                <a:path extrusionOk="0" h="49644" w="3272">
                  <a:moveTo>
                    <a:pt x="3272" y="1"/>
                  </a:moveTo>
                  <a:lnTo>
                    <a:pt x="1" y="1987"/>
                  </a:lnTo>
                  <a:lnTo>
                    <a:pt x="1" y="49643"/>
                  </a:lnTo>
                  <a:lnTo>
                    <a:pt x="3272" y="47774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81C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6729150" y="3779760"/>
              <a:ext cx="95202" cy="56114"/>
            </a:xfrm>
            <a:custGeom>
              <a:rect b="b" l="l" r="r" t="t"/>
              <a:pathLst>
                <a:path extrusionOk="0" h="3856" w="6542">
                  <a:moveTo>
                    <a:pt x="3271" y="1"/>
                  </a:moveTo>
                  <a:lnTo>
                    <a:pt x="0" y="1987"/>
                  </a:lnTo>
                  <a:lnTo>
                    <a:pt x="3271" y="3856"/>
                  </a:lnTo>
                  <a:lnTo>
                    <a:pt x="6541" y="1987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729150" y="3808661"/>
              <a:ext cx="47601" cy="720742"/>
            </a:xfrm>
            <a:custGeom>
              <a:rect b="b" l="l" r="r" t="t"/>
              <a:pathLst>
                <a:path extrusionOk="0" h="49527" w="3271">
                  <a:moveTo>
                    <a:pt x="0" y="1"/>
                  </a:moveTo>
                  <a:lnTo>
                    <a:pt x="0" y="47658"/>
                  </a:lnTo>
                  <a:lnTo>
                    <a:pt x="3271" y="49526"/>
                  </a:lnTo>
                  <a:lnTo>
                    <a:pt x="3271" y="1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6776736" y="380866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3271" y="1"/>
                  </a:moveTo>
                  <a:lnTo>
                    <a:pt x="1" y="1870"/>
                  </a:lnTo>
                  <a:lnTo>
                    <a:pt x="1" y="49526"/>
                  </a:lnTo>
                  <a:lnTo>
                    <a:pt x="3271" y="47658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196591" y="3509491"/>
              <a:ext cx="96905" cy="56114"/>
            </a:xfrm>
            <a:custGeom>
              <a:rect b="b" l="l" r="r" t="t"/>
              <a:pathLst>
                <a:path extrusionOk="0" h="3856" w="6659">
                  <a:moveTo>
                    <a:pt x="3388" y="1"/>
                  </a:moveTo>
                  <a:lnTo>
                    <a:pt x="1" y="1987"/>
                  </a:lnTo>
                  <a:lnTo>
                    <a:pt x="3388" y="3855"/>
                  </a:lnTo>
                  <a:lnTo>
                    <a:pt x="6659" y="1987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7196591" y="3538392"/>
              <a:ext cx="49318" cy="720742"/>
            </a:xfrm>
            <a:custGeom>
              <a:rect b="b" l="l" r="r" t="t"/>
              <a:pathLst>
                <a:path extrusionOk="0" h="49527" w="3389">
                  <a:moveTo>
                    <a:pt x="1" y="1"/>
                  </a:moveTo>
                  <a:lnTo>
                    <a:pt x="1" y="47657"/>
                  </a:lnTo>
                  <a:lnTo>
                    <a:pt x="3388" y="49526"/>
                  </a:lnTo>
                  <a:lnTo>
                    <a:pt x="3388" y="18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7245894" y="3538392"/>
              <a:ext cx="47601" cy="720742"/>
            </a:xfrm>
            <a:custGeom>
              <a:rect b="b" l="l" r="r" t="t"/>
              <a:pathLst>
                <a:path extrusionOk="0" h="49527" w="3271">
                  <a:moveTo>
                    <a:pt x="3271" y="1"/>
                  </a:moveTo>
                  <a:lnTo>
                    <a:pt x="0" y="1869"/>
                  </a:lnTo>
                  <a:lnTo>
                    <a:pt x="0" y="49526"/>
                  </a:lnTo>
                  <a:lnTo>
                    <a:pt x="3271" y="47657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243499" y="2662987"/>
              <a:ext cx="2197879" cy="1283370"/>
            </a:xfrm>
            <a:custGeom>
              <a:rect b="b" l="l" r="r" t="t"/>
              <a:pathLst>
                <a:path extrusionOk="0" h="88189" w="151031">
                  <a:moveTo>
                    <a:pt x="41934" y="0"/>
                  </a:moveTo>
                  <a:lnTo>
                    <a:pt x="1" y="24530"/>
                  </a:lnTo>
                  <a:lnTo>
                    <a:pt x="109097" y="88189"/>
                  </a:lnTo>
                  <a:lnTo>
                    <a:pt x="151031" y="63660"/>
                  </a:lnTo>
                  <a:lnTo>
                    <a:pt x="41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243499" y="3019945"/>
              <a:ext cx="1587649" cy="1008008"/>
            </a:xfrm>
            <a:custGeom>
              <a:rect b="b" l="l" r="r" t="t"/>
              <a:pathLst>
                <a:path extrusionOk="0" h="69267" w="109098">
                  <a:moveTo>
                    <a:pt x="1" y="1"/>
                  </a:moveTo>
                  <a:lnTo>
                    <a:pt x="1" y="5607"/>
                  </a:lnTo>
                  <a:lnTo>
                    <a:pt x="109097" y="69267"/>
                  </a:lnTo>
                  <a:lnTo>
                    <a:pt x="109097" y="636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6831134" y="3589384"/>
              <a:ext cx="610245" cy="438569"/>
            </a:xfrm>
            <a:custGeom>
              <a:rect b="b" l="l" r="r" t="t"/>
              <a:pathLst>
                <a:path extrusionOk="0" h="30137" w="41934">
                  <a:moveTo>
                    <a:pt x="41934" y="1"/>
                  </a:moveTo>
                  <a:lnTo>
                    <a:pt x="0" y="24530"/>
                  </a:lnTo>
                  <a:lnTo>
                    <a:pt x="0" y="30137"/>
                  </a:lnTo>
                  <a:lnTo>
                    <a:pt x="41934" y="5724"/>
                  </a:lnTo>
                  <a:lnTo>
                    <a:pt x="419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6207297" y="2912766"/>
              <a:ext cx="866922" cy="731030"/>
            </a:xfrm>
            <a:custGeom>
              <a:rect b="b" l="l" r="r" t="t"/>
              <a:pathLst>
                <a:path extrusionOk="0" h="50234" w="59572">
                  <a:moveTo>
                    <a:pt x="7749" y="1"/>
                  </a:moveTo>
                  <a:cubicBezTo>
                    <a:pt x="7619" y="1"/>
                    <a:pt x="7489" y="3"/>
                    <a:pt x="7359" y="7"/>
                  </a:cubicBezTo>
                  <a:lnTo>
                    <a:pt x="2454" y="2109"/>
                  </a:lnTo>
                  <a:cubicBezTo>
                    <a:pt x="2454" y="2109"/>
                    <a:pt x="1753" y="3628"/>
                    <a:pt x="1169" y="5730"/>
                  </a:cubicBezTo>
                  <a:cubicBezTo>
                    <a:pt x="468" y="9001"/>
                    <a:pt x="1" y="13790"/>
                    <a:pt x="3038" y="17177"/>
                  </a:cubicBezTo>
                  <a:cubicBezTo>
                    <a:pt x="7943" y="22901"/>
                    <a:pt x="23829" y="28157"/>
                    <a:pt x="23829" y="28157"/>
                  </a:cubicBezTo>
                  <a:cubicBezTo>
                    <a:pt x="23829" y="28157"/>
                    <a:pt x="33173" y="36801"/>
                    <a:pt x="38313" y="39604"/>
                  </a:cubicBezTo>
                  <a:cubicBezTo>
                    <a:pt x="43569" y="42291"/>
                    <a:pt x="47541" y="45094"/>
                    <a:pt x="47541" y="45094"/>
                  </a:cubicBezTo>
                  <a:cubicBezTo>
                    <a:pt x="47541" y="45094"/>
                    <a:pt x="50110" y="50233"/>
                    <a:pt x="52563" y="50233"/>
                  </a:cubicBezTo>
                  <a:cubicBezTo>
                    <a:pt x="55016" y="50233"/>
                    <a:pt x="55483" y="48832"/>
                    <a:pt x="55717" y="47897"/>
                  </a:cubicBezTo>
                  <a:cubicBezTo>
                    <a:pt x="56067" y="45328"/>
                    <a:pt x="55483" y="43225"/>
                    <a:pt x="56067" y="42057"/>
                  </a:cubicBezTo>
                  <a:cubicBezTo>
                    <a:pt x="57586" y="39137"/>
                    <a:pt x="58170" y="38670"/>
                    <a:pt x="58520" y="37502"/>
                  </a:cubicBezTo>
                  <a:cubicBezTo>
                    <a:pt x="59572" y="34815"/>
                    <a:pt x="58871" y="33530"/>
                    <a:pt x="58871" y="33530"/>
                  </a:cubicBezTo>
                  <a:cubicBezTo>
                    <a:pt x="58871" y="33530"/>
                    <a:pt x="58754" y="32012"/>
                    <a:pt x="57119" y="30376"/>
                  </a:cubicBezTo>
                  <a:cubicBezTo>
                    <a:pt x="56768" y="30026"/>
                    <a:pt x="55367" y="29909"/>
                    <a:pt x="55367" y="29909"/>
                  </a:cubicBezTo>
                  <a:cubicBezTo>
                    <a:pt x="55367" y="29909"/>
                    <a:pt x="53264" y="30260"/>
                    <a:pt x="53264" y="31077"/>
                  </a:cubicBezTo>
                  <a:cubicBezTo>
                    <a:pt x="53264" y="31895"/>
                    <a:pt x="50694" y="33297"/>
                    <a:pt x="50110" y="36801"/>
                  </a:cubicBezTo>
                  <a:cubicBezTo>
                    <a:pt x="50099" y="36852"/>
                    <a:pt x="50053" y="36877"/>
                    <a:pt x="49976" y="36877"/>
                  </a:cubicBezTo>
                  <a:cubicBezTo>
                    <a:pt x="48480" y="36877"/>
                    <a:pt x="35243" y="27583"/>
                    <a:pt x="32356" y="23251"/>
                  </a:cubicBezTo>
                  <a:cubicBezTo>
                    <a:pt x="31421" y="21733"/>
                    <a:pt x="30020" y="19747"/>
                    <a:pt x="27917" y="15542"/>
                  </a:cubicBezTo>
                  <a:cubicBezTo>
                    <a:pt x="22982" y="6474"/>
                    <a:pt x="15113" y="1"/>
                    <a:pt x="774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6962703" y="3409530"/>
              <a:ext cx="90924" cy="99321"/>
            </a:xfrm>
            <a:custGeom>
              <a:rect b="b" l="l" r="r" t="t"/>
              <a:pathLst>
                <a:path extrusionOk="0" h="6825" w="6248">
                  <a:moveTo>
                    <a:pt x="5388" y="1"/>
                  </a:moveTo>
                  <a:cubicBezTo>
                    <a:pt x="4285" y="1"/>
                    <a:pt x="2056" y="2081"/>
                    <a:pt x="2056" y="2081"/>
                  </a:cubicBezTo>
                  <a:cubicBezTo>
                    <a:pt x="2056" y="2081"/>
                    <a:pt x="537" y="2431"/>
                    <a:pt x="187" y="4066"/>
                  </a:cubicBezTo>
                  <a:cubicBezTo>
                    <a:pt x="1" y="5371"/>
                    <a:pt x="484" y="6825"/>
                    <a:pt x="1221" y="6825"/>
                  </a:cubicBezTo>
                  <a:cubicBezTo>
                    <a:pt x="1407" y="6825"/>
                    <a:pt x="1610" y="6732"/>
                    <a:pt x="1822" y="6519"/>
                  </a:cubicBezTo>
                  <a:cubicBezTo>
                    <a:pt x="2760" y="5675"/>
                    <a:pt x="3171" y="5133"/>
                    <a:pt x="3538" y="5133"/>
                  </a:cubicBezTo>
                  <a:cubicBezTo>
                    <a:pt x="3628" y="5133"/>
                    <a:pt x="3716" y="5165"/>
                    <a:pt x="3808" y="5235"/>
                  </a:cubicBezTo>
                  <a:cubicBezTo>
                    <a:pt x="3860" y="5303"/>
                    <a:pt x="3924" y="5337"/>
                    <a:pt x="3998" y="5337"/>
                  </a:cubicBezTo>
                  <a:cubicBezTo>
                    <a:pt x="4427" y="5337"/>
                    <a:pt x="5179" y="4224"/>
                    <a:pt x="5677" y="2431"/>
                  </a:cubicBezTo>
                  <a:cubicBezTo>
                    <a:pt x="6247" y="598"/>
                    <a:pt x="5979" y="1"/>
                    <a:pt x="5388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6967112" y="3567890"/>
              <a:ext cx="45913" cy="65705"/>
            </a:xfrm>
            <a:custGeom>
              <a:rect b="b" l="l" r="r" t="t"/>
              <a:pathLst>
                <a:path extrusionOk="0" h="4515" w="3155">
                  <a:moveTo>
                    <a:pt x="2314" y="1"/>
                  </a:moveTo>
                  <a:cubicBezTo>
                    <a:pt x="1905" y="1"/>
                    <a:pt x="1261" y="405"/>
                    <a:pt x="468" y="1595"/>
                  </a:cubicBezTo>
                  <a:cubicBezTo>
                    <a:pt x="1" y="2412"/>
                    <a:pt x="351" y="4515"/>
                    <a:pt x="351" y="4515"/>
                  </a:cubicBezTo>
                  <a:cubicBezTo>
                    <a:pt x="3155" y="4281"/>
                    <a:pt x="2804" y="1244"/>
                    <a:pt x="2804" y="543"/>
                  </a:cubicBezTo>
                  <a:cubicBezTo>
                    <a:pt x="2804" y="239"/>
                    <a:pt x="2628" y="1"/>
                    <a:pt x="231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6090004" y="2787600"/>
              <a:ext cx="491263" cy="485631"/>
            </a:xfrm>
            <a:custGeom>
              <a:rect b="b" l="l" r="r" t="t"/>
              <a:pathLst>
                <a:path extrusionOk="0" h="33371" w="33758">
                  <a:moveTo>
                    <a:pt x="6472" y="0"/>
                  </a:moveTo>
                  <a:cubicBezTo>
                    <a:pt x="5123" y="0"/>
                    <a:pt x="4200" y="502"/>
                    <a:pt x="3972" y="1716"/>
                  </a:cubicBezTo>
                  <a:cubicBezTo>
                    <a:pt x="3972" y="1716"/>
                    <a:pt x="2103" y="10243"/>
                    <a:pt x="1052" y="14915"/>
                  </a:cubicBezTo>
                  <a:cubicBezTo>
                    <a:pt x="1" y="19471"/>
                    <a:pt x="4790" y="28815"/>
                    <a:pt x="13667" y="31035"/>
                  </a:cubicBezTo>
                  <a:cubicBezTo>
                    <a:pt x="22661" y="33137"/>
                    <a:pt x="26049" y="33371"/>
                    <a:pt x="26049" y="33371"/>
                  </a:cubicBezTo>
                  <a:cubicBezTo>
                    <a:pt x="26049" y="33371"/>
                    <a:pt x="23362" y="24143"/>
                    <a:pt x="28502" y="19938"/>
                  </a:cubicBezTo>
                  <a:cubicBezTo>
                    <a:pt x="29553" y="19004"/>
                    <a:pt x="30867" y="18770"/>
                    <a:pt x="31918" y="18770"/>
                  </a:cubicBezTo>
                  <a:cubicBezTo>
                    <a:pt x="32969" y="18770"/>
                    <a:pt x="33758" y="19004"/>
                    <a:pt x="33758" y="19004"/>
                  </a:cubicBezTo>
                  <a:cubicBezTo>
                    <a:pt x="33758" y="19004"/>
                    <a:pt x="29086" y="13864"/>
                    <a:pt x="24997" y="9776"/>
                  </a:cubicBezTo>
                  <a:cubicBezTo>
                    <a:pt x="21794" y="6573"/>
                    <a:pt x="11350" y="0"/>
                    <a:pt x="6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5898740" y="2913275"/>
              <a:ext cx="1053092" cy="796808"/>
            </a:xfrm>
            <a:custGeom>
              <a:rect b="b" l="l" r="r" t="t"/>
              <a:pathLst>
                <a:path extrusionOk="0" h="54754" w="72365">
                  <a:moveTo>
                    <a:pt x="4465" y="1"/>
                  </a:moveTo>
                  <a:cubicBezTo>
                    <a:pt x="1707" y="1"/>
                    <a:pt x="1" y="3852"/>
                    <a:pt x="2515" y="17376"/>
                  </a:cubicBezTo>
                  <a:cubicBezTo>
                    <a:pt x="3916" y="24735"/>
                    <a:pt x="34987" y="32678"/>
                    <a:pt x="34987" y="32678"/>
                  </a:cubicBezTo>
                  <a:cubicBezTo>
                    <a:pt x="34987" y="32678"/>
                    <a:pt x="38257" y="40387"/>
                    <a:pt x="43514" y="43073"/>
                  </a:cubicBezTo>
                  <a:cubicBezTo>
                    <a:pt x="48653" y="45877"/>
                    <a:pt x="58698" y="49731"/>
                    <a:pt x="58698" y="49731"/>
                  </a:cubicBezTo>
                  <a:cubicBezTo>
                    <a:pt x="58698" y="49731"/>
                    <a:pt x="61268" y="54754"/>
                    <a:pt x="63721" y="54754"/>
                  </a:cubicBezTo>
                  <a:cubicBezTo>
                    <a:pt x="66291" y="54754"/>
                    <a:pt x="66758" y="53469"/>
                    <a:pt x="66875" y="52535"/>
                  </a:cubicBezTo>
                  <a:cubicBezTo>
                    <a:pt x="67342" y="49848"/>
                    <a:pt x="66758" y="47862"/>
                    <a:pt x="67342" y="46578"/>
                  </a:cubicBezTo>
                  <a:cubicBezTo>
                    <a:pt x="68860" y="43774"/>
                    <a:pt x="69328" y="43307"/>
                    <a:pt x="69795" y="42139"/>
                  </a:cubicBezTo>
                  <a:cubicBezTo>
                    <a:pt x="70729" y="39336"/>
                    <a:pt x="70029" y="38167"/>
                    <a:pt x="70029" y="38167"/>
                  </a:cubicBezTo>
                  <a:cubicBezTo>
                    <a:pt x="70029" y="38167"/>
                    <a:pt x="72365" y="33729"/>
                    <a:pt x="69561" y="33729"/>
                  </a:cubicBezTo>
                  <a:cubicBezTo>
                    <a:pt x="68977" y="33729"/>
                    <a:pt x="68276" y="34196"/>
                    <a:pt x="68276" y="34196"/>
                  </a:cubicBezTo>
                  <a:cubicBezTo>
                    <a:pt x="68276" y="34196"/>
                    <a:pt x="64422" y="36182"/>
                    <a:pt x="64422" y="36999"/>
                  </a:cubicBezTo>
                  <a:cubicBezTo>
                    <a:pt x="64422" y="37934"/>
                    <a:pt x="61852" y="37934"/>
                    <a:pt x="61268" y="41438"/>
                  </a:cubicBezTo>
                  <a:cubicBezTo>
                    <a:pt x="61263" y="41481"/>
                    <a:pt x="61229" y="41502"/>
                    <a:pt x="61167" y="41502"/>
                  </a:cubicBezTo>
                  <a:cubicBezTo>
                    <a:pt x="59709" y="41502"/>
                    <a:pt x="43039" y="30039"/>
                    <a:pt x="40126" y="25669"/>
                  </a:cubicBezTo>
                  <a:cubicBezTo>
                    <a:pt x="39192" y="24151"/>
                    <a:pt x="41294" y="24268"/>
                    <a:pt x="39075" y="20179"/>
                  </a:cubicBezTo>
                  <a:cubicBezTo>
                    <a:pt x="34213" y="10919"/>
                    <a:pt x="26253" y="4526"/>
                    <a:pt x="18835" y="4526"/>
                  </a:cubicBezTo>
                  <a:cubicBezTo>
                    <a:pt x="18768" y="4526"/>
                    <a:pt x="18701" y="4526"/>
                    <a:pt x="18634" y="4527"/>
                  </a:cubicBezTo>
                  <a:lnTo>
                    <a:pt x="13611" y="6747"/>
                  </a:lnTo>
                  <a:cubicBezTo>
                    <a:pt x="13611" y="6747"/>
                    <a:pt x="8116" y="1"/>
                    <a:pt x="446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6818226" y="3477519"/>
              <a:ext cx="90909" cy="99335"/>
            </a:xfrm>
            <a:custGeom>
              <a:rect b="b" l="l" r="r" t="t"/>
              <a:pathLst>
                <a:path extrusionOk="0" h="6826" w="6247">
                  <a:moveTo>
                    <a:pt x="5355" y="1"/>
                  </a:moveTo>
                  <a:cubicBezTo>
                    <a:pt x="4217" y="1"/>
                    <a:pt x="1939" y="2081"/>
                    <a:pt x="1939" y="2081"/>
                  </a:cubicBezTo>
                  <a:cubicBezTo>
                    <a:pt x="1939" y="2081"/>
                    <a:pt x="420" y="2431"/>
                    <a:pt x="187" y="4067"/>
                  </a:cubicBezTo>
                  <a:cubicBezTo>
                    <a:pt x="0" y="5372"/>
                    <a:pt x="483" y="6825"/>
                    <a:pt x="1220" y="6825"/>
                  </a:cubicBezTo>
                  <a:cubicBezTo>
                    <a:pt x="1407" y="6825"/>
                    <a:pt x="1609" y="6732"/>
                    <a:pt x="1822" y="6520"/>
                  </a:cubicBezTo>
                  <a:cubicBezTo>
                    <a:pt x="2644" y="5606"/>
                    <a:pt x="3109" y="5121"/>
                    <a:pt x="3440" y="5121"/>
                  </a:cubicBezTo>
                  <a:cubicBezTo>
                    <a:pt x="3533" y="5121"/>
                    <a:pt x="3614" y="5159"/>
                    <a:pt x="3691" y="5235"/>
                  </a:cubicBezTo>
                  <a:cubicBezTo>
                    <a:pt x="3756" y="5300"/>
                    <a:pt x="3828" y="5331"/>
                    <a:pt x="3905" y="5331"/>
                  </a:cubicBezTo>
                  <a:cubicBezTo>
                    <a:pt x="4383" y="5331"/>
                    <a:pt x="5073" y="4141"/>
                    <a:pt x="5676" y="2431"/>
                  </a:cubicBezTo>
                  <a:cubicBezTo>
                    <a:pt x="6247" y="598"/>
                    <a:pt x="5965" y="1"/>
                    <a:pt x="535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6820932" y="3635327"/>
              <a:ext cx="47616" cy="66258"/>
            </a:xfrm>
            <a:custGeom>
              <a:rect b="b" l="l" r="r" t="t"/>
              <a:pathLst>
                <a:path extrusionOk="0" h="4553" w="3272">
                  <a:moveTo>
                    <a:pt x="2362" y="1"/>
                  </a:moveTo>
                  <a:cubicBezTo>
                    <a:pt x="1933" y="1"/>
                    <a:pt x="1294" y="407"/>
                    <a:pt x="585" y="1633"/>
                  </a:cubicBezTo>
                  <a:cubicBezTo>
                    <a:pt x="1" y="2450"/>
                    <a:pt x="351" y="4553"/>
                    <a:pt x="351" y="4553"/>
                  </a:cubicBezTo>
                  <a:cubicBezTo>
                    <a:pt x="3271" y="4202"/>
                    <a:pt x="2921" y="1282"/>
                    <a:pt x="2921" y="581"/>
                  </a:cubicBezTo>
                  <a:cubicBezTo>
                    <a:pt x="2921" y="268"/>
                    <a:pt x="2710" y="1"/>
                    <a:pt x="23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879240" y="2852009"/>
              <a:ext cx="567751" cy="494319"/>
            </a:xfrm>
            <a:custGeom>
              <a:rect b="b" l="l" r="r" t="t"/>
              <a:pathLst>
                <a:path extrusionOk="0" h="33968" w="39014">
                  <a:moveTo>
                    <a:pt x="39002" y="20517"/>
                  </a:moveTo>
                  <a:cubicBezTo>
                    <a:pt x="39009" y="20529"/>
                    <a:pt x="39013" y="20535"/>
                    <a:pt x="39013" y="20535"/>
                  </a:cubicBezTo>
                  <a:cubicBezTo>
                    <a:pt x="39013" y="20535"/>
                    <a:pt x="39010" y="20528"/>
                    <a:pt x="39002" y="20517"/>
                  </a:cubicBezTo>
                  <a:close/>
                  <a:moveTo>
                    <a:pt x="8954" y="1"/>
                  </a:moveTo>
                  <a:cubicBezTo>
                    <a:pt x="6268" y="1"/>
                    <a:pt x="4316" y="658"/>
                    <a:pt x="3971" y="2313"/>
                  </a:cubicBezTo>
                  <a:cubicBezTo>
                    <a:pt x="3971" y="2313"/>
                    <a:pt x="2219" y="10840"/>
                    <a:pt x="1168" y="15512"/>
                  </a:cubicBezTo>
                  <a:cubicBezTo>
                    <a:pt x="0" y="20068"/>
                    <a:pt x="4789" y="29412"/>
                    <a:pt x="13783" y="31631"/>
                  </a:cubicBezTo>
                  <a:cubicBezTo>
                    <a:pt x="22777" y="33734"/>
                    <a:pt x="26165" y="33967"/>
                    <a:pt x="26165" y="33967"/>
                  </a:cubicBezTo>
                  <a:cubicBezTo>
                    <a:pt x="26165" y="33967"/>
                    <a:pt x="25697" y="25557"/>
                    <a:pt x="31187" y="21936"/>
                  </a:cubicBezTo>
                  <a:cubicBezTo>
                    <a:pt x="33913" y="20170"/>
                    <a:pt x="35744" y="19668"/>
                    <a:pt x="36945" y="19668"/>
                  </a:cubicBezTo>
                  <a:cubicBezTo>
                    <a:pt x="38388" y="19668"/>
                    <a:pt x="38921" y="20393"/>
                    <a:pt x="39002" y="20517"/>
                  </a:cubicBezTo>
                  <a:lnTo>
                    <a:pt x="39002" y="20517"/>
                  </a:lnTo>
                  <a:cubicBezTo>
                    <a:pt x="38712" y="20050"/>
                    <a:pt x="32838" y="10621"/>
                    <a:pt x="28851" y="6635"/>
                  </a:cubicBezTo>
                  <a:cubicBezTo>
                    <a:pt x="25969" y="3753"/>
                    <a:pt x="15369" y="1"/>
                    <a:pt x="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5617455" y="3178029"/>
              <a:ext cx="222697" cy="200592"/>
            </a:xfrm>
            <a:custGeom>
              <a:rect b="b" l="l" r="r" t="t"/>
              <a:pathLst>
                <a:path extrusionOk="0" h="13784" w="15303">
                  <a:moveTo>
                    <a:pt x="9112" y="1"/>
                  </a:moveTo>
                  <a:lnTo>
                    <a:pt x="4907" y="1636"/>
                  </a:lnTo>
                  <a:lnTo>
                    <a:pt x="1870" y="4673"/>
                  </a:lnTo>
                  <a:lnTo>
                    <a:pt x="1" y="9112"/>
                  </a:lnTo>
                  <a:cubicBezTo>
                    <a:pt x="1" y="9112"/>
                    <a:pt x="235" y="9579"/>
                    <a:pt x="819" y="9579"/>
                  </a:cubicBezTo>
                  <a:cubicBezTo>
                    <a:pt x="1402" y="9579"/>
                    <a:pt x="1636" y="9228"/>
                    <a:pt x="1636" y="9228"/>
                  </a:cubicBezTo>
                  <a:lnTo>
                    <a:pt x="1636" y="9228"/>
                  </a:lnTo>
                  <a:lnTo>
                    <a:pt x="585" y="11448"/>
                  </a:lnTo>
                  <a:cubicBezTo>
                    <a:pt x="585" y="11448"/>
                    <a:pt x="1207" y="11793"/>
                    <a:pt x="1654" y="11793"/>
                  </a:cubicBezTo>
                  <a:cubicBezTo>
                    <a:pt x="1788" y="11793"/>
                    <a:pt x="1906" y="11762"/>
                    <a:pt x="1987" y="11681"/>
                  </a:cubicBezTo>
                  <a:cubicBezTo>
                    <a:pt x="2337" y="11331"/>
                    <a:pt x="2687" y="10864"/>
                    <a:pt x="2687" y="10864"/>
                  </a:cubicBezTo>
                  <a:lnTo>
                    <a:pt x="2687" y="10864"/>
                  </a:lnTo>
                  <a:lnTo>
                    <a:pt x="1987" y="13083"/>
                  </a:lnTo>
                  <a:cubicBezTo>
                    <a:pt x="1987" y="13083"/>
                    <a:pt x="2286" y="13216"/>
                    <a:pt x="2671" y="13216"/>
                  </a:cubicBezTo>
                  <a:cubicBezTo>
                    <a:pt x="3008" y="13216"/>
                    <a:pt x="3412" y="13114"/>
                    <a:pt x="3739" y="12732"/>
                  </a:cubicBezTo>
                  <a:cubicBezTo>
                    <a:pt x="4556" y="12032"/>
                    <a:pt x="4556" y="11214"/>
                    <a:pt x="4556" y="11214"/>
                  </a:cubicBezTo>
                  <a:lnTo>
                    <a:pt x="5491" y="8644"/>
                  </a:lnTo>
                  <a:lnTo>
                    <a:pt x="6659" y="7243"/>
                  </a:lnTo>
                  <a:lnTo>
                    <a:pt x="5374" y="10046"/>
                  </a:lnTo>
                  <a:lnTo>
                    <a:pt x="4907" y="11214"/>
                  </a:lnTo>
                  <a:cubicBezTo>
                    <a:pt x="4907" y="11214"/>
                    <a:pt x="3972" y="13784"/>
                    <a:pt x="4556" y="13784"/>
                  </a:cubicBezTo>
                  <a:cubicBezTo>
                    <a:pt x="5140" y="13784"/>
                    <a:pt x="6075" y="13433"/>
                    <a:pt x="6075" y="12732"/>
                  </a:cubicBezTo>
                  <a:cubicBezTo>
                    <a:pt x="6075" y="11915"/>
                    <a:pt x="6542" y="11448"/>
                    <a:pt x="6542" y="11448"/>
                  </a:cubicBezTo>
                  <a:lnTo>
                    <a:pt x="7827" y="9228"/>
                  </a:lnTo>
                  <a:cubicBezTo>
                    <a:pt x="7827" y="9228"/>
                    <a:pt x="9462" y="7710"/>
                    <a:pt x="10280" y="7593"/>
                  </a:cubicBezTo>
                  <a:cubicBezTo>
                    <a:pt x="10413" y="7560"/>
                    <a:pt x="10528" y="7545"/>
                    <a:pt x="10626" y="7545"/>
                  </a:cubicBezTo>
                  <a:cubicBezTo>
                    <a:pt x="11214" y="7545"/>
                    <a:pt x="11214" y="8060"/>
                    <a:pt x="11214" y="8060"/>
                  </a:cubicBezTo>
                  <a:lnTo>
                    <a:pt x="9462" y="9462"/>
                  </a:lnTo>
                  <a:cubicBezTo>
                    <a:pt x="9462" y="9462"/>
                    <a:pt x="8761" y="10280"/>
                    <a:pt x="9112" y="10864"/>
                  </a:cubicBezTo>
                  <a:cubicBezTo>
                    <a:pt x="9162" y="10947"/>
                    <a:pt x="9252" y="10983"/>
                    <a:pt x="9371" y="10983"/>
                  </a:cubicBezTo>
                  <a:cubicBezTo>
                    <a:pt x="10082" y="10983"/>
                    <a:pt x="11798" y="9696"/>
                    <a:pt x="11798" y="9696"/>
                  </a:cubicBezTo>
                  <a:cubicBezTo>
                    <a:pt x="11798" y="9696"/>
                    <a:pt x="15069" y="7827"/>
                    <a:pt x="15069" y="6542"/>
                  </a:cubicBezTo>
                  <a:cubicBezTo>
                    <a:pt x="15069" y="5140"/>
                    <a:pt x="15302" y="3038"/>
                    <a:pt x="15302" y="2804"/>
                  </a:cubicBezTo>
                  <a:cubicBezTo>
                    <a:pt x="15302" y="2454"/>
                    <a:pt x="13901" y="701"/>
                    <a:pt x="13901" y="701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5874132" y="2346470"/>
              <a:ext cx="509963" cy="803589"/>
            </a:xfrm>
            <a:custGeom>
              <a:rect b="b" l="l" r="r" t="t"/>
              <a:pathLst>
                <a:path extrusionOk="0" h="55220" w="35043">
                  <a:moveTo>
                    <a:pt x="28852" y="0"/>
                  </a:moveTo>
                  <a:cubicBezTo>
                    <a:pt x="25754" y="0"/>
                    <a:pt x="22066" y="1264"/>
                    <a:pt x="20442" y="1777"/>
                  </a:cubicBezTo>
                  <a:cubicBezTo>
                    <a:pt x="19624" y="2078"/>
                    <a:pt x="18759" y="2173"/>
                    <a:pt x="17992" y="2173"/>
                  </a:cubicBezTo>
                  <a:cubicBezTo>
                    <a:pt x="16678" y="2173"/>
                    <a:pt x="15653" y="1893"/>
                    <a:pt x="15653" y="1893"/>
                  </a:cubicBezTo>
                  <a:cubicBezTo>
                    <a:pt x="15653" y="1893"/>
                    <a:pt x="12966" y="3879"/>
                    <a:pt x="10163" y="7266"/>
                  </a:cubicBezTo>
                  <a:cubicBezTo>
                    <a:pt x="7359" y="10771"/>
                    <a:pt x="7009" y="11121"/>
                    <a:pt x="7943" y="18713"/>
                  </a:cubicBezTo>
                  <a:cubicBezTo>
                    <a:pt x="8761" y="26306"/>
                    <a:pt x="4439" y="26890"/>
                    <a:pt x="4439" y="32146"/>
                  </a:cubicBezTo>
                  <a:cubicBezTo>
                    <a:pt x="4439" y="33197"/>
                    <a:pt x="2687" y="41257"/>
                    <a:pt x="1285" y="43476"/>
                  </a:cubicBezTo>
                  <a:cubicBezTo>
                    <a:pt x="1" y="45812"/>
                    <a:pt x="5841" y="52587"/>
                    <a:pt x="5841" y="52587"/>
                  </a:cubicBezTo>
                  <a:cubicBezTo>
                    <a:pt x="5841" y="52587"/>
                    <a:pt x="5841" y="55220"/>
                    <a:pt x="10354" y="55220"/>
                  </a:cubicBezTo>
                  <a:cubicBezTo>
                    <a:pt x="11544" y="55220"/>
                    <a:pt x="13050" y="55036"/>
                    <a:pt x="14952" y="54573"/>
                  </a:cubicBezTo>
                  <a:cubicBezTo>
                    <a:pt x="24063" y="52470"/>
                    <a:pt x="35042" y="48616"/>
                    <a:pt x="30370" y="40323"/>
                  </a:cubicBezTo>
                  <a:cubicBezTo>
                    <a:pt x="28968" y="38103"/>
                    <a:pt x="27800" y="37169"/>
                    <a:pt x="28501" y="34015"/>
                  </a:cubicBezTo>
                  <a:cubicBezTo>
                    <a:pt x="29085" y="30861"/>
                    <a:pt x="35042" y="2361"/>
                    <a:pt x="31889" y="609"/>
                  </a:cubicBezTo>
                  <a:cubicBezTo>
                    <a:pt x="31043" y="170"/>
                    <a:pt x="29987" y="0"/>
                    <a:pt x="2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6258289" y="2511699"/>
              <a:ext cx="1717" cy="6811"/>
            </a:xfrm>
            <a:custGeom>
              <a:rect b="b" l="l" r="r" t="t"/>
              <a:pathLst>
                <a:path extrusionOk="0" h="468" w="118">
                  <a:moveTo>
                    <a:pt x="118" y="1"/>
                  </a:moveTo>
                  <a:lnTo>
                    <a:pt x="1" y="468"/>
                  </a:lnTo>
                  <a:lnTo>
                    <a:pt x="118" y="468"/>
                  </a:lnTo>
                  <a:cubicBezTo>
                    <a:pt x="118" y="468"/>
                    <a:pt x="118" y="234"/>
                    <a:pt x="118" y="1"/>
                  </a:cubicBezTo>
                  <a:close/>
                </a:path>
              </a:pathLst>
            </a:custGeom>
            <a:solidFill>
              <a:srgbClr val="11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5976116" y="2318209"/>
              <a:ext cx="458971" cy="725544"/>
            </a:xfrm>
            <a:custGeom>
              <a:rect b="b" l="l" r="r" t="t"/>
              <a:pathLst>
                <a:path extrusionOk="0" h="49857" w="31539">
                  <a:moveTo>
                    <a:pt x="20523" y="1"/>
                  </a:moveTo>
                  <a:cubicBezTo>
                    <a:pt x="14808" y="1"/>
                    <a:pt x="7826" y="4055"/>
                    <a:pt x="4673" y="5237"/>
                  </a:cubicBezTo>
                  <a:cubicBezTo>
                    <a:pt x="1" y="6989"/>
                    <a:pt x="18340" y="10844"/>
                    <a:pt x="18340" y="10844"/>
                  </a:cubicBezTo>
                  <a:cubicBezTo>
                    <a:pt x="18340" y="10844"/>
                    <a:pt x="15887" y="14348"/>
                    <a:pt x="17522" y="17385"/>
                  </a:cubicBezTo>
                  <a:cubicBezTo>
                    <a:pt x="19157" y="20539"/>
                    <a:pt x="13434" y="23926"/>
                    <a:pt x="13434" y="23926"/>
                  </a:cubicBezTo>
                  <a:lnTo>
                    <a:pt x="8878" y="26729"/>
                  </a:lnTo>
                  <a:lnTo>
                    <a:pt x="16587" y="49857"/>
                  </a:lnTo>
                  <a:cubicBezTo>
                    <a:pt x="16587" y="49857"/>
                    <a:pt x="26282" y="48806"/>
                    <a:pt x="25815" y="39344"/>
                  </a:cubicBezTo>
                  <a:cubicBezTo>
                    <a:pt x="25231" y="29883"/>
                    <a:pt x="25932" y="29650"/>
                    <a:pt x="27567" y="22524"/>
                  </a:cubicBezTo>
                  <a:cubicBezTo>
                    <a:pt x="28385" y="18670"/>
                    <a:pt x="31539" y="10493"/>
                    <a:pt x="27334" y="3602"/>
                  </a:cubicBezTo>
                  <a:cubicBezTo>
                    <a:pt x="25738" y="943"/>
                    <a:pt x="23278" y="1"/>
                    <a:pt x="20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5887739" y="2324728"/>
              <a:ext cx="411370" cy="815755"/>
            </a:xfrm>
            <a:custGeom>
              <a:rect b="b" l="l" r="r" t="t"/>
              <a:pathLst>
                <a:path extrusionOk="0" h="56056" w="28268">
                  <a:moveTo>
                    <a:pt x="16470" y="0"/>
                  </a:moveTo>
                  <a:cubicBezTo>
                    <a:pt x="16469" y="0"/>
                    <a:pt x="2803" y="3738"/>
                    <a:pt x="2103" y="10162"/>
                  </a:cubicBezTo>
                  <a:cubicBezTo>
                    <a:pt x="0" y="29435"/>
                    <a:pt x="4439" y="36210"/>
                    <a:pt x="3387" y="38546"/>
                  </a:cubicBezTo>
                  <a:cubicBezTo>
                    <a:pt x="2453" y="40765"/>
                    <a:pt x="3504" y="47073"/>
                    <a:pt x="3971" y="52680"/>
                  </a:cubicBezTo>
                  <a:cubicBezTo>
                    <a:pt x="4128" y="55151"/>
                    <a:pt x="5666" y="56055"/>
                    <a:pt x="7836" y="56055"/>
                  </a:cubicBezTo>
                  <a:cubicBezTo>
                    <a:pt x="13767" y="56055"/>
                    <a:pt x="24413" y="49292"/>
                    <a:pt x="24413" y="49292"/>
                  </a:cubicBezTo>
                  <a:cubicBezTo>
                    <a:pt x="24413" y="49292"/>
                    <a:pt x="23828" y="43335"/>
                    <a:pt x="24646" y="38429"/>
                  </a:cubicBezTo>
                  <a:cubicBezTo>
                    <a:pt x="28267" y="16119"/>
                    <a:pt x="22660" y="11447"/>
                    <a:pt x="22660" y="11447"/>
                  </a:cubicBezTo>
                  <a:lnTo>
                    <a:pt x="21376" y="12732"/>
                  </a:lnTo>
                  <a:cubicBezTo>
                    <a:pt x="21376" y="12732"/>
                    <a:pt x="22126" y="13197"/>
                    <a:pt x="22026" y="13197"/>
                  </a:cubicBezTo>
                  <a:cubicBezTo>
                    <a:pt x="21945" y="13197"/>
                    <a:pt x="21308" y="12893"/>
                    <a:pt x="19273" y="11797"/>
                  </a:cubicBezTo>
                  <a:cubicBezTo>
                    <a:pt x="14834" y="9345"/>
                    <a:pt x="16470" y="0"/>
                    <a:pt x="16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6045822" y="2316361"/>
              <a:ext cx="210778" cy="184497"/>
            </a:xfrm>
            <a:custGeom>
              <a:rect b="b" l="l" r="r" t="t"/>
              <a:pathLst>
                <a:path extrusionOk="0" h="12678" w="14484">
                  <a:moveTo>
                    <a:pt x="4630" y="0"/>
                  </a:moveTo>
                  <a:cubicBezTo>
                    <a:pt x="4145" y="0"/>
                    <a:pt x="3855" y="169"/>
                    <a:pt x="3855" y="575"/>
                  </a:cubicBezTo>
                  <a:cubicBezTo>
                    <a:pt x="3971" y="2911"/>
                    <a:pt x="0" y="3962"/>
                    <a:pt x="0" y="3962"/>
                  </a:cubicBezTo>
                  <a:cubicBezTo>
                    <a:pt x="0" y="3962"/>
                    <a:pt x="2103" y="6532"/>
                    <a:pt x="5607" y="8868"/>
                  </a:cubicBezTo>
                  <a:cubicBezTo>
                    <a:pt x="7867" y="10469"/>
                    <a:pt x="10127" y="12677"/>
                    <a:pt x="11224" y="12677"/>
                  </a:cubicBezTo>
                  <a:cubicBezTo>
                    <a:pt x="11488" y="12677"/>
                    <a:pt x="11684" y="12550"/>
                    <a:pt x="11797" y="12256"/>
                  </a:cubicBezTo>
                  <a:cubicBezTo>
                    <a:pt x="12265" y="10737"/>
                    <a:pt x="11914" y="10387"/>
                    <a:pt x="11914" y="9219"/>
                  </a:cubicBezTo>
                  <a:cubicBezTo>
                    <a:pt x="11914" y="8167"/>
                    <a:pt x="14484" y="4313"/>
                    <a:pt x="14484" y="4313"/>
                  </a:cubicBezTo>
                  <a:cubicBezTo>
                    <a:pt x="14484" y="4313"/>
                    <a:pt x="7079" y="0"/>
                    <a:pt x="463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5996519" y="2047372"/>
              <a:ext cx="373970" cy="391200"/>
            </a:xfrm>
            <a:custGeom>
              <a:rect b="b" l="l" r="r" t="t"/>
              <a:pathLst>
                <a:path extrusionOk="0" h="26882" w="25698">
                  <a:moveTo>
                    <a:pt x="15017" y="1"/>
                  </a:moveTo>
                  <a:cubicBezTo>
                    <a:pt x="14842" y="1"/>
                    <a:pt x="14665" y="7"/>
                    <a:pt x="14485" y="20"/>
                  </a:cubicBezTo>
                  <a:cubicBezTo>
                    <a:pt x="1" y="1071"/>
                    <a:pt x="5140" y="14504"/>
                    <a:pt x="6191" y="17774"/>
                  </a:cubicBezTo>
                  <a:cubicBezTo>
                    <a:pt x="7359" y="21045"/>
                    <a:pt x="12265" y="24315"/>
                    <a:pt x="14835" y="25717"/>
                  </a:cubicBezTo>
                  <a:cubicBezTo>
                    <a:pt x="16182" y="26422"/>
                    <a:pt x="17106" y="26881"/>
                    <a:pt x="17936" y="26881"/>
                  </a:cubicBezTo>
                  <a:cubicBezTo>
                    <a:pt x="18618" y="26881"/>
                    <a:pt x="19237" y="26571"/>
                    <a:pt x="19974" y="25834"/>
                  </a:cubicBezTo>
                  <a:cubicBezTo>
                    <a:pt x="21727" y="24082"/>
                    <a:pt x="21843" y="22797"/>
                    <a:pt x="23128" y="21395"/>
                  </a:cubicBezTo>
                  <a:cubicBezTo>
                    <a:pt x="24413" y="20110"/>
                    <a:pt x="23595" y="19293"/>
                    <a:pt x="23595" y="17190"/>
                  </a:cubicBezTo>
                  <a:cubicBezTo>
                    <a:pt x="23595" y="15204"/>
                    <a:pt x="24063" y="16372"/>
                    <a:pt x="24880" y="14737"/>
                  </a:cubicBezTo>
                  <a:cubicBezTo>
                    <a:pt x="25698" y="13102"/>
                    <a:pt x="24296" y="7962"/>
                    <a:pt x="24296" y="7962"/>
                  </a:cubicBezTo>
                  <a:cubicBezTo>
                    <a:pt x="24296" y="7962"/>
                    <a:pt x="21311" y="1"/>
                    <a:pt x="15017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6023717" y="2046616"/>
              <a:ext cx="362081" cy="285957"/>
            </a:xfrm>
            <a:custGeom>
              <a:rect b="b" l="l" r="r" t="t"/>
              <a:pathLst>
                <a:path extrusionOk="0" h="19650" w="24881">
                  <a:moveTo>
                    <a:pt x="12352" y="0"/>
                  </a:moveTo>
                  <a:cubicBezTo>
                    <a:pt x="7388" y="0"/>
                    <a:pt x="3203" y="3601"/>
                    <a:pt x="1986" y="6262"/>
                  </a:cubicBezTo>
                  <a:cubicBezTo>
                    <a:pt x="1" y="10351"/>
                    <a:pt x="4322" y="17826"/>
                    <a:pt x="5140" y="19461"/>
                  </a:cubicBezTo>
                  <a:cubicBezTo>
                    <a:pt x="5219" y="19590"/>
                    <a:pt x="5281" y="19649"/>
                    <a:pt x="5328" y="19649"/>
                  </a:cubicBezTo>
                  <a:cubicBezTo>
                    <a:pt x="5838" y="19649"/>
                    <a:pt x="4675" y="12784"/>
                    <a:pt x="5958" y="12570"/>
                  </a:cubicBezTo>
                  <a:cubicBezTo>
                    <a:pt x="6001" y="12563"/>
                    <a:pt x="6045" y="12559"/>
                    <a:pt x="6088" y="12559"/>
                  </a:cubicBezTo>
                  <a:cubicBezTo>
                    <a:pt x="7439" y="12559"/>
                    <a:pt x="8680" y="16001"/>
                    <a:pt x="9812" y="17359"/>
                  </a:cubicBezTo>
                  <a:cubicBezTo>
                    <a:pt x="9914" y="17495"/>
                    <a:pt x="10000" y="17557"/>
                    <a:pt x="10074" y="17557"/>
                  </a:cubicBezTo>
                  <a:cubicBezTo>
                    <a:pt x="10759" y="17557"/>
                    <a:pt x="10424" y="12177"/>
                    <a:pt x="12849" y="10701"/>
                  </a:cubicBezTo>
                  <a:cubicBezTo>
                    <a:pt x="15653" y="9183"/>
                    <a:pt x="21610" y="10000"/>
                    <a:pt x="23245" y="9066"/>
                  </a:cubicBezTo>
                  <a:cubicBezTo>
                    <a:pt x="24880" y="8131"/>
                    <a:pt x="20675" y="3809"/>
                    <a:pt x="20675" y="3809"/>
                  </a:cubicBezTo>
                  <a:cubicBezTo>
                    <a:pt x="17902" y="1036"/>
                    <a:pt x="15015" y="0"/>
                    <a:pt x="12352" y="0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5725828" y="2434571"/>
              <a:ext cx="369299" cy="767717"/>
            </a:xfrm>
            <a:custGeom>
              <a:rect b="b" l="l" r="r" t="t"/>
              <a:pathLst>
                <a:path extrusionOk="0" h="52755" w="25377">
                  <a:moveTo>
                    <a:pt x="17082" y="1"/>
                  </a:moveTo>
                  <a:cubicBezTo>
                    <a:pt x="14160" y="1"/>
                    <a:pt x="11593" y="2848"/>
                    <a:pt x="11593" y="2848"/>
                  </a:cubicBezTo>
                  <a:cubicBezTo>
                    <a:pt x="11593" y="2848"/>
                    <a:pt x="3534" y="18733"/>
                    <a:pt x="2132" y="25859"/>
                  </a:cubicBezTo>
                  <a:cubicBezTo>
                    <a:pt x="730" y="32984"/>
                    <a:pt x="497" y="46650"/>
                    <a:pt x="146" y="50154"/>
                  </a:cubicBezTo>
                  <a:cubicBezTo>
                    <a:pt x="0" y="52344"/>
                    <a:pt x="2820" y="52755"/>
                    <a:pt x="4955" y="52755"/>
                  </a:cubicBezTo>
                  <a:cubicBezTo>
                    <a:pt x="6237" y="52755"/>
                    <a:pt x="7271" y="52607"/>
                    <a:pt x="7271" y="52607"/>
                  </a:cubicBezTo>
                  <a:lnTo>
                    <a:pt x="8907" y="32633"/>
                  </a:lnTo>
                  <a:cubicBezTo>
                    <a:pt x="8907" y="32633"/>
                    <a:pt x="10542" y="29129"/>
                    <a:pt x="12761" y="24690"/>
                  </a:cubicBezTo>
                  <a:cubicBezTo>
                    <a:pt x="14981" y="20369"/>
                    <a:pt x="25376" y="10907"/>
                    <a:pt x="22106" y="4016"/>
                  </a:cubicBezTo>
                  <a:cubicBezTo>
                    <a:pt x="20602" y="965"/>
                    <a:pt x="18782" y="1"/>
                    <a:pt x="17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492861" y="2800668"/>
              <a:ext cx="217604" cy="229493"/>
            </a:xfrm>
            <a:custGeom>
              <a:rect b="b" l="l" r="r" t="t"/>
              <a:pathLst>
                <a:path extrusionOk="0" h="15770" w="14953">
                  <a:moveTo>
                    <a:pt x="9579" y="1"/>
                  </a:moveTo>
                  <a:cubicBezTo>
                    <a:pt x="9579" y="1"/>
                    <a:pt x="3739" y="2454"/>
                    <a:pt x="3739" y="4673"/>
                  </a:cubicBezTo>
                  <a:cubicBezTo>
                    <a:pt x="3739" y="6892"/>
                    <a:pt x="1" y="15770"/>
                    <a:pt x="1519" y="15770"/>
                  </a:cubicBezTo>
                  <a:cubicBezTo>
                    <a:pt x="1987" y="15770"/>
                    <a:pt x="2571" y="14835"/>
                    <a:pt x="3038" y="13667"/>
                  </a:cubicBezTo>
                  <a:cubicBezTo>
                    <a:pt x="3038" y="13784"/>
                    <a:pt x="3155" y="13784"/>
                    <a:pt x="3388" y="13784"/>
                  </a:cubicBezTo>
                  <a:cubicBezTo>
                    <a:pt x="5140" y="13784"/>
                    <a:pt x="7360" y="13200"/>
                    <a:pt x="8294" y="12265"/>
                  </a:cubicBezTo>
                  <a:cubicBezTo>
                    <a:pt x="9345" y="11214"/>
                    <a:pt x="11331" y="6892"/>
                    <a:pt x="11331" y="6892"/>
                  </a:cubicBezTo>
                  <a:cubicBezTo>
                    <a:pt x="11331" y="6892"/>
                    <a:pt x="14952" y="1"/>
                    <a:pt x="957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6499671" y="2771781"/>
              <a:ext cx="135105" cy="623196"/>
            </a:xfrm>
            <a:custGeom>
              <a:rect b="b" l="l" r="r" t="t"/>
              <a:pathLst>
                <a:path extrusionOk="0" h="42824" w="9284">
                  <a:moveTo>
                    <a:pt x="3154" y="0"/>
                  </a:moveTo>
                  <a:cubicBezTo>
                    <a:pt x="3154" y="0"/>
                    <a:pt x="701" y="6074"/>
                    <a:pt x="0" y="6892"/>
                  </a:cubicBezTo>
                  <a:cubicBezTo>
                    <a:pt x="0" y="6892"/>
                    <a:pt x="3271" y="13550"/>
                    <a:pt x="3621" y="15769"/>
                  </a:cubicBezTo>
                  <a:cubicBezTo>
                    <a:pt x="3855" y="17871"/>
                    <a:pt x="4322" y="38429"/>
                    <a:pt x="4322" y="38429"/>
                  </a:cubicBezTo>
                  <a:cubicBezTo>
                    <a:pt x="4322" y="38429"/>
                    <a:pt x="9116" y="42824"/>
                    <a:pt x="9254" y="42824"/>
                  </a:cubicBezTo>
                  <a:cubicBezTo>
                    <a:pt x="9283" y="42824"/>
                    <a:pt x="9108" y="42632"/>
                    <a:pt x="8644" y="42167"/>
                  </a:cubicBezTo>
                  <a:cubicBezTo>
                    <a:pt x="5957" y="39480"/>
                    <a:pt x="6541" y="8293"/>
                    <a:pt x="6541" y="6892"/>
                  </a:cubicBezTo>
                  <a:cubicBezTo>
                    <a:pt x="6541" y="5490"/>
                    <a:pt x="3154" y="0"/>
                    <a:pt x="3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6541466" y="2781968"/>
              <a:ext cx="123100" cy="178981"/>
            </a:xfrm>
            <a:custGeom>
              <a:rect b="b" l="l" r="r" t="t"/>
              <a:pathLst>
                <a:path extrusionOk="0" h="12299" w="8459">
                  <a:moveTo>
                    <a:pt x="6239" y="1"/>
                  </a:moveTo>
                  <a:cubicBezTo>
                    <a:pt x="6239" y="1"/>
                    <a:pt x="2501" y="1870"/>
                    <a:pt x="2501" y="3155"/>
                  </a:cubicBezTo>
                  <a:cubicBezTo>
                    <a:pt x="2501" y="4439"/>
                    <a:pt x="2852" y="9112"/>
                    <a:pt x="1684" y="9929"/>
                  </a:cubicBezTo>
                  <a:cubicBezTo>
                    <a:pt x="724" y="10601"/>
                    <a:pt x="0" y="12299"/>
                    <a:pt x="875" y="12299"/>
                  </a:cubicBezTo>
                  <a:cubicBezTo>
                    <a:pt x="1065" y="12299"/>
                    <a:pt x="1330" y="12219"/>
                    <a:pt x="1684" y="12032"/>
                  </a:cubicBezTo>
                  <a:cubicBezTo>
                    <a:pt x="3786" y="11097"/>
                    <a:pt x="7290" y="6542"/>
                    <a:pt x="7874" y="4790"/>
                  </a:cubicBezTo>
                  <a:cubicBezTo>
                    <a:pt x="8458" y="3038"/>
                    <a:pt x="7290" y="1"/>
                    <a:pt x="623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6622480" y="3255739"/>
              <a:ext cx="210371" cy="235067"/>
            </a:xfrm>
            <a:custGeom>
              <a:rect b="b" l="l" r="r" t="t"/>
              <a:pathLst>
                <a:path extrusionOk="0" h="16153" w="14456">
                  <a:moveTo>
                    <a:pt x="5637" y="0"/>
                  </a:moveTo>
                  <a:cubicBezTo>
                    <a:pt x="2383" y="0"/>
                    <a:pt x="1" y="5672"/>
                    <a:pt x="205" y="7509"/>
                  </a:cubicBezTo>
                  <a:cubicBezTo>
                    <a:pt x="322" y="9495"/>
                    <a:pt x="1139" y="10546"/>
                    <a:pt x="1139" y="10546"/>
                  </a:cubicBezTo>
                  <a:lnTo>
                    <a:pt x="10133" y="16153"/>
                  </a:lnTo>
                  <a:cubicBezTo>
                    <a:pt x="10133" y="16153"/>
                    <a:pt x="9082" y="13233"/>
                    <a:pt x="10484" y="10429"/>
                  </a:cubicBezTo>
                  <a:cubicBezTo>
                    <a:pt x="11327" y="8807"/>
                    <a:pt x="12459" y="8447"/>
                    <a:pt x="13299" y="8447"/>
                  </a:cubicBezTo>
                  <a:cubicBezTo>
                    <a:pt x="13971" y="8447"/>
                    <a:pt x="14455" y="8677"/>
                    <a:pt x="14455" y="8677"/>
                  </a:cubicBezTo>
                  <a:cubicBezTo>
                    <a:pt x="14455" y="8677"/>
                    <a:pt x="12703" y="6692"/>
                    <a:pt x="11535" y="5640"/>
                  </a:cubicBezTo>
                  <a:cubicBezTo>
                    <a:pt x="10484" y="4472"/>
                    <a:pt x="10951" y="2487"/>
                    <a:pt x="7096" y="384"/>
                  </a:cubicBezTo>
                  <a:cubicBezTo>
                    <a:pt x="6595" y="119"/>
                    <a:pt x="6107" y="0"/>
                    <a:pt x="5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6798842" y="3212838"/>
              <a:ext cx="209090" cy="215130"/>
            </a:xfrm>
            <a:custGeom>
              <a:rect b="b" l="l" r="r" t="t"/>
              <a:pathLst>
                <a:path extrusionOk="0" h="14783" w="14368">
                  <a:moveTo>
                    <a:pt x="9342" y="0"/>
                  </a:moveTo>
                  <a:cubicBezTo>
                    <a:pt x="8528" y="0"/>
                    <a:pt x="7943" y="178"/>
                    <a:pt x="7943" y="178"/>
                  </a:cubicBezTo>
                  <a:cubicBezTo>
                    <a:pt x="7943" y="178"/>
                    <a:pt x="1285" y="4967"/>
                    <a:pt x="935" y="6019"/>
                  </a:cubicBezTo>
                  <a:cubicBezTo>
                    <a:pt x="308" y="7773"/>
                    <a:pt x="387" y="8452"/>
                    <a:pt x="740" y="8452"/>
                  </a:cubicBezTo>
                  <a:cubicBezTo>
                    <a:pt x="1044" y="8452"/>
                    <a:pt x="1553" y="7945"/>
                    <a:pt x="1986" y="7187"/>
                  </a:cubicBezTo>
                  <a:cubicBezTo>
                    <a:pt x="2687" y="5902"/>
                    <a:pt x="5256" y="4968"/>
                    <a:pt x="5256" y="4967"/>
                  </a:cubicBezTo>
                  <a:lnTo>
                    <a:pt x="5256" y="4967"/>
                  </a:lnTo>
                  <a:cubicBezTo>
                    <a:pt x="5256" y="4968"/>
                    <a:pt x="4789" y="5668"/>
                    <a:pt x="2920" y="7654"/>
                  </a:cubicBezTo>
                  <a:cubicBezTo>
                    <a:pt x="935" y="9640"/>
                    <a:pt x="0" y="12910"/>
                    <a:pt x="0" y="12910"/>
                  </a:cubicBezTo>
                  <a:cubicBezTo>
                    <a:pt x="0" y="12910"/>
                    <a:pt x="149" y="12985"/>
                    <a:pt x="368" y="12985"/>
                  </a:cubicBezTo>
                  <a:cubicBezTo>
                    <a:pt x="622" y="12985"/>
                    <a:pt x="970" y="12883"/>
                    <a:pt x="1285" y="12443"/>
                  </a:cubicBezTo>
                  <a:cubicBezTo>
                    <a:pt x="2103" y="11275"/>
                    <a:pt x="4556" y="8121"/>
                    <a:pt x="4556" y="8121"/>
                  </a:cubicBezTo>
                  <a:lnTo>
                    <a:pt x="5256" y="7420"/>
                  </a:lnTo>
                  <a:lnTo>
                    <a:pt x="4205" y="9289"/>
                  </a:lnTo>
                  <a:cubicBezTo>
                    <a:pt x="4205" y="9289"/>
                    <a:pt x="2920" y="11158"/>
                    <a:pt x="2920" y="12209"/>
                  </a:cubicBezTo>
                  <a:cubicBezTo>
                    <a:pt x="2920" y="13043"/>
                    <a:pt x="2363" y="14619"/>
                    <a:pt x="2905" y="14619"/>
                  </a:cubicBezTo>
                  <a:cubicBezTo>
                    <a:pt x="2971" y="14619"/>
                    <a:pt x="3053" y="14596"/>
                    <a:pt x="3154" y="14546"/>
                  </a:cubicBezTo>
                  <a:cubicBezTo>
                    <a:pt x="4088" y="13961"/>
                    <a:pt x="4556" y="12326"/>
                    <a:pt x="4556" y="11625"/>
                  </a:cubicBezTo>
                  <a:cubicBezTo>
                    <a:pt x="4556" y="11041"/>
                    <a:pt x="7242" y="8005"/>
                    <a:pt x="7242" y="8004"/>
                  </a:cubicBezTo>
                  <a:lnTo>
                    <a:pt x="7242" y="8004"/>
                  </a:lnTo>
                  <a:lnTo>
                    <a:pt x="5724" y="11275"/>
                  </a:lnTo>
                  <a:lnTo>
                    <a:pt x="3855" y="14662"/>
                  </a:lnTo>
                  <a:cubicBezTo>
                    <a:pt x="3855" y="14662"/>
                    <a:pt x="4024" y="14783"/>
                    <a:pt x="4307" y="14783"/>
                  </a:cubicBezTo>
                  <a:cubicBezTo>
                    <a:pt x="4646" y="14783"/>
                    <a:pt x="5150" y="14609"/>
                    <a:pt x="5724" y="13845"/>
                  </a:cubicBezTo>
                  <a:cubicBezTo>
                    <a:pt x="6308" y="13027"/>
                    <a:pt x="7592" y="11392"/>
                    <a:pt x="7592" y="11392"/>
                  </a:cubicBezTo>
                  <a:lnTo>
                    <a:pt x="9111" y="8121"/>
                  </a:lnTo>
                  <a:lnTo>
                    <a:pt x="8060" y="11041"/>
                  </a:lnTo>
                  <a:lnTo>
                    <a:pt x="6658" y="13845"/>
                  </a:lnTo>
                  <a:cubicBezTo>
                    <a:pt x="6658" y="13845"/>
                    <a:pt x="6762" y="13923"/>
                    <a:pt x="6957" y="13923"/>
                  </a:cubicBezTo>
                  <a:cubicBezTo>
                    <a:pt x="7346" y="13923"/>
                    <a:pt x="8099" y="13611"/>
                    <a:pt x="9111" y="11742"/>
                  </a:cubicBezTo>
                  <a:cubicBezTo>
                    <a:pt x="9812" y="10457"/>
                    <a:pt x="10863" y="7771"/>
                    <a:pt x="10863" y="7771"/>
                  </a:cubicBezTo>
                  <a:cubicBezTo>
                    <a:pt x="10863" y="7771"/>
                    <a:pt x="14367" y="3099"/>
                    <a:pt x="12498" y="1230"/>
                  </a:cubicBezTo>
                  <a:cubicBezTo>
                    <a:pt x="11502" y="233"/>
                    <a:pt x="10272" y="0"/>
                    <a:pt x="9342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45"/>
          <p:cNvGrpSpPr/>
          <p:nvPr/>
        </p:nvGrpSpPr>
        <p:grpSpPr>
          <a:xfrm>
            <a:off x="5437825" y="1242863"/>
            <a:ext cx="1055315" cy="1023425"/>
            <a:chOff x="5497700" y="1413938"/>
            <a:chExt cx="1055315" cy="1023425"/>
          </a:xfrm>
        </p:grpSpPr>
        <p:sp>
          <p:nvSpPr>
            <p:cNvPr id="994" name="Google Shape;994;p45"/>
            <p:cNvSpPr/>
            <p:nvPr/>
          </p:nvSpPr>
          <p:spPr>
            <a:xfrm>
              <a:off x="5497700" y="2181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6395815" y="16502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5664950" y="14139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7" name="Google Shape;9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45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999" name="Google Shape;999;p45"/>
          <p:cNvSpPr txBox="1"/>
          <p:nvPr>
            <p:ph type="title"/>
          </p:nvPr>
        </p:nvSpPr>
        <p:spPr>
          <a:xfrm>
            <a:off x="897499" y="1806553"/>
            <a:ext cx="3951605" cy="1926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V. THIẾT KẾ GIAO DIỆN HỆ THỐNG</a:t>
            </a:r>
            <a:br>
              <a:rPr lang="en-US" sz="3000"/>
            </a:b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Google Shape;10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81403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46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1006" name="Google Shape;1006;p46"/>
          <p:cNvSpPr txBox="1"/>
          <p:nvPr/>
        </p:nvSpPr>
        <p:spPr>
          <a:xfrm>
            <a:off x="919917" y="1396654"/>
            <a:ext cx="7309683" cy="180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Môi trường cài đặt và công nghệ sử dụng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Hệ cơ sở dữ liệu Microsoft SQL Server Management Studio 18.</a:t>
            </a:r>
            <a:endParaRPr b="1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Chương trình Winform được viết bằng Microsoft Visual Studio 2022 - trên nền tảng ASP.NET Web Application (.NET Framework) C#.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giao diện form theo các chức năng: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7" name="Google Shape;1007;p46"/>
          <p:cNvSpPr txBox="1"/>
          <p:nvPr/>
        </p:nvSpPr>
        <p:spPr>
          <a:xfrm>
            <a:off x="369659" y="800867"/>
            <a:ext cx="4137605" cy="58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V. THIẾT KẾ GIAO DIỆN HỆ THỐNG</a:t>
            </a:r>
            <a:br>
              <a:rPr b="1" i="0" lang="en-US" sz="17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1" i="0" sz="17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7"/>
          <p:cNvGrpSpPr/>
          <p:nvPr/>
        </p:nvGrpSpPr>
        <p:grpSpPr>
          <a:xfrm>
            <a:off x="7116202" y="1087038"/>
            <a:ext cx="1679286" cy="2445049"/>
            <a:chOff x="7209336" y="1559957"/>
            <a:chExt cx="1645391" cy="2395698"/>
          </a:xfrm>
        </p:grpSpPr>
        <p:sp>
          <p:nvSpPr>
            <p:cNvPr id="1013" name="Google Shape;1013;p47"/>
            <p:cNvSpPr/>
            <p:nvPr/>
          </p:nvSpPr>
          <p:spPr>
            <a:xfrm>
              <a:off x="7209336" y="2303173"/>
              <a:ext cx="944278" cy="535891"/>
            </a:xfrm>
            <a:custGeom>
              <a:rect b="b" l="l" r="r" t="t"/>
              <a:pathLst>
                <a:path extrusionOk="0" h="32493" w="57255">
                  <a:moveTo>
                    <a:pt x="12167" y="1"/>
                  </a:moveTo>
                  <a:lnTo>
                    <a:pt x="0" y="6871"/>
                  </a:lnTo>
                  <a:lnTo>
                    <a:pt x="45231" y="32492"/>
                  </a:lnTo>
                  <a:lnTo>
                    <a:pt x="57254" y="25622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7209336" y="2416493"/>
              <a:ext cx="724730" cy="1123684"/>
            </a:xfrm>
            <a:custGeom>
              <a:rect b="b" l="l" r="r" t="t"/>
              <a:pathLst>
                <a:path extrusionOk="0" h="68133" w="43943">
                  <a:moveTo>
                    <a:pt x="0" y="0"/>
                  </a:moveTo>
                  <a:lnTo>
                    <a:pt x="0" y="43227"/>
                  </a:lnTo>
                  <a:lnTo>
                    <a:pt x="17320" y="53103"/>
                  </a:lnTo>
                  <a:lnTo>
                    <a:pt x="17892" y="53390"/>
                  </a:lnTo>
                  <a:lnTo>
                    <a:pt x="43943" y="68132"/>
                  </a:lnTo>
                  <a:lnTo>
                    <a:pt x="43943" y="24906"/>
                  </a:lnTo>
                  <a:lnTo>
                    <a:pt x="17892" y="10163"/>
                  </a:lnTo>
                  <a:lnTo>
                    <a:pt x="17320" y="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7955308" y="2725727"/>
              <a:ext cx="198306" cy="162913"/>
            </a:xfrm>
            <a:custGeom>
              <a:rect b="b" l="l" r="r" t="t"/>
              <a:pathLst>
                <a:path extrusionOk="0" h="9878" w="12024">
                  <a:moveTo>
                    <a:pt x="12023" y="1"/>
                  </a:moveTo>
                  <a:lnTo>
                    <a:pt x="0" y="6871"/>
                  </a:lnTo>
                  <a:lnTo>
                    <a:pt x="0" y="9877"/>
                  </a:lnTo>
                  <a:lnTo>
                    <a:pt x="12023" y="2863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546904" y="2610065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1" y="0"/>
                  </a:moveTo>
                  <a:lnTo>
                    <a:pt x="1" y="43227"/>
                  </a:lnTo>
                  <a:lnTo>
                    <a:pt x="716" y="43513"/>
                  </a:lnTo>
                  <a:lnTo>
                    <a:pt x="71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683825" y="2390517"/>
              <a:ext cx="153463" cy="89719"/>
            </a:xfrm>
            <a:custGeom>
              <a:rect b="b" l="l" r="r" t="t"/>
              <a:pathLst>
                <a:path extrusionOk="0" h="5440" w="9305">
                  <a:moveTo>
                    <a:pt x="6728" y="1"/>
                  </a:moveTo>
                  <a:lnTo>
                    <a:pt x="1" y="3865"/>
                  </a:lnTo>
                  <a:lnTo>
                    <a:pt x="2577" y="5440"/>
                  </a:lnTo>
                  <a:lnTo>
                    <a:pt x="9304" y="1432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83825" y="2454260"/>
              <a:ext cx="42501" cy="217190"/>
            </a:xfrm>
            <a:custGeom>
              <a:rect b="b" l="l" r="r" t="t"/>
              <a:pathLst>
                <a:path extrusionOk="0" h="13169" w="2577">
                  <a:moveTo>
                    <a:pt x="1" y="0"/>
                  </a:moveTo>
                  <a:lnTo>
                    <a:pt x="1" y="11594"/>
                  </a:lnTo>
                  <a:lnTo>
                    <a:pt x="2577" y="13169"/>
                  </a:lnTo>
                  <a:lnTo>
                    <a:pt x="2577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726310" y="2414118"/>
              <a:ext cx="110978" cy="257332"/>
            </a:xfrm>
            <a:custGeom>
              <a:rect b="b" l="l" r="r" t="t"/>
              <a:pathLst>
                <a:path extrusionOk="0" h="15603" w="6729">
                  <a:moveTo>
                    <a:pt x="6728" y="1"/>
                  </a:moveTo>
                  <a:lnTo>
                    <a:pt x="1" y="4009"/>
                  </a:lnTo>
                  <a:lnTo>
                    <a:pt x="1" y="15603"/>
                  </a:lnTo>
                  <a:lnTo>
                    <a:pt x="6728" y="11595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7759361" y="2404684"/>
              <a:ext cx="120412" cy="70835"/>
            </a:xfrm>
            <a:custGeom>
              <a:rect b="b" l="l" r="r" t="t"/>
              <a:pathLst>
                <a:path extrusionOk="0" h="4295" w="7301">
                  <a:moveTo>
                    <a:pt x="6299" y="0"/>
                  </a:moveTo>
                  <a:lnTo>
                    <a:pt x="1" y="3579"/>
                  </a:lnTo>
                  <a:lnTo>
                    <a:pt x="1146" y="4294"/>
                  </a:lnTo>
                  <a:lnTo>
                    <a:pt x="7301" y="57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7759361" y="2463694"/>
              <a:ext cx="18900" cy="217206"/>
            </a:xfrm>
            <a:custGeom>
              <a:rect b="b" l="l" r="r" t="t"/>
              <a:pathLst>
                <a:path extrusionOk="0" h="13170" w="1146">
                  <a:moveTo>
                    <a:pt x="1" y="1"/>
                  </a:moveTo>
                  <a:lnTo>
                    <a:pt x="1" y="12454"/>
                  </a:lnTo>
                  <a:lnTo>
                    <a:pt x="1146" y="13169"/>
                  </a:lnTo>
                  <a:lnTo>
                    <a:pt x="1146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7778245" y="2414118"/>
              <a:ext cx="101528" cy="266783"/>
            </a:xfrm>
            <a:custGeom>
              <a:rect b="b" l="l" r="r" t="t"/>
              <a:pathLst>
                <a:path extrusionOk="0" h="16176" w="6156">
                  <a:moveTo>
                    <a:pt x="6156" y="1"/>
                  </a:moveTo>
                  <a:lnTo>
                    <a:pt x="1" y="3722"/>
                  </a:lnTo>
                  <a:lnTo>
                    <a:pt x="1" y="16175"/>
                  </a:lnTo>
                  <a:lnTo>
                    <a:pt x="6156" y="12597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7785336" y="2357466"/>
              <a:ext cx="148729" cy="85002"/>
            </a:xfrm>
            <a:custGeom>
              <a:rect b="b" l="l" r="r" t="t"/>
              <a:pathLst>
                <a:path extrusionOk="0" h="5154" w="9018">
                  <a:moveTo>
                    <a:pt x="7730" y="1"/>
                  </a:moveTo>
                  <a:lnTo>
                    <a:pt x="0" y="4438"/>
                  </a:lnTo>
                  <a:lnTo>
                    <a:pt x="1289" y="5154"/>
                  </a:lnTo>
                  <a:lnTo>
                    <a:pt x="9018" y="716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7785336" y="2430643"/>
              <a:ext cx="21259" cy="266783"/>
            </a:xfrm>
            <a:custGeom>
              <a:rect b="b" l="l" r="r" t="t"/>
              <a:pathLst>
                <a:path extrusionOk="0" h="16176" w="1289">
                  <a:moveTo>
                    <a:pt x="0" y="1"/>
                  </a:moveTo>
                  <a:lnTo>
                    <a:pt x="0" y="15316"/>
                  </a:lnTo>
                  <a:lnTo>
                    <a:pt x="1289" y="16175"/>
                  </a:lnTo>
                  <a:lnTo>
                    <a:pt x="1289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7806579" y="2369275"/>
              <a:ext cx="127487" cy="328151"/>
            </a:xfrm>
            <a:custGeom>
              <a:rect b="b" l="l" r="r" t="t"/>
              <a:pathLst>
                <a:path extrusionOk="0" h="19897" w="7730">
                  <a:moveTo>
                    <a:pt x="7730" y="0"/>
                  </a:moveTo>
                  <a:lnTo>
                    <a:pt x="1" y="4438"/>
                  </a:lnTo>
                  <a:lnTo>
                    <a:pt x="1" y="19896"/>
                  </a:lnTo>
                  <a:lnTo>
                    <a:pt x="7730" y="15316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811296" y="2442452"/>
              <a:ext cx="165271" cy="94436"/>
            </a:xfrm>
            <a:custGeom>
              <a:rect b="b" l="l" r="r" t="t"/>
              <a:pathLst>
                <a:path extrusionOk="0" h="5726" w="10021">
                  <a:moveTo>
                    <a:pt x="7158" y="1"/>
                  </a:moveTo>
                  <a:lnTo>
                    <a:pt x="1" y="4151"/>
                  </a:lnTo>
                  <a:lnTo>
                    <a:pt x="2720" y="5726"/>
                  </a:lnTo>
                  <a:lnTo>
                    <a:pt x="10020" y="1575"/>
                  </a:lnTo>
                  <a:lnTo>
                    <a:pt x="7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7811296" y="2510912"/>
              <a:ext cx="44876" cy="231357"/>
            </a:xfrm>
            <a:custGeom>
              <a:rect b="b" l="l" r="r" t="t"/>
              <a:pathLst>
                <a:path extrusionOk="0" h="14028" w="2721">
                  <a:moveTo>
                    <a:pt x="1" y="0"/>
                  </a:moveTo>
                  <a:lnTo>
                    <a:pt x="1" y="12310"/>
                  </a:lnTo>
                  <a:lnTo>
                    <a:pt x="2720" y="14028"/>
                  </a:lnTo>
                  <a:lnTo>
                    <a:pt x="2720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856155" y="2468427"/>
              <a:ext cx="120412" cy="273841"/>
            </a:xfrm>
            <a:custGeom>
              <a:rect b="b" l="l" r="r" t="t"/>
              <a:pathLst>
                <a:path extrusionOk="0" h="16604" w="7301">
                  <a:moveTo>
                    <a:pt x="7300" y="0"/>
                  </a:moveTo>
                  <a:lnTo>
                    <a:pt x="0" y="4151"/>
                  </a:lnTo>
                  <a:lnTo>
                    <a:pt x="0" y="16604"/>
                  </a:lnTo>
                  <a:lnTo>
                    <a:pt x="7300" y="12310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934049" y="2711560"/>
              <a:ext cx="920677" cy="531174"/>
            </a:xfrm>
            <a:custGeom>
              <a:rect b="b" l="l" r="r" t="t"/>
              <a:pathLst>
                <a:path extrusionOk="0" h="32207" w="55824">
                  <a:moveTo>
                    <a:pt x="12167" y="1"/>
                  </a:moveTo>
                  <a:lnTo>
                    <a:pt x="1" y="7015"/>
                  </a:lnTo>
                  <a:lnTo>
                    <a:pt x="43800" y="32206"/>
                  </a:lnTo>
                  <a:lnTo>
                    <a:pt x="55823" y="25336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934049" y="2827238"/>
              <a:ext cx="722388" cy="1128417"/>
            </a:xfrm>
            <a:custGeom>
              <a:rect b="b" l="l" r="r" t="t"/>
              <a:pathLst>
                <a:path extrusionOk="0" h="68420" w="43801">
                  <a:moveTo>
                    <a:pt x="1" y="1"/>
                  </a:moveTo>
                  <a:lnTo>
                    <a:pt x="1" y="43227"/>
                  </a:lnTo>
                  <a:lnTo>
                    <a:pt x="20040" y="54821"/>
                  </a:lnTo>
                  <a:lnTo>
                    <a:pt x="20612" y="55108"/>
                  </a:lnTo>
                  <a:lnTo>
                    <a:pt x="43800" y="68419"/>
                  </a:lnTo>
                  <a:lnTo>
                    <a:pt x="43800" y="25192"/>
                  </a:lnTo>
                  <a:lnTo>
                    <a:pt x="20612" y="11881"/>
                  </a:lnTo>
                  <a:lnTo>
                    <a:pt x="20040" y="11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8656421" y="3129397"/>
              <a:ext cx="198306" cy="826258"/>
            </a:xfrm>
            <a:custGeom>
              <a:rect b="b" l="l" r="r" t="t"/>
              <a:pathLst>
                <a:path extrusionOk="0" h="50099" w="12024">
                  <a:moveTo>
                    <a:pt x="12023" y="1"/>
                  </a:moveTo>
                  <a:lnTo>
                    <a:pt x="0" y="6871"/>
                  </a:lnTo>
                  <a:lnTo>
                    <a:pt x="0" y="50098"/>
                  </a:lnTo>
                  <a:lnTo>
                    <a:pt x="12023" y="43228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8264542" y="3016094"/>
              <a:ext cx="9467" cy="720013"/>
            </a:xfrm>
            <a:custGeom>
              <a:rect b="b" l="l" r="r" t="t"/>
              <a:pathLst>
                <a:path extrusionOk="0" h="43657" w="574">
                  <a:moveTo>
                    <a:pt x="1" y="0"/>
                  </a:moveTo>
                  <a:lnTo>
                    <a:pt x="1" y="43370"/>
                  </a:lnTo>
                  <a:lnTo>
                    <a:pt x="573" y="43657"/>
                  </a:lnTo>
                  <a:lnTo>
                    <a:pt x="573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511495" y="2798904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6"/>
                  </a:lnTo>
                  <a:lnTo>
                    <a:pt x="859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579955" y="2836688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859" y="11022"/>
                  </a:lnTo>
                  <a:lnTo>
                    <a:pt x="859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8229133" y="3216742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5"/>
                  </a:lnTo>
                  <a:lnTo>
                    <a:pt x="859" y="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8297593" y="3254526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716" y="11021"/>
                  </a:lnTo>
                  <a:lnTo>
                    <a:pt x="859" y="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7910448" y="2813071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0" y="1"/>
                  </a:moveTo>
                  <a:lnTo>
                    <a:pt x="0" y="43228"/>
                  </a:lnTo>
                  <a:lnTo>
                    <a:pt x="716" y="43514"/>
                  </a:lnTo>
                  <a:lnTo>
                    <a:pt x="71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8219699" y="1559957"/>
              <a:ext cx="516990" cy="1170902"/>
            </a:xfrm>
            <a:custGeom>
              <a:rect b="b" l="l" r="r" t="t"/>
              <a:pathLst>
                <a:path extrusionOk="0" h="70996" w="31347">
                  <a:moveTo>
                    <a:pt x="4008" y="10020"/>
                  </a:moveTo>
                  <a:lnTo>
                    <a:pt x="13598" y="15602"/>
                  </a:lnTo>
                  <a:lnTo>
                    <a:pt x="13598" y="17033"/>
                  </a:lnTo>
                  <a:lnTo>
                    <a:pt x="4008" y="11594"/>
                  </a:lnTo>
                  <a:lnTo>
                    <a:pt x="4008" y="10020"/>
                  </a:lnTo>
                  <a:close/>
                  <a:moveTo>
                    <a:pt x="4008" y="13884"/>
                  </a:moveTo>
                  <a:lnTo>
                    <a:pt x="13598" y="19466"/>
                  </a:lnTo>
                  <a:lnTo>
                    <a:pt x="13598" y="20898"/>
                  </a:lnTo>
                  <a:lnTo>
                    <a:pt x="4008" y="15459"/>
                  </a:lnTo>
                  <a:lnTo>
                    <a:pt x="4008" y="13884"/>
                  </a:lnTo>
                  <a:close/>
                  <a:moveTo>
                    <a:pt x="4008" y="17749"/>
                  </a:moveTo>
                  <a:lnTo>
                    <a:pt x="13598" y="23331"/>
                  </a:lnTo>
                  <a:lnTo>
                    <a:pt x="13598" y="24762"/>
                  </a:lnTo>
                  <a:lnTo>
                    <a:pt x="4008" y="19323"/>
                  </a:lnTo>
                  <a:lnTo>
                    <a:pt x="4008" y="17749"/>
                  </a:lnTo>
                  <a:close/>
                  <a:moveTo>
                    <a:pt x="4008" y="21757"/>
                  </a:moveTo>
                  <a:lnTo>
                    <a:pt x="13455" y="27196"/>
                  </a:lnTo>
                  <a:lnTo>
                    <a:pt x="13455" y="28627"/>
                  </a:lnTo>
                  <a:lnTo>
                    <a:pt x="4008" y="23188"/>
                  </a:lnTo>
                  <a:lnTo>
                    <a:pt x="4008" y="21757"/>
                  </a:lnTo>
                  <a:close/>
                  <a:moveTo>
                    <a:pt x="17827" y="19060"/>
                  </a:moveTo>
                  <a:cubicBezTo>
                    <a:pt x="18082" y="19060"/>
                    <a:pt x="18388" y="19142"/>
                    <a:pt x="18751" y="19323"/>
                  </a:cubicBezTo>
                  <a:cubicBezTo>
                    <a:pt x="18751" y="19323"/>
                    <a:pt x="18751" y="19323"/>
                    <a:pt x="18894" y="19466"/>
                  </a:cubicBezTo>
                  <a:cubicBezTo>
                    <a:pt x="20468" y="20325"/>
                    <a:pt x="22043" y="24333"/>
                    <a:pt x="22043" y="24333"/>
                  </a:cubicBezTo>
                  <a:cubicBezTo>
                    <a:pt x="22043" y="24333"/>
                    <a:pt x="23215" y="22477"/>
                    <a:pt x="24752" y="22477"/>
                  </a:cubicBezTo>
                  <a:cubicBezTo>
                    <a:pt x="25076" y="22477"/>
                    <a:pt x="25416" y="22559"/>
                    <a:pt x="25764" y="22759"/>
                  </a:cubicBezTo>
                  <a:cubicBezTo>
                    <a:pt x="25908" y="22902"/>
                    <a:pt x="26194" y="23188"/>
                    <a:pt x="26480" y="23474"/>
                  </a:cubicBezTo>
                  <a:cubicBezTo>
                    <a:pt x="28770" y="26051"/>
                    <a:pt x="27339" y="28770"/>
                    <a:pt x="25621" y="29629"/>
                  </a:cubicBezTo>
                  <a:cubicBezTo>
                    <a:pt x="24047" y="30631"/>
                    <a:pt x="21757" y="30774"/>
                    <a:pt x="21757" y="30774"/>
                  </a:cubicBezTo>
                  <a:cubicBezTo>
                    <a:pt x="21757" y="30822"/>
                    <a:pt x="21757" y="30838"/>
                    <a:pt x="21751" y="30838"/>
                  </a:cubicBezTo>
                  <a:cubicBezTo>
                    <a:pt x="21741" y="30838"/>
                    <a:pt x="21709" y="30774"/>
                    <a:pt x="21613" y="30774"/>
                  </a:cubicBezTo>
                  <a:cubicBezTo>
                    <a:pt x="20612" y="30202"/>
                    <a:pt x="17892" y="25049"/>
                    <a:pt x="17606" y="24333"/>
                  </a:cubicBezTo>
                  <a:cubicBezTo>
                    <a:pt x="16622" y="22119"/>
                    <a:pt x="16272" y="19060"/>
                    <a:pt x="17827" y="19060"/>
                  </a:cubicBezTo>
                  <a:close/>
                  <a:moveTo>
                    <a:pt x="6441" y="29057"/>
                  </a:moveTo>
                  <a:lnTo>
                    <a:pt x="8588" y="30202"/>
                  </a:lnTo>
                  <a:lnTo>
                    <a:pt x="8588" y="32492"/>
                  </a:lnTo>
                  <a:lnTo>
                    <a:pt x="10449" y="33637"/>
                  </a:lnTo>
                  <a:lnTo>
                    <a:pt x="10449" y="36070"/>
                  </a:lnTo>
                  <a:lnTo>
                    <a:pt x="8588" y="34925"/>
                  </a:lnTo>
                  <a:lnTo>
                    <a:pt x="8588" y="37215"/>
                  </a:lnTo>
                  <a:lnTo>
                    <a:pt x="6441" y="35927"/>
                  </a:lnTo>
                  <a:lnTo>
                    <a:pt x="6441" y="33780"/>
                  </a:lnTo>
                  <a:lnTo>
                    <a:pt x="4437" y="32635"/>
                  </a:lnTo>
                  <a:lnTo>
                    <a:pt x="4437" y="30058"/>
                  </a:lnTo>
                  <a:lnTo>
                    <a:pt x="6441" y="31204"/>
                  </a:lnTo>
                  <a:lnTo>
                    <a:pt x="6441" y="29057"/>
                  </a:lnTo>
                  <a:close/>
                  <a:moveTo>
                    <a:pt x="17463" y="34925"/>
                  </a:moveTo>
                  <a:lnTo>
                    <a:pt x="27625" y="40794"/>
                  </a:lnTo>
                  <a:lnTo>
                    <a:pt x="27625" y="42225"/>
                  </a:lnTo>
                  <a:lnTo>
                    <a:pt x="17463" y="36356"/>
                  </a:lnTo>
                  <a:lnTo>
                    <a:pt x="17463" y="34925"/>
                  </a:lnTo>
                  <a:close/>
                  <a:moveTo>
                    <a:pt x="14027" y="36500"/>
                  </a:moveTo>
                  <a:lnTo>
                    <a:pt x="27625" y="44372"/>
                  </a:lnTo>
                  <a:lnTo>
                    <a:pt x="27625" y="45803"/>
                  </a:lnTo>
                  <a:lnTo>
                    <a:pt x="14027" y="38074"/>
                  </a:lnTo>
                  <a:lnTo>
                    <a:pt x="14027" y="36500"/>
                  </a:lnTo>
                  <a:close/>
                  <a:moveTo>
                    <a:pt x="13455" y="40078"/>
                  </a:moveTo>
                  <a:lnTo>
                    <a:pt x="27625" y="48237"/>
                  </a:lnTo>
                  <a:lnTo>
                    <a:pt x="27625" y="49668"/>
                  </a:lnTo>
                  <a:lnTo>
                    <a:pt x="13455" y="41509"/>
                  </a:lnTo>
                  <a:lnTo>
                    <a:pt x="13455" y="40078"/>
                  </a:lnTo>
                  <a:close/>
                  <a:moveTo>
                    <a:pt x="3722" y="38360"/>
                  </a:moveTo>
                  <a:lnTo>
                    <a:pt x="27625" y="52101"/>
                  </a:lnTo>
                  <a:lnTo>
                    <a:pt x="27482" y="53533"/>
                  </a:lnTo>
                  <a:lnTo>
                    <a:pt x="3722" y="39792"/>
                  </a:lnTo>
                  <a:lnTo>
                    <a:pt x="3722" y="38360"/>
                  </a:lnTo>
                  <a:close/>
                  <a:moveTo>
                    <a:pt x="3722" y="42225"/>
                  </a:moveTo>
                  <a:lnTo>
                    <a:pt x="27482" y="55966"/>
                  </a:lnTo>
                  <a:lnTo>
                    <a:pt x="27482" y="57397"/>
                  </a:lnTo>
                  <a:lnTo>
                    <a:pt x="3722" y="43656"/>
                  </a:lnTo>
                  <a:lnTo>
                    <a:pt x="3722" y="42225"/>
                  </a:lnTo>
                  <a:close/>
                  <a:moveTo>
                    <a:pt x="3722" y="46090"/>
                  </a:moveTo>
                  <a:lnTo>
                    <a:pt x="27482" y="59831"/>
                  </a:lnTo>
                  <a:lnTo>
                    <a:pt x="27482" y="61262"/>
                  </a:lnTo>
                  <a:lnTo>
                    <a:pt x="3722" y="47521"/>
                  </a:lnTo>
                  <a:lnTo>
                    <a:pt x="3722" y="46090"/>
                  </a:lnTo>
                  <a:close/>
                  <a:moveTo>
                    <a:pt x="143" y="0"/>
                  </a:moveTo>
                  <a:lnTo>
                    <a:pt x="0" y="52960"/>
                  </a:lnTo>
                  <a:lnTo>
                    <a:pt x="31204" y="70995"/>
                  </a:lnTo>
                  <a:lnTo>
                    <a:pt x="31347" y="1803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8285785" y="1725195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8285785" y="1788939"/>
              <a:ext cx="158180" cy="115678"/>
            </a:xfrm>
            <a:custGeom>
              <a:rect b="b" l="l" r="r" t="t"/>
              <a:pathLst>
                <a:path extrusionOk="0" h="7014" w="9591">
                  <a:moveTo>
                    <a:pt x="1" y="0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8285785" y="1852666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8285785" y="1918768"/>
              <a:ext cx="158180" cy="113336"/>
            </a:xfrm>
            <a:custGeom>
              <a:rect b="b" l="l" r="r" t="t"/>
              <a:pathLst>
                <a:path extrusionOk="0" h="6872" w="9591">
                  <a:moveTo>
                    <a:pt x="1" y="1"/>
                  </a:moveTo>
                  <a:lnTo>
                    <a:pt x="1" y="1432"/>
                  </a:lnTo>
                  <a:lnTo>
                    <a:pt x="9448" y="6871"/>
                  </a:lnTo>
                  <a:lnTo>
                    <a:pt x="9591" y="5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8451040" y="2161917"/>
              <a:ext cx="224282" cy="153463"/>
            </a:xfrm>
            <a:custGeom>
              <a:rect b="b" l="l" r="r" t="t"/>
              <a:pathLst>
                <a:path extrusionOk="0" h="9305" w="13599">
                  <a:moveTo>
                    <a:pt x="0" y="1"/>
                  </a:moveTo>
                  <a:lnTo>
                    <a:pt x="0" y="1575"/>
                  </a:lnTo>
                  <a:lnTo>
                    <a:pt x="13598" y="9304"/>
                  </a:lnTo>
                  <a:lnTo>
                    <a:pt x="13598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8507691" y="2135958"/>
              <a:ext cx="167630" cy="120395"/>
            </a:xfrm>
            <a:custGeom>
              <a:rect b="b" l="l" r="r" t="t"/>
              <a:pathLst>
                <a:path extrusionOk="0" h="7300" w="10164">
                  <a:moveTo>
                    <a:pt x="1" y="0"/>
                  </a:moveTo>
                  <a:lnTo>
                    <a:pt x="1" y="1431"/>
                  </a:lnTo>
                  <a:lnTo>
                    <a:pt x="10163" y="7300"/>
                  </a:lnTo>
                  <a:lnTo>
                    <a:pt x="10163" y="5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8441589" y="2220927"/>
              <a:ext cx="233732" cy="158196"/>
            </a:xfrm>
            <a:custGeom>
              <a:rect b="b" l="l" r="r" t="t"/>
              <a:pathLst>
                <a:path extrusionOk="0" h="9592" w="14172">
                  <a:moveTo>
                    <a:pt x="1" y="1"/>
                  </a:moveTo>
                  <a:lnTo>
                    <a:pt x="1" y="1432"/>
                  </a:lnTo>
                  <a:lnTo>
                    <a:pt x="14171" y="9591"/>
                  </a:lnTo>
                  <a:lnTo>
                    <a:pt x="14171" y="8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8281068" y="2192609"/>
              <a:ext cx="394253" cy="250241"/>
            </a:xfrm>
            <a:custGeom>
              <a:rect b="b" l="l" r="r" t="t"/>
              <a:pathLst>
                <a:path extrusionOk="0" h="15173" w="23905">
                  <a:moveTo>
                    <a:pt x="1" y="0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904" y="137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8281068" y="2256336"/>
              <a:ext cx="391878" cy="250257"/>
            </a:xfrm>
            <a:custGeom>
              <a:rect b="b" l="l" r="r" t="t"/>
              <a:pathLst>
                <a:path extrusionOk="0" h="15174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8281068" y="2320080"/>
              <a:ext cx="391878" cy="250241"/>
            </a:xfrm>
            <a:custGeom>
              <a:rect b="b" l="l" r="r" t="t"/>
              <a:pathLst>
                <a:path extrusionOk="0" h="15173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8488049" y="1874288"/>
              <a:ext cx="206156" cy="194265"/>
            </a:xfrm>
            <a:custGeom>
              <a:rect b="b" l="l" r="r" t="t"/>
              <a:pathLst>
                <a:path extrusionOk="0" h="11779" w="12500">
                  <a:moveTo>
                    <a:pt x="1556" y="1"/>
                  </a:moveTo>
                  <a:cubicBezTo>
                    <a:pt x="1" y="1"/>
                    <a:pt x="351" y="3060"/>
                    <a:pt x="1335" y="5274"/>
                  </a:cubicBezTo>
                  <a:cubicBezTo>
                    <a:pt x="1621" y="5990"/>
                    <a:pt x="4341" y="11143"/>
                    <a:pt x="5342" y="11715"/>
                  </a:cubicBezTo>
                  <a:cubicBezTo>
                    <a:pt x="5438" y="11715"/>
                    <a:pt x="5470" y="11779"/>
                    <a:pt x="5480" y="11779"/>
                  </a:cubicBezTo>
                  <a:cubicBezTo>
                    <a:pt x="5486" y="11779"/>
                    <a:pt x="5486" y="11763"/>
                    <a:pt x="5486" y="11715"/>
                  </a:cubicBezTo>
                  <a:cubicBezTo>
                    <a:pt x="5486" y="11715"/>
                    <a:pt x="7776" y="11572"/>
                    <a:pt x="9350" y="10570"/>
                  </a:cubicBezTo>
                  <a:cubicBezTo>
                    <a:pt x="11068" y="9711"/>
                    <a:pt x="12499" y="6992"/>
                    <a:pt x="10209" y="4415"/>
                  </a:cubicBezTo>
                  <a:cubicBezTo>
                    <a:pt x="9923" y="4129"/>
                    <a:pt x="9637" y="3843"/>
                    <a:pt x="9493" y="3700"/>
                  </a:cubicBezTo>
                  <a:cubicBezTo>
                    <a:pt x="9145" y="3500"/>
                    <a:pt x="8805" y="3418"/>
                    <a:pt x="8481" y="3418"/>
                  </a:cubicBezTo>
                  <a:cubicBezTo>
                    <a:pt x="6944" y="3418"/>
                    <a:pt x="5772" y="5274"/>
                    <a:pt x="5772" y="5274"/>
                  </a:cubicBezTo>
                  <a:cubicBezTo>
                    <a:pt x="5772" y="5274"/>
                    <a:pt x="4197" y="1266"/>
                    <a:pt x="2623" y="407"/>
                  </a:cubicBezTo>
                  <a:cubicBezTo>
                    <a:pt x="2480" y="264"/>
                    <a:pt x="2480" y="264"/>
                    <a:pt x="2480" y="264"/>
                  </a:cubicBezTo>
                  <a:cubicBezTo>
                    <a:pt x="2117" y="83"/>
                    <a:pt x="181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8325927" y="2039163"/>
              <a:ext cx="35426" cy="134579"/>
            </a:xfrm>
            <a:custGeom>
              <a:rect b="b" l="l" r="r" t="t"/>
              <a:pathLst>
                <a:path extrusionOk="0" h="8160" w="2148">
                  <a:moveTo>
                    <a:pt x="0" y="1"/>
                  </a:moveTo>
                  <a:lnTo>
                    <a:pt x="0" y="2148"/>
                  </a:lnTo>
                  <a:lnTo>
                    <a:pt x="2147" y="3436"/>
                  </a:lnTo>
                  <a:lnTo>
                    <a:pt x="2147" y="1146"/>
                  </a:lnTo>
                  <a:lnTo>
                    <a:pt x="0" y="1"/>
                  </a:lnTo>
                  <a:close/>
                  <a:moveTo>
                    <a:pt x="0" y="4724"/>
                  </a:moveTo>
                  <a:lnTo>
                    <a:pt x="0" y="6871"/>
                  </a:lnTo>
                  <a:lnTo>
                    <a:pt x="2147" y="8159"/>
                  </a:lnTo>
                  <a:lnTo>
                    <a:pt x="2147" y="5869"/>
                  </a:lnTo>
                  <a:lnTo>
                    <a:pt x="0" y="47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8292877" y="2055689"/>
              <a:ext cx="99153" cy="99169"/>
            </a:xfrm>
            <a:custGeom>
              <a:rect b="b" l="l" r="r" t="t"/>
              <a:pathLst>
                <a:path extrusionOk="0" h="6013" w="6012">
                  <a:moveTo>
                    <a:pt x="0" y="0"/>
                  </a:moveTo>
                  <a:lnTo>
                    <a:pt x="0" y="2577"/>
                  </a:lnTo>
                  <a:lnTo>
                    <a:pt x="2004" y="3722"/>
                  </a:lnTo>
                  <a:lnTo>
                    <a:pt x="4151" y="4867"/>
                  </a:lnTo>
                  <a:lnTo>
                    <a:pt x="6012" y="6012"/>
                  </a:lnTo>
                  <a:lnTo>
                    <a:pt x="6012" y="3579"/>
                  </a:lnTo>
                  <a:lnTo>
                    <a:pt x="4151" y="2434"/>
                  </a:lnTo>
                  <a:lnTo>
                    <a:pt x="2004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47"/>
          <p:cNvGrpSpPr/>
          <p:nvPr/>
        </p:nvGrpSpPr>
        <p:grpSpPr>
          <a:xfrm>
            <a:off x="5497696" y="1983742"/>
            <a:ext cx="2531078" cy="2859178"/>
            <a:chOff x="5243499" y="2046616"/>
            <a:chExt cx="2197880" cy="2482787"/>
          </a:xfrm>
        </p:grpSpPr>
        <p:sp>
          <p:nvSpPr>
            <p:cNvPr id="1053" name="Google Shape;1053;p47"/>
            <p:cNvSpPr/>
            <p:nvPr/>
          </p:nvSpPr>
          <p:spPr>
            <a:xfrm>
              <a:off x="6865128" y="2729550"/>
              <a:ext cx="238996" cy="290497"/>
            </a:xfrm>
            <a:custGeom>
              <a:rect b="b" l="l" r="r" t="t"/>
              <a:pathLst>
                <a:path extrusionOk="0" h="19962" w="16423">
                  <a:moveTo>
                    <a:pt x="12616" y="9794"/>
                  </a:moveTo>
                  <a:lnTo>
                    <a:pt x="12616" y="9794"/>
                  </a:lnTo>
                  <a:cubicBezTo>
                    <a:pt x="12500" y="9991"/>
                    <a:pt x="12388" y="10191"/>
                    <a:pt x="12280" y="10393"/>
                  </a:cubicBezTo>
                  <a:lnTo>
                    <a:pt x="12280" y="10393"/>
                  </a:lnTo>
                  <a:cubicBezTo>
                    <a:pt x="12370" y="10230"/>
                    <a:pt x="12481" y="10031"/>
                    <a:pt x="12616" y="9794"/>
                  </a:cubicBezTo>
                  <a:close/>
                  <a:moveTo>
                    <a:pt x="7195" y="0"/>
                  </a:moveTo>
                  <a:cubicBezTo>
                    <a:pt x="4807" y="0"/>
                    <a:pt x="2569" y="1085"/>
                    <a:pt x="1869" y="2084"/>
                  </a:cubicBezTo>
                  <a:cubicBezTo>
                    <a:pt x="1169" y="3369"/>
                    <a:pt x="468" y="3369"/>
                    <a:pt x="468" y="3369"/>
                  </a:cubicBezTo>
                  <a:lnTo>
                    <a:pt x="117" y="3369"/>
                  </a:lnTo>
                  <a:cubicBezTo>
                    <a:pt x="117" y="3369"/>
                    <a:pt x="1" y="3720"/>
                    <a:pt x="5023" y="7691"/>
                  </a:cubicBezTo>
                  <a:cubicBezTo>
                    <a:pt x="10046" y="11779"/>
                    <a:pt x="5958" y="17503"/>
                    <a:pt x="8060" y="19138"/>
                  </a:cubicBezTo>
                  <a:cubicBezTo>
                    <a:pt x="8864" y="19763"/>
                    <a:pt x="9463" y="19962"/>
                    <a:pt x="9850" y="19962"/>
                  </a:cubicBezTo>
                  <a:cubicBezTo>
                    <a:pt x="10477" y="19962"/>
                    <a:pt x="10551" y="19444"/>
                    <a:pt x="10046" y="19372"/>
                  </a:cubicBezTo>
                  <a:cubicBezTo>
                    <a:pt x="9267" y="19260"/>
                    <a:pt x="10079" y="14481"/>
                    <a:pt x="12280" y="10393"/>
                  </a:cubicBezTo>
                  <a:lnTo>
                    <a:pt x="12280" y="10393"/>
                  </a:lnTo>
                  <a:cubicBezTo>
                    <a:pt x="12051" y="10807"/>
                    <a:pt x="11959" y="10990"/>
                    <a:pt x="11955" y="10990"/>
                  </a:cubicBezTo>
                  <a:cubicBezTo>
                    <a:pt x="11929" y="10990"/>
                    <a:pt x="16423" y="1662"/>
                    <a:pt x="8411" y="99"/>
                  </a:cubicBezTo>
                  <a:cubicBezTo>
                    <a:pt x="8006" y="31"/>
                    <a:pt x="7598" y="0"/>
                    <a:pt x="7195" y="0"/>
                  </a:cubicBezTo>
                  <a:close/>
                </a:path>
              </a:pathLst>
            </a:custGeom>
            <a:solidFill>
              <a:srgbClr val="133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27151" y="2421604"/>
              <a:ext cx="318874" cy="435935"/>
            </a:xfrm>
            <a:custGeom>
              <a:rect b="b" l="l" r="r" t="t"/>
              <a:pathLst>
                <a:path extrusionOk="0" h="29956" w="21912">
                  <a:moveTo>
                    <a:pt x="19361" y="3102"/>
                  </a:moveTo>
                  <a:cubicBezTo>
                    <a:pt x="19168" y="3102"/>
                    <a:pt x="18945" y="3156"/>
                    <a:pt x="18690" y="3272"/>
                  </a:cubicBezTo>
                  <a:cubicBezTo>
                    <a:pt x="15069" y="4907"/>
                    <a:pt x="14134" y="1"/>
                    <a:pt x="8294" y="17755"/>
                  </a:cubicBezTo>
                  <a:cubicBezTo>
                    <a:pt x="8294" y="17755"/>
                    <a:pt x="5607" y="22778"/>
                    <a:pt x="3972" y="23129"/>
                  </a:cubicBezTo>
                  <a:cubicBezTo>
                    <a:pt x="2337" y="23479"/>
                    <a:pt x="1" y="25114"/>
                    <a:pt x="1" y="25114"/>
                  </a:cubicBezTo>
                  <a:lnTo>
                    <a:pt x="2454" y="29903"/>
                  </a:lnTo>
                  <a:cubicBezTo>
                    <a:pt x="2454" y="29903"/>
                    <a:pt x="3180" y="29955"/>
                    <a:pt x="4271" y="29955"/>
                  </a:cubicBezTo>
                  <a:cubicBezTo>
                    <a:pt x="6451" y="29955"/>
                    <a:pt x="10085" y="29748"/>
                    <a:pt x="12265" y="28502"/>
                  </a:cubicBezTo>
                  <a:cubicBezTo>
                    <a:pt x="15653" y="26516"/>
                    <a:pt x="18690" y="14018"/>
                    <a:pt x="19040" y="13200"/>
                  </a:cubicBezTo>
                  <a:cubicBezTo>
                    <a:pt x="19366" y="12440"/>
                    <a:pt x="21912" y="3102"/>
                    <a:pt x="19361" y="3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827728" y="2502152"/>
              <a:ext cx="495513" cy="686936"/>
            </a:xfrm>
            <a:custGeom>
              <a:rect b="b" l="l" r="r" t="t"/>
              <a:pathLst>
                <a:path extrusionOk="0" h="47204" w="34050">
                  <a:moveTo>
                    <a:pt x="8248" y="1"/>
                  </a:moveTo>
                  <a:cubicBezTo>
                    <a:pt x="6708" y="1"/>
                    <a:pt x="6024" y="1672"/>
                    <a:pt x="3271" y="3343"/>
                  </a:cubicBezTo>
                  <a:cubicBezTo>
                    <a:pt x="1" y="5212"/>
                    <a:pt x="1169" y="18878"/>
                    <a:pt x="1753" y="22266"/>
                  </a:cubicBezTo>
                  <a:cubicBezTo>
                    <a:pt x="2454" y="25653"/>
                    <a:pt x="9345" y="29975"/>
                    <a:pt x="7944" y="32428"/>
                  </a:cubicBezTo>
                  <a:cubicBezTo>
                    <a:pt x="2804" y="41188"/>
                    <a:pt x="16938" y="43408"/>
                    <a:pt x="26633" y="45744"/>
                  </a:cubicBezTo>
                  <a:cubicBezTo>
                    <a:pt x="31480" y="46912"/>
                    <a:pt x="33144" y="47204"/>
                    <a:pt x="33597" y="47204"/>
                  </a:cubicBezTo>
                  <a:cubicBezTo>
                    <a:pt x="34050" y="47204"/>
                    <a:pt x="33290" y="46912"/>
                    <a:pt x="33290" y="46912"/>
                  </a:cubicBezTo>
                  <a:cubicBezTo>
                    <a:pt x="33290" y="46912"/>
                    <a:pt x="33641" y="36633"/>
                    <a:pt x="32239" y="34180"/>
                  </a:cubicBezTo>
                  <a:cubicBezTo>
                    <a:pt x="30721" y="31727"/>
                    <a:pt x="17872" y="27522"/>
                    <a:pt x="17872" y="26471"/>
                  </a:cubicBezTo>
                  <a:cubicBezTo>
                    <a:pt x="17872" y="20864"/>
                    <a:pt x="14368" y="189"/>
                    <a:pt x="14368" y="189"/>
                  </a:cubicBezTo>
                  <a:cubicBezTo>
                    <a:pt x="14368" y="189"/>
                    <a:pt x="13174" y="501"/>
                    <a:pt x="11651" y="501"/>
                  </a:cubicBezTo>
                  <a:cubicBezTo>
                    <a:pt x="10890" y="501"/>
                    <a:pt x="10046" y="423"/>
                    <a:pt x="9228" y="189"/>
                  </a:cubicBezTo>
                  <a:cubicBezTo>
                    <a:pt x="8858" y="60"/>
                    <a:pt x="8538" y="1"/>
                    <a:pt x="8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48131" y="2960454"/>
              <a:ext cx="263488" cy="1192781"/>
            </a:xfrm>
            <a:custGeom>
              <a:rect b="b" l="l" r="r" t="t"/>
              <a:pathLst>
                <a:path extrusionOk="0" h="81964" w="18106">
                  <a:moveTo>
                    <a:pt x="4439" y="0"/>
                  </a:moveTo>
                  <a:cubicBezTo>
                    <a:pt x="4439" y="0"/>
                    <a:pt x="2103" y="1753"/>
                    <a:pt x="1052" y="14017"/>
                  </a:cubicBezTo>
                  <a:cubicBezTo>
                    <a:pt x="0" y="26165"/>
                    <a:pt x="2687" y="41934"/>
                    <a:pt x="4673" y="44036"/>
                  </a:cubicBezTo>
                  <a:cubicBezTo>
                    <a:pt x="6775" y="46139"/>
                    <a:pt x="7943" y="55834"/>
                    <a:pt x="7943" y="60272"/>
                  </a:cubicBezTo>
                  <a:cubicBezTo>
                    <a:pt x="7943" y="64594"/>
                    <a:pt x="7476" y="68682"/>
                    <a:pt x="5724" y="70902"/>
                  </a:cubicBezTo>
                  <a:cubicBezTo>
                    <a:pt x="4089" y="73121"/>
                    <a:pt x="1402" y="76158"/>
                    <a:pt x="818" y="76742"/>
                  </a:cubicBezTo>
                  <a:cubicBezTo>
                    <a:pt x="234" y="77326"/>
                    <a:pt x="117" y="81181"/>
                    <a:pt x="1285" y="81881"/>
                  </a:cubicBezTo>
                  <a:cubicBezTo>
                    <a:pt x="1397" y="81937"/>
                    <a:pt x="1541" y="81963"/>
                    <a:pt x="1713" y="81963"/>
                  </a:cubicBezTo>
                  <a:cubicBezTo>
                    <a:pt x="3338" y="81963"/>
                    <a:pt x="7387" y="79634"/>
                    <a:pt x="8761" y="78261"/>
                  </a:cubicBezTo>
                  <a:cubicBezTo>
                    <a:pt x="10163" y="76859"/>
                    <a:pt x="12499" y="72420"/>
                    <a:pt x="13667" y="72420"/>
                  </a:cubicBezTo>
                  <a:cubicBezTo>
                    <a:pt x="14952" y="72420"/>
                    <a:pt x="13433" y="69150"/>
                    <a:pt x="13433" y="65879"/>
                  </a:cubicBezTo>
                  <a:cubicBezTo>
                    <a:pt x="13433" y="62725"/>
                    <a:pt x="16704" y="54432"/>
                    <a:pt x="15886" y="50344"/>
                  </a:cubicBezTo>
                  <a:cubicBezTo>
                    <a:pt x="14952" y="46372"/>
                    <a:pt x="13784" y="46256"/>
                    <a:pt x="13316" y="40999"/>
                  </a:cubicBezTo>
                  <a:cubicBezTo>
                    <a:pt x="12966" y="35743"/>
                    <a:pt x="14601" y="15769"/>
                    <a:pt x="14601" y="15769"/>
                  </a:cubicBezTo>
                  <a:lnTo>
                    <a:pt x="18105" y="6658"/>
                  </a:lnTo>
                  <a:cubicBezTo>
                    <a:pt x="16821" y="2687"/>
                    <a:pt x="4439" y="0"/>
                    <a:pt x="443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7026617" y="3028429"/>
              <a:ext cx="319573" cy="1212238"/>
            </a:xfrm>
            <a:custGeom>
              <a:rect b="b" l="l" r="r" t="t"/>
              <a:pathLst>
                <a:path extrusionOk="0" h="83301" w="21960">
                  <a:moveTo>
                    <a:pt x="5545" y="1"/>
                  </a:moveTo>
                  <a:cubicBezTo>
                    <a:pt x="3063" y="1"/>
                    <a:pt x="1321" y="1310"/>
                    <a:pt x="1519" y="4908"/>
                  </a:cubicBezTo>
                  <a:cubicBezTo>
                    <a:pt x="1519" y="4908"/>
                    <a:pt x="2570" y="35978"/>
                    <a:pt x="5023" y="41234"/>
                  </a:cubicBezTo>
                  <a:cubicBezTo>
                    <a:pt x="7476" y="46374"/>
                    <a:pt x="7592" y="48943"/>
                    <a:pt x="7826" y="51864"/>
                  </a:cubicBezTo>
                  <a:cubicBezTo>
                    <a:pt x="8060" y="54667"/>
                    <a:pt x="8060" y="70202"/>
                    <a:pt x="8060" y="70202"/>
                  </a:cubicBezTo>
                  <a:cubicBezTo>
                    <a:pt x="8060" y="70202"/>
                    <a:pt x="6191" y="74290"/>
                    <a:pt x="3738" y="76743"/>
                  </a:cubicBezTo>
                  <a:cubicBezTo>
                    <a:pt x="1285" y="79313"/>
                    <a:pt x="0" y="81766"/>
                    <a:pt x="1168" y="82467"/>
                  </a:cubicBezTo>
                  <a:cubicBezTo>
                    <a:pt x="2331" y="83140"/>
                    <a:pt x="2500" y="83300"/>
                    <a:pt x="2800" y="83300"/>
                  </a:cubicBezTo>
                  <a:cubicBezTo>
                    <a:pt x="3073" y="83300"/>
                    <a:pt x="3454" y="83168"/>
                    <a:pt x="4789" y="83168"/>
                  </a:cubicBezTo>
                  <a:cubicBezTo>
                    <a:pt x="7709" y="83168"/>
                    <a:pt x="10513" y="80014"/>
                    <a:pt x="11330" y="78379"/>
                  </a:cubicBezTo>
                  <a:cubicBezTo>
                    <a:pt x="11797" y="77444"/>
                    <a:pt x="13199" y="76042"/>
                    <a:pt x="14250" y="75108"/>
                  </a:cubicBezTo>
                  <a:cubicBezTo>
                    <a:pt x="15185" y="74174"/>
                    <a:pt x="15535" y="72772"/>
                    <a:pt x="15068" y="71604"/>
                  </a:cubicBezTo>
                  <a:cubicBezTo>
                    <a:pt x="14718" y="70436"/>
                    <a:pt x="14250" y="69034"/>
                    <a:pt x="14250" y="67866"/>
                  </a:cubicBezTo>
                  <a:cubicBezTo>
                    <a:pt x="14250" y="66464"/>
                    <a:pt x="13783" y="63311"/>
                    <a:pt x="15302" y="59222"/>
                  </a:cubicBezTo>
                  <a:cubicBezTo>
                    <a:pt x="16820" y="55134"/>
                    <a:pt x="18572" y="48359"/>
                    <a:pt x="14718" y="38548"/>
                  </a:cubicBezTo>
                  <a:cubicBezTo>
                    <a:pt x="12031" y="31423"/>
                    <a:pt x="21960" y="11916"/>
                    <a:pt x="19623" y="7711"/>
                  </a:cubicBezTo>
                  <a:cubicBezTo>
                    <a:pt x="18078" y="5006"/>
                    <a:pt x="10397" y="1"/>
                    <a:pt x="554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985812" y="4082336"/>
              <a:ext cx="268595" cy="183565"/>
            </a:xfrm>
            <a:custGeom>
              <a:rect b="b" l="l" r="r" t="t"/>
              <a:pathLst>
                <a:path extrusionOk="0" h="12614" w="18457">
                  <a:moveTo>
                    <a:pt x="18106" y="0"/>
                  </a:moveTo>
                  <a:lnTo>
                    <a:pt x="9929" y="7710"/>
                  </a:lnTo>
                  <a:cubicBezTo>
                    <a:pt x="9929" y="7710"/>
                    <a:pt x="3739" y="7826"/>
                    <a:pt x="3271" y="8177"/>
                  </a:cubicBezTo>
                  <a:cubicBezTo>
                    <a:pt x="2804" y="8410"/>
                    <a:pt x="1" y="10747"/>
                    <a:pt x="2103" y="12031"/>
                  </a:cubicBezTo>
                  <a:cubicBezTo>
                    <a:pt x="2857" y="12450"/>
                    <a:pt x="3775" y="12614"/>
                    <a:pt x="4740" y="12614"/>
                  </a:cubicBezTo>
                  <a:cubicBezTo>
                    <a:pt x="6468" y="12614"/>
                    <a:pt x="8346" y="12089"/>
                    <a:pt x="9696" y="11564"/>
                  </a:cubicBezTo>
                  <a:cubicBezTo>
                    <a:pt x="11681" y="10747"/>
                    <a:pt x="15886" y="5374"/>
                    <a:pt x="15886" y="5374"/>
                  </a:cubicBezTo>
                  <a:lnTo>
                    <a:pt x="16237" y="5607"/>
                  </a:lnTo>
                  <a:lnTo>
                    <a:pt x="17872" y="4673"/>
                  </a:lnTo>
                  <a:cubicBezTo>
                    <a:pt x="17872" y="4673"/>
                    <a:pt x="18456" y="3621"/>
                    <a:pt x="18456" y="2687"/>
                  </a:cubicBezTo>
                  <a:cubicBezTo>
                    <a:pt x="18456" y="1636"/>
                    <a:pt x="18106" y="0"/>
                    <a:pt x="18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10731" y="3976946"/>
              <a:ext cx="258394" cy="183725"/>
            </a:xfrm>
            <a:custGeom>
              <a:rect b="b" l="l" r="r" t="t"/>
              <a:pathLst>
                <a:path extrusionOk="0" h="12625" w="17756">
                  <a:moveTo>
                    <a:pt x="17405" y="0"/>
                  </a:moveTo>
                  <a:lnTo>
                    <a:pt x="9228" y="7710"/>
                  </a:lnTo>
                  <a:cubicBezTo>
                    <a:pt x="9228" y="7710"/>
                    <a:pt x="7360" y="7633"/>
                    <a:pt x="5670" y="7633"/>
                  </a:cubicBezTo>
                  <a:cubicBezTo>
                    <a:pt x="4404" y="7633"/>
                    <a:pt x="3238" y="7676"/>
                    <a:pt x="3038" y="7826"/>
                  </a:cubicBezTo>
                  <a:cubicBezTo>
                    <a:pt x="2570" y="8060"/>
                    <a:pt x="1" y="10863"/>
                    <a:pt x="2103" y="12031"/>
                  </a:cubicBezTo>
                  <a:cubicBezTo>
                    <a:pt x="2795" y="12454"/>
                    <a:pt x="3665" y="12624"/>
                    <a:pt x="4586" y="12624"/>
                  </a:cubicBezTo>
                  <a:cubicBezTo>
                    <a:pt x="6464" y="12624"/>
                    <a:pt x="8559" y="11919"/>
                    <a:pt x="9812" y="11214"/>
                  </a:cubicBezTo>
                  <a:cubicBezTo>
                    <a:pt x="11681" y="10046"/>
                    <a:pt x="15186" y="5257"/>
                    <a:pt x="15186" y="5257"/>
                  </a:cubicBezTo>
                  <a:lnTo>
                    <a:pt x="15536" y="5607"/>
                  </a:lnTo>
                  <a:lnTo>
                    <a:pt x="17171" y="4673"/>
                  </a:lnTo>
                  <a:cubicBezTo>
                    <a:pt x="17171" y="4673"/>
                    <a:pt x="17755" y="3621"/>
                    <a:pt x="17755" y="2570"/>
                  </a:cubicBezTo>
                  <a:cubicBezTo>
                    <a:pt x="17755" y="1519"/>
                    <a:pt x="17405" y="0"/>
                    <a:pt x="17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990920" y="4043233"/>
              <a:ext cx="270284" cy="214213"/>
            </a:xfrm>
            <a:custGeom>
              <a:rect b="b" l="l" r="r" t="t"/>
              <a:pathLst>
                <a:path extrusionOk="0" h="14720" w="18573">
                  <a:moveTo>
                    <a:pt x="5373" y="7944"/>
                  </a:moveTo>
                  <a:cubicBezTo>
                    <a:pt x="5373" y="7944"/>
                    <a:pt x="5334" y="7983"/>
                    <a:pt x="5287" y="8051"/>
                  </a:cubicBezTo>
                  <a:lnTo>
                    <a:pt x="5287" y="8051"/>
                  </a:lnTo>
                  <a:cubicBezTo>
                    <a:pt x="5342" y="7983"/>
                    <a:pt x="5373" y="7944"/>
                    <a:pt x="5373" y="7944"/>
                  </a:cubicBezTo>
                  <a:close/>
                  <a:moveTo>
                    <a:pt x="17054" y="1"/>
                  </a:moveTo>
                  <a:cubicBezTo>
                    <a:pt x="17054" y="1"/>
                    <a:pt x="16937" y="468"/>
                    <a:pt x="16236" y="1870"/>
                  </a:cubicBezTo>
                  <a:cubicBezTo>
                    <a:pt x="15387" y="3568"/>
                    <a:pt x="11547" y="9898"/>
                    <a:pt x="7697" y="9898"/>
                  </a:cubicBezTo>
                  <a:cubicBezTo>
                    <a:pt x="7311" y="9898"/>
                    <a:pt x="6925" y="9834"/>
                    <a:pt x="6541" y="9696"/>
                  </a:cubicBezTo>
                  <a:cubicBezTo>
                    <a:pt x="4751" y="9130"/>
                    <a:pt x="5089" y="8337"/>
                    <a:pt x="5287" y="8051"/>
                  </a:cubicBezTo>
                  <a:lnTo>
                    <a:pt x="5287" y="8051"/>
                  </a:lnTo>
                  <a:cubicBezTo>
                    <a:pt x="4971" y="8443"/>
                    <a:pt x="3867" y="9800"/>
                    <a:pt x="3271" y="10397"/>
                  </a:cubicBezTo>
                  <a:cubicBezTo>
                    <a:pt x="2453" y="11097"/>
                    <a:pt x="0" y="14134"/>
                    <a:pt x="3154" y="14602"/>
                  </a:cubicBezTo>
                  <a:cubicBezTo>
                    <a:pt x="3737" y="14682"/>
                    <a:pt x="4294" y="14719"/>
                    <a:pt x="4825" y="14719"/>
                  </a:cubicBezTo>
                  <a:cubicBezTo>
                    <a:pt x="9717" y="14719"/>
                    <a:pt x="12459" y="11535"/>
                    <a:pt x="14250" y="9112"/>
                  </a:cubicBezTo>
                  <a:cubicBezTo>
                    <a:pt x="15886" y="6776"/>
                    <a:pt x="17404" y="6659"/>
                    <a:pt x="17988" y="4323"/>
                  </a:cubicBezTo>
                  <a:cubicBezTo>
                    <a:pt x="18572" y="1987"/>
                    <a:pt x="17054" y="1"/>
                    <a:pt x="170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6814136" y="3946343"/>
              <a:ext cx="263488" cy="206878"/>
            </a:xfrm>
            <a:custGeom>
              <a:rect b="b" l="l" r="r" t="t"/>
              <a:pathLst>
                <a:path extrusionOk="0" h="14216" w="18106">
                  <a:moveTo>
                    <a:pt x="15886" y="1"/>
                  </a:moveTo>
                  <a:cubicBezTo>
                    <a:pt x="15886" y="1"/>
                    <a:pt x="15302" y="1636"/>
                    <a:pt x="14484" y="3038"/>
                  </a:cubicBezTo>
                  <a:cubicBezTo>
                    <a:pt x="13592" y="4823"/>
                    <a:pt x="8439" y="9377"/>
                    <a:pt x="6044" y="9377"/>
                  </a:cubicBezTo>
                  <a:cubicBezTo>
                    <a:pt x="5931" y="9377"/>
                    <a:pt x="5824" y="9367"/>
                    <a:pt x="5724" y="9345"/>
                  </a:cubicBezTo>
                  <a:cubicBezTo>
                    <a:pt x="3505" y="8878"/>
                    <a:pt x="5373" y="6543"/>
                    <a:pt x="5373" y="6542"/>
                  </a:cubicBezTo>
                  <a:lnTo>
                    <a:pt x="5373" y="6542"/>
                  </a:lnTo>
                  <a:cubicBezTo>
                    <a:pt x="5373" y="6543"/>
                    <a:pt x="3972" y="7944"/>
                    <a:pt x="3388" y="8761"/>
                  </a:cubicBezTo>
                  <a:cubicBezTo>
                    <a:pt x="935" y="11798"/>
                    <a:pt x="0" y="13667"/>
                    <a:pt x="3154" y="14134"/>
                  </a:cubicBezTo>
                  <a:cubicBezTo>
                    <a:pt x="3624" y="14190"/>
                    <a:pt x="4074" y="14216"/>
                    <a:pt x="4504" y="14216"/>
                  </a:cubicBezTo>
                  <a:cubicBezTo>
                    <a:pt x="9531" y="14216"/>
                    <a:pt x="11954" y="10643"/>
                    <a:pt x="13783" y="8061"/>
                  </a:cubicBezTo>
                  <a:cubicBezTo>
                    <a:pt x="15419" y="5841"/>
                    <a:pt x="16937" y="6776"/>
                    <a:pt x="17521" y="4440"/>
                  </a:cubicBezTo>
                  <a:cubicBezTo>
                    <a:pt x="18105" y="2103"/>
                    <a:pt x="15886" y="1"/>
                    <a:pt x="15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6849834" y="2523603"/>
              <a:ext cx="518462" cy="1016128"/>
            </a:xfrm>
            <a:custGeom>
              <a:rect b="b" l="l" r="r" t="t"/>
              <a:pathLst>
                <a:path extrusionOk="0" h="69825" w="35627">
                  <a:moveTo>
                    <a:pt x="14251" y="0"/>
                  </a:moveTo>
                  <a:cubicBezTo>
                    <a:pt x="14251" y="1"/>
                    <a:pt x="15068" y="2570"/>
                    <a:pt x="11097" y="6191"/>
                  </a:cubicBezTo>
                  <a:cubicBezTo>
                    <a:pt x="7242" y="9812"/>
                    <a:pt x="0" y="15652"/>
                    <a:pt x="0" y="15652"/>
                  </a:cubicBezTo>
                  <a:cubicBezTo>
                    <a:pt x="0" y="15652"/>
                    <a:pt x="10863" y="28151"/>
                    <a:pt x="9111" y="33290"/>
                  </a:cubicBezTo>
                  <a:cubicBezTo>
                    <a:pt x="7476" y="38430"/>
                    <a:pt x="8060" y="64127"/>
                    <a:pt x="8060" y="64127"/>
                  </a:cubicBezTo>
                  <a:cubicBezTo>
                    <a:pt x="8060" y="64127"/>
                    <a:pt x="17171" y="68682"/>
                    <a:pt x="23595" y="69734"/>
                  </a:cubicBezTo>
                  <a:cubicBezTo>
                    <a:pt x="23966" y="69795"/>
                    <a:pt x="24328" y="69824"/>
                    <a:pt x="24681" y="69824"/>
                  </a:cubicBezTo>
                  <a:cubicBezTo>
                    <a:pt x="30329" y="69824"/>
                    <a:pt x="33640" y="62375"/>
                    <a:pt x="33640" y="62375"/>
                  </a:cubicBezTo>
                  <a:cubicBezTo>
                    <a:pt x="33640" y="62375"/>
                    <a:pt x="35626" y="60973"/>
                    <a:pt x="35276" y="51979"/>
                  </a:cubicBezTo>
                  <a:cubicBezTo>
                    <a:pt x="33874" y="18923"/>
                    <a:pt x="29669" y="21843"/>
                    <a:pt x="26515" y="11097"/>
                  </a:cubicBezTo>
                  <a:cubicBezTo>
                    <a:pt x="24997" y="5958"/>
                    <a:pt x="14251" y="1"/>
                    <a:pt x="14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708747" y="2486174"/>
              <a:ext cx="360378" cy="968949"/>
            </a:xfrm>
            <a:custGeom>
              <a:rect b="b" l="l" r="r" t="t"/>
              <a:pathLst>
                <a:path extrusionOk="0" h="66583" w="24764">
                  <a:moveTo>
                    <a:pt x="14191" y="0"/>
                  </a:moveTo>
                  <a:cubicBezTo>
                    <a:pt x="13729" y="0"/>
                    <a:pt x="13206" y="70"/>
                    <a:pt x="12615" y="236"/>
                  </a:cubicBezTo>
                  <a:cubicBezTo>
                    <a:pt x="8761" y="1287"/>
                    <a:pt x="5257" y="6193"/>
                    <a:pt x="3505" y="11566"/>
                  </a:cubicBezTo>
                  <a:cubicBezTo>
                    <a:pt x="0" y="22313"/>
                    <a:pt x="15419" y="32241"/>
                    <a:pt x="11447" y="36212"/>
                  </a:cubicBezTo>
                  <a:cubicBezTo>
                    <a:pt x="6425" y="41235"/>
                    <a:pt x="9228" y="58873"/>
                    <a:pt x="10863" y="60508"/>
                  </a:cubicBezTo>
                  <a:cubicBezTo>
                    <a:pt x="12615" y="62260"/>
                    <a:pt x="21726" y="66582"/>
                    <a:pt x="21726" y="66582"/>
                  </a:cubicBezTo>
                  <a:cubicBezTo>
                    <a:pt x="21726" y="66582"/>
                    <a:pt x="21259" y="32825"/>
                    <a:pt x="23011" y="29555"/>
                  </a:cubicBezTo>
                  <a:cubicBezTo>
                    <a:pt x="24763" y="26284"/>
                    <a:pt x="9695" y="18224"/>
                    <a:pt x="9695" y="18224"/>
                  </a:cubicBezTo>
                  <a:cubicBezTo>
                    <a:pt x="9695" y="18224"/>
                    <a:pt x="9695" y="9581"/>
                    <a:pt x="11798" y="7245"/>
                  </a:cubicBezTo>
                  <a:cubicBezTo>
                    <a:pt x="12966" y="6077"/>
                    <a:pt x="17404" y="1988"/>
                    <a:pt x="17404" y="1988"/>
                  </a:cubicBezTo>
                  <a:cubicBezTo>
                    <a:pt x="17404" y="1988"/>
                    <a:pt x="16659" y="0"/>
                    <a:pt x="14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812434" y="2476002"/>
              <a:ext cx="161504" cy="288984"/>
            </a:xfrm>
            <a:custGeom>
              <a:rect b="b" l="l" r="r" t="t"/>
              <a:pathLst>
                <a:path extrusionOk="0" h="19858" w="11098">
                  <a:moveTo>
                    <a:pt x="7710" y="1"/>
                  </a:moveTo>
                  <a:lnTo>
                    <a:pt x="1" y="6308"/>
                  </a:lnTo>
                  <a:lnTo>
                    <a:pt x="2687" y="7476"/>
                  </a:lnTo>
                  <a:lnTo>
                    <a:pt x="1" y="8294"/>
                  </a:lnTo>
                  <a:lnTo>
                    <a:pt x="2687" y="19858"/>
                  </a:lnTo>
                  <a:cubicBezTo>
                    <a:pt x="2687" y="19858"/>
                    <a:pt x="2220" y="12966"/>
                    <a:pt x="4673" y="7944"/>
                  </a:cubicBezTo>
                  <a:cubicBezTo>
                    <a:pt x="7126" y="2804"/>
                    <a:pt x="11097" y="1986"/>
                    <a:pt x="11097" y="1986"/>
                  </a:cubicBezTo>
                  <a:lnTo>
                    <a:pt x="7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6865128" y="2437729"/>
              <a:ext cx="203997" cy="202571"/>
            </a:xfrm>
            <a:custGeom>
              <a:rect b="b" l="l" r="r" t="t"/>
              <a:pathLst>
                <a:path extrusionOk="0" h="13920" w="14018">
                  <a:moveTo>
                    <a:pt x="10523" y="0"/>
                  </a:moveTo>
                  <a:cubicBezTo>
                    <a:pt x="8082" y="0"/>
                    <a:pt x="1" y="4967"/>
                    <a:pt x="1" y="4967"/>
                  </a:cubicBezTo>
                  <a:cubicBezTo>
                    <a:pt x="1" y="4967"/>
                    <a:pt x="2921" y="8938"/>
                    <a:pt x="2921" y="10106"/>
                  </a:cubicBezTo>
                  <a:cubicBezTo>
                    <a:pt x="2921" y="11274"/>
                    <a:pt x="1753" y="11508"/>
                    <a:pt x="2337" y="13143"/>
                  </a:cubicBezTo>
                  <a:cubicBezTo>
                    <a:pt x="2511" y="13667"/>
                    <a:pt x="3155" y="13919"/>
                    <a:pt x="4040" y="13919"/>
                  </a:cubicBezTo>
                  <a:cubicBezTo>
                    <a:pt x="6118" y="13919"/>
                    <a:pt x="9529" y="12529"/>
                    <a:pt x="11331" y="9990"/>
                  </a:cubicBezTo>
                  <a:cubicBezTo>
                    <a:pt x="14017" y="6369"/>
                    <a:pt x="13200" y="5901"/>
                    <a:pt x="13200" y="5901"/>
                  </a:cubicBezTo>
                  <a:cubicBezTo>
                    <a:pt x="13200" y="5901"/>
                    <a:pt x="11214" y="3098"/>
                    <a:pt x="11214" y="528"/>
                  </a:cubicBezTo>
                  <a:cubicBezTo>
                    <a:pt x="11214" y="158"/>
                    <a:pt x="10958" y="0"/>
                    <a:pt x="1052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6803935" y="2179203"/>
              <a:ext cx="333179" cy="344952"/>
            </a:xfrm>
            <a:custGeom>
              <a:rect b="b" l="l" r="r" t="t"/>
              <a:pathLst>
                <a:path extrusionOk="0" h="23704" w="22895">
                  <a:moveTo>
                    <a:pt x="12489" y="0"/>
                  </a:moveTo>
                  <a:cubicBezTo>
                    <a:pt x="9065" y="0"/>
                    <a:pt x="5871" y="1796"/>
                    <a:pt x="4089" y="4627"/>
                  </a:cubicBezTo>
                  <a:cubicBezTo>
                    <a:pt x="4089" y="4627"/>
                    <a:pt x="1986" y="7547"/>
                    <a:pt x="1753" y="9299"/>
                  </a:cubicBezTo>
                  <a:cubicBezTo>
                    <a:pt x="1519" y="10934"/>
                    <a:pt x="2337" y="10234"/>
                    <a:pt x="1753" y="11869"/>
                  </a:cubicBezTo>
                  <a:cubicBezTo>
                    <a:pt x="1169" y="13387"/>
                    <a:pt x="0" y="13971"/>
                    <a:pt x="1052" y="16892"/>
                  </a:cubicBezTo>
                  <a:cubicBezTo>
                    <a:pt x="2103" y="19929"/>
                    <a:pt x="2220" y="22265"/>
                    <a:pt x="2453" y="22615"/>
                  </a:cubicBezTo>
                  <a:cubicBezTo>
                    <a:pt x="2662" y="22927"/>
                    <a:pt x="2128" y="23703"/>
                    <a:pt x="5398" y="23703"/>
                  </a:cubicBezTo>
                  <a:cubicBezTo>
                    <a:pt x="5797" y="23703"/>
                    <a:pt x="6254" y="23692"/>
                    <a:pt x="6775" y="23666"/>
                  </a:cubicBezTo>
                  <a:cubicBezTo>
                    <a:pt x="11681" y="23316"/>
                    <a:pt x="15302" y="21447"/>
                    <a:pt x="16937" y="20162"/>
                  </a:cubicBezTo>
                  <a:cubicBezTo>
                    <a:pt x="17755" y="19578"/>
                    <a:pt x="18573" y="18176"/>
                    <a:pt x="19273" y="17008"/>
                  </a:cubicBezTo>
                  <a:cubicBezTo>
                    <a:pt x="20792" y="15490"/>
                    <a:pt x="21960" y="13504"/>
                    <a:pt x="22194" y="11168"/>
                  </a:cubicBezTo>
                  <a:cubicBezTo>
                    <a:pt x="22894" y="5795"/>
                    <a:pt x="19157" y="772"/>
                    <a:pt x="13667" y="72"/>
                  </a:cubicBezTo>
                  <a:cubicBezTo>
                    <a:pt x="13272" y="24"/>
                    <a:pt x="12879" y="0"/>
                    <a:pt x="1248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6824338" y="2167459"/>
              <a:ext cx="312777" cy="325554"/>
            </a:xfrm>
            <a:custGeom>
              <a:rect b="b" l="l" r="r" t="t"/>
              <a:pathLst>
                <a:path extrusionOk="0" h="22371" w="21493">
                  <a:moveTo>
                    <a:pt x="9554" y="1"/>
                  </a:moveTo>
                  <a:cubicBezTo>
                    <a:pt x="8025" y="1"/>
                    <a:pt x="6501" y="395"/>
                    <a:pt x="5140" y="1463"/>
                  </a:cubicBezTo>
                  <a:cubicBezTo>
                    <a:pt x="0" y="5434"/>
                    <a:pt x="1285" y="8120"/>
                    <a:pt x="1285" y="8120"/>
                  </a:cubicBezTo>
                  <a:cubicBezTo>
                    <a:pt x="1285" y="8120"/>
                    <a:pt x="2391" y="7413"/>
                    <a:pt x="3977" y="7413"/>
                  </a:cubicBezTo>
                  <a:cubicBezTo>
                    <a:pt x="4968" y="7413"/>
                    <a:pt x="6146" y="7689"/>
                    <a:pt x="7359" y="8588"/>
                  </a:cubicBezTo>
                  <a:cubicBezTo>
                    <a:pt x="10396" y="11041"/>
                    <a:pt x="10279" y="10106"/>
                    <a:pt x="11214" y="12209"/>
                  </a:cubicBezTo>
                  <a:cubicBezTo>
                    <a:pt x="12265" y="14311"/>
                    <a:pt x="10980" y="19217"/>
                    <a:pt x="10980" y="19217"/>
                  </a:cubicBezTo>
                  <a:cubicBezTo>
                    <a:pt x="10980" y="19217"/>
                    <a:pt x="12806" y="15392"/>
                    <a:pt x="14582" y="15392"/>
                  </a:cubicBezTo>
                  <a:cubicBezTo>
                    <a:pt x="14865" y="15392"/>
                    <a:pt x="15146" y="15488"/>
                    <a:pt x="15419" y="15713"/>
                  </a:cubicBezTo>
                  <a:cubicBezTo>
                    <a:pt x="17521" y="17231"/>
                    <a:pt x="13900" y="22371"/>
                    <a:pt x="13900" y="22371"/>
                  </a:cubicBezTo>
                  <a:cubicBezTo>
                    <a:pt x="13900" y="22371"/>
                    <a:pt x="21376" y="18750"/>
                    <a:pt x="21492" y="12209"/>
                  </a:cubicBezTo>
                  <a:cubicBezTo>
                    <a:pt x="21492" y="5317"/>
                    <a:pt x="20558" y="3915"/>
                    <a:pt x="17988" y="2747"/>
                  </a:cubicBezTo>
                  <a:cubicBezTo>
                    <a:pt x="16228" y="1867"/>
                    <a:pt x="12878" y="1"/>
                    <a:pt x="9554" y="1"/>
                  </a:cubicBezTo>
                  <a:close/>
                </a:path>
              </a:pathLst>
            </a:custGeom>
            <a:solidFill>
              <a:srgbClr val="133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837930" y="2492999"/>
              <a:ext cx="275392" cy="271986"/>
            </a:xfrm>
            <a:custGeom>
              <a:rect b="b" l="l" r="r" t="t"/>
              <a:pathLst>
                <a:path extrusionOk="0" h="18690" w="18924">
                  <a:moveTo>
                    <a:pt x="13901" y="1"/>
                  </a:moveTo>
                  <a:cubicBezTo>
                    <a:pt x="13901" y="1"/>
                    <a:pt x="14368" y="702"/>
                    <a:pt x="13433" y="2804"/>
                  </a:cubicBezTo>
                  <a:cubicBezTo>
                    <a:pt x="9345" y="12265"/>
                    <a:pt x="1" y="18690"/>
                    <a:pt x="1" y="18690"/>
                  </a:cubicBezTo>
                  <a:lnTo>
                    <a:pt x="14601" y="10163"/>
                  </a:lnTo>
                  <a:lnTo>
                    <a:pt x="12732" y="7710"/>
                  </a:lnTo>
                  <a:lnTo>
                    <a:pt x="15769" y="9345"/>
                  </a:lnTo>
                  <a:cubicBezTo>
                    <a:pt x="15769" y="9345"/>
                    <a:pt x="18923" y="5374"/>
                    <a:pt x="17989" y="3155"/>
                  </a:cubicBezTo>
                  <a:cubicBezTo>
                    <a:pt x="17171" y="935"/>
                    <a:pt x="13901" y="1"/>
                    <a:pt x="13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6951817" y="2645989"/>
              <a:ext cx="387577" cy="630647"/>
            </a:xfrm>
            <a:custGeom>
              <a:rect b="b" l="l" r="r" t="t"/>
              <a:pathLst>
                <a:path extrusionOk="0" h="43336" w="26633">
                  <a:moveTo>
                    <a:pt x="14601" y="0"/>
                  </a:moveTo>
                  <a:cubicBezTo>
                    <a:pt x="14601" y="0"/>
                    <a:pt x="11564" y="1402"/>
                    <a:pt x="11915" y="5490"/>
                  </a:cubicBezTo>
                  <a:cubicBezTo>
                    <a:pt x="12148" y="9578"/>
                    <a:pt x="10747" y="23128"/>
                    <a:pt x="9345" y="24413"/>
                  </a:cubicBezTo>
                  <a:cubicBezTo>
                    <a:pt x="8060" y="25814"/>
                    <a:pt x="1" y="38780"/>
                    <a:pt x="1" y="38780"/>
                  </a:cubicBezTo>
                  <a:lnTo>
                    <a:pt x="2804" y="43335"/>
                  </a:lnTo>
                  <a:cubicBezTo>
                    <a:pt x="2804" y="43335"/>
                    <a:pt x="12732" y="36093"/>
                    <a:pt x="15302" y="31188"/>
                  </a:cubicBezTo>
                  <a:cubicBezTo>
                    <a:pt x="17755" y="26282"/>
                    <a:pt x="26632" y="935"/>
                    <a:pt x="1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406677" y="3016554"/>
              <a:ext cx="95217" cy="56100"/>
            </a:xfrm>
            <a:custGeom>
              <a:rect b="b" l="l" r="r" t="t"/>
              <a:pathLst>
                <a:path extrusionOk="0" h="3855" w="6543">
                  <a:moveTo>
                    <a:pt x="3272" y="0"/>
                  </a:moveTo>
                  <a:lnTo>
                    <a:pt x="1" y="1986"/>
                  </a:lnTo>
                  <a:lnTo>
                    <a:pt x="3272" y="3855"/>
                  </a:lnTo>
                  <a:lnTo>
                    <a:pt x="6542" y="198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06677" y="304544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1" y="1"/>
                  </a:moveTo>
                  <a:lnTo>
                    <a:pt x="1" y="47658"/>
                  </a:lnTo>
                  <a:lnTo>
                    <a:pt x="3272" y="49527"/>
                  </a:lnTo>
                  <a:lnTo>
                    <a:pt x="3272" y="1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454278" y="304544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3271" y="1"/>
                  </a:moveTo>
                  <a:lnTo>
                    <a:pt x="1" y="1870"/>
                  </a:lnTo>
                  <a:lnTo>
                    <a:pt x="1" y="49527"/>
                  </a:lnTo>
                  <a:lnTo>
                    <a:pt x="3271" y="47658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5874132" y="2746271"/>
              <a:ext cx="96905" cy="56114"/>
            </a:xfrm>
            <a:custGeom>
              <a:rect b="b" l="l" r="r" t="t"/>
              <a:pathLst>
                <a:path extrusionOk="0" h="3856" w="6659">
                  <a:moveTo>
                    <a:pt x="3388" y="1"/>
                  </a:moveTo>
                  <a:lnTo>
                    <a:pt x="1" y="1870"/>
                  </a:lnTo>
                  <a:lnTo>
                    <a:pt x="3388" y="3856"/>
                  </a:lnTo>
                  <a:lnTo>
                    <a:pt x="6659" y="1870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5874132" y="2773469"/>
              <a:ext cx="49304" cy="722444"/>
            </a:xfrm>
            <a:custGeom>
              <a:rect b="b" l="l" r="r" t="t"/>
              <a:pathLst>
                <a:path extrusionOk="0" h="49644" w="3388">
                  <a:moveTo>
                    <a:pt x="1" y="1"/>
                  </a:moveTo>
                  <a:lnTo>
                    <a:pt x="1" y="47774"/>
                  </a:lnTo>
                  <a:lnTo>
                    <a:pt x="3388" y="49643"/>
                  </a:lnTo>
                  <a:lnTo>
                    <a:pt x="3388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D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5923421" y="2773469"/>
              <a:ext cx="47616" cy="722444"/>
            </a:xfrm>
            <a:custGeom>
              <a:rect b="b" l="l" r="r" t="t"/>
              <a:pathLst>
                <a:path extrusionOk="0" h="49644" w="3272">
                  <a:moveTo>
                    <a:pt x="3272" y="1"/>
                  </a:moveTo>
                  <a:lnTo>
                    <a:pt x="1" y="1987"/>
                  </a:lnTo>
                  <a:lnTo>
                    <a:pt x="1" y="49643"/>
                  </a:lnTo>
                  <a:lnTo>
                    <a:pt x="3272" y="47774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81C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6729150" y="3779760"/>
              <a:ext cx="95202" cy="56114"/>
            </a:xfrm>
            <a:custGeom>
              <a:rect b="b" l="l" r="r" t="t"/>
              <a:pathLst>
                <a:path extrusionOk="0" h="3856" w="6542">
                  <a:moveTo>
                    <a:pt x="3271" y="1"/>
                  </a:moveTo>
                  <a:lnTo>
                    <a:pt x="0" y="1987"/>
                  </a:lnTo>
                  <a:lnTo>
                    <a:pt x="3271" y="3856"/>
                  </a:lnTo>
                  <a:lnTo>
                    <a:pt x="6541" y="1987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6729150" y="3808661"/>
              <a:ext cx="47601" cy="720742"/>
            </a:xfrm>
            <a:custGeom>
              <a:rect b="b" l="l" r="r" t="t"/>
              <a:pathLst>
                <a:path extrusionOk="0" h="49527" w="3271">
                  <a:moveTo>
                    <a:pt x="0" y="1"/>
                  </a:moveTo>
                  <a:lnTo>
                    <a:pt x="0" y="47658"/>
                  </a:lnTo>
                  <a:lnTo>
                    <a:pt x="3271" y="49526"/>
                  </a:lnTo>
                  <a:lnTo>
                    <a:pt x="3271" y="1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6776736" y="380866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3271" y="1"/>
                  </a:moveTo>
                  <a:lnTo>
                    <a:pt x="1" y="1870"/>
                  </a:lnTo>
                  <a:lnTo>
                    <a:pt x="1" y="49526"/>
                  </a:lnTo>
                  <a:lnTo>
                    <a:pt x="3271" y="47658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7196591" y="3509491"/>
              <a:ext cx="96905" cy="56114"/>
            </a:xfrm>
            <a:custGeom>
              <a:rect b="b" l="l" r="r" t="t"/>
              <a:pathLst>
                <a:path extrusionOk="0" h="3856" w="6659">
                  <a:moveTo>
                    <a:pt x="3388" y="1"/>
                  </a:moveTo>
                  <a:lnTo>
                    <a:pt x="1" y="1987"/>
                  </a:lnTo>
                  <a:lnTo>
                    <a:pt x="3388" y="3855"/>
                  </a:lnTo>
                  <a:lnTo>
                    <a:pt x="6659" y="1987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7196591" y="3538392"/>
              <a:ext cx="49318" cy="720742"/>
            </a:xfrm>
            <a:custGeom>
              <a:rect b="b" l="l" r="r" t="t"/>
              <a:pathLst>
                <a:path extrusionOk="0" h="49527" w="3389">
                  <a:moveTo>
                    <a:pt x="1" y="1"/>
                  </a:moveTo>
                  <a:lnTo>
                    <a:pt x="1" y="47657"/>
                  </a:lnTo>
                  <a:lnTo>
                    <a:pt x="3388" y="49526"/>
                  </a:lnTo>
                  <a:lnTo>
                    <a:pt x="3388" y="18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7245894" y="3538392"/>
              <a:ext cx="47601" cy="720742"/>
            </a:xfrm>
            <a:custGeom>
              <a:rect b="b" l="l" r="r" t="t"/>
              <a:pathLst>
                <a:path extrusionOk="0" h="49527" w="3271">
                  <a:moveTo>
                    <a:pt x="3271" y="1"/>
                  </a:moveTo>
                  <a:lnTo>
                    <a:pt x="0" y="1869"/>
                  </a:lnTo>
                  <a:lnTo>
                    <a:pt x="0" y="49526"/>
                  </a:lnTo>
                  <a:lnTo>
                    <a:pt x="3271" y="47657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243499" y="2662987"/>
              <a:ext cx="2197879" cy="1283370"/>
            </a:xfrm>
            <a:custGeom>
              <a:rect b="b" l="l" r="r" t="t"/>
              <a:pathLst>
                <a:path extrusionOk="0" h="88189" w="151031">
                  <a:moveTo>
                    <a:pt x="41934" y="0"/>
                  </a:moveTo>
                  <a:lnTo>
                    <a:pt x="1" y="24530"/>
                  </a:lnTo>
                  <a:lnTo>
                    <a:pt x="109097" y="88189"/>
                  </a:lnTo>
                  <a:lnTo>
                    <a:pt x="151031" y="63660"/>
                  </a:lnTo>
                  <a:lnTo>
                    <a:pt x="41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243499" y="3019945"/>
              <a:ext cx="1587649" cy="1008008"/>
            </a:xfrm>
            <a:custGeom>
              <a:rect b="b" l="l" r="r" t="t"/>
              <a:pathLst>
                <a:path extrusionOk="0" h="69267" w="109098">
                  <a:moveTo>
                    <a:pt x="1" y="1"/>
                  </a:moveTo>
                  <a:lnTo>
                    <a:pt x="1" y="5607"/>
                  </a:lnTo>
                  <a:lnTo>
                    <a:pt x="109097" y="69267"/>
                  </a:lnTo>
                  <a:lnTo>
                    <a:pt x="109097" y="636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831134" y="3589384"/>
              <a:ext cx="610245" cy="438569"/>
            </a:xfrm>
            <a:custGeom>
              <a:rect b="b" l="l" r="r" t="t"/>
              <a:pathLst>
                <a:path extrusionOk="0" h="30137" w="41934">
                  <a:moveTo>
                    <a:pt x="41934" y="1"/>
                  </a:moveTo>
                  <a:lnTo>
                    <a:pt x="0" y="24530"/>
                  </a:lnTo>
                  <a:lnTo>
                    <a:pt x="0" y="30137"/>
                  </a:lnTo>
                  <a:lnTo>
                    <a:pt x="41934" y="5724"/>
                  </a:lnTo>
                  <a:lnTo>
                    <a:pt x="419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6207297" y="2912766"/>
              <a:ext cx="866922" cy="731030"/>
            </a:xfrm>
            <a:custGeom>
              <a:rect b="b" l="l" r="r" t="t"/>
              <a:pathLst>
                <a:path extrusionOk="0" h="50234" w="59572">
                  <a:moveTo>
                    <a:pt x="7749" y="1"/>
                  </a:moveTo>
                  <a:cubicBezTo>
                    <a:pt x="7619" y="1"/>
                    <a:pt x="7489" y="3"/>
                    <a:pt x="7359" y="7"/>
                  </a:cubicBezTo>
                  <a:lnTo>
                    <a:pt x="2454" y="2109"/>
                  </a:lnTo>
                  <a:cubicBezTo>
                    <a:pt x="2454" y="2109"/>
                    <a:pt x="1753" y="3628"/>
                    <a:pt x="1169" y="5730"/>
                  </a:cubicBezTo>
                  <a:cubicBezTo>
                    <a:pt x="468" y="9001"/>
                    <a:pt x="1" y="13790"/>
                    <a:pt x="3038" y="17177"/>
                  </a:cubicBezTo>
                  <a:cubicBezTo>
                    <a:pt x="7943" y="22901"/>
                    <a:pt x="23829" y="28157"/>
                    <a:pt x="23829" y="28157"/>
                  </a:cubicBezTo>
                  <a:cubicBezTo>
                    <a:pt x="23829" y="28157"/>
                    <a:pt x="33173" y="36801"/>
                    <a:pt x="38313" y="39604"/>
                  </a:cubicBezTo>
                  <a:cubicBezTo>
                    <a:pt x="43569" y="42291"/>
                    <a:pt x="47541" y="45094"/>
                    <a:pt x="47541" y="45094"/>
                  </a:cubicBezTo>
                  <a:cubicBezTo>
                    <a:pt x="47541" y="45094"/>
                    <a:pt x="50110" y="50233"/>
                    <a:pt x="52563" y="50233"/>
                  </a:cubicBezTo>
                  <a:cubicBezTo>
                    <a:pt x="55016" y="50233"/>
                    <a:pt x="55483" y="48832"/>
                    <a:pt x="55717" y="47897"/>
                  </a:cubicBezTo>
                  <a:cubicBezTo>
                    <a:pt x="56067" y="45328"/>
                    <a:pt x="55483" y="43225"/>
                    <a:pt x="56067" y="42057"/>
                  </a:cubicBezTo>
                  <a:cubicBezTo>
                    <a:pt x="57586" y="39137"/>
                    <a:pt x="58170" y="38670"/>
                    <a:pt x="58520" y="37502"/>
                  </a:cubicBezTo>
                  <a:cubicBezTo>
                    <a:pt x="59572" y="34815"/>
                    <a:pt x="58871" y="33530"/>
                    <a:pt x="58871" y="33530"/>
                  </a:cubicBezTo>
                  <a:cubicBezTo>
                    <a:pt x="58871" y="33530"/>
                    <a:pt x="58754" y="32012"/>
                    <a:pt x="57119" y="30376"/>
                  </a:cubicBezTo>
                  <a:cubicBezTo>
                    <a:pt x="56768" y="30026"/>
                    <a:pt x="55367" y="29909"/>
                    <a:pt x="55367" y="29909"/>
                  </a:cubicBezTo>
                  <a:cubicBezTo>
                    <a:pt x="55367" y="29909"/>
                    <a:pt x="53264" y="30260"/>
                    <a:pt x="53264" y="31077"/>
                  </a:cubicBezTo>
                  <a:cubicBezTo>
                    <a:pt x="53264" y="31895"/>
                    <a:pt x="50694" y="33297"/>
                    <a:pt x="50110" y="36801"/>
                  </a:cubicBezTo>
                  <a:cubicBezTo>
                    <a:pt x="50099" y="36852"/>
                    <a:pt x="50053" y="36877"/>
                    <a:pt x="49976" y="36877"/>
                  </a:cubicBezTo>
                  <a:cubicBezTo>
                    <a:pt x="48480" y="36877"/>
                    <a:pt x="35243" y="27583"/>
                    <a:pt x="32356" y="23251"/>
                  </a:cubicBezTo>
                  <a:cubicBezTo>
                    <a:pt x="31421" y="21733"/>
                    <a:pt x="30020" y="19747"/>
                    <a:pt x="27917" y="15542"/>
                  </a:cubicBezTo>
                  <a:cubicBezTo>
                    <a:pt x="22982" y="6474"/>
                    <a:pt x="15113" y="1"/>
                    <a:pt x="774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962703" y="3409530"/>
              <a:ext cx="90924" cy="99321"/>
            </a:xfrm>
            <a:custGeom>
              <a:rect b="b" l="l" r="r" t="t"/>
              <a:pathLst>
                <a:path extrusionOk="0" h="6825" w="6248">
                  <a:moveTo>
                    <a:pt x="5388" y="1"/>
                  </a:moveTo>
                  <a:cubicBezTo>
                    <a:pt x="4285" y="1"/>
                    <a:pt x="2056" y="2081"/>
                    <a:pt x="2056" y="2081"/>
                  </a:cubicBezTo>
                  <a:cubicBezTo>
                    <a:pt x="2056" y="2081"/>
                    <a:pt x="537" y="2431"/>
                    <a:pt x="187" y="4066"/>
                  </a:cubicBezTo>
                  <a:cubicBezTo>
                    <a:pt x="1" y="5371"/>
                    <a:pt x="484" y="6825"/>
                    <a:pt x="1221" y="6825"/>
                  </a:cubicBezTo>
                  <a:cubicBezTo>
                    <a:pt x="1407" y="6825"/>
                    <a:pt x="1610" y="6732"/>
                    <a:pt x="1822" y="6519"/>
                  </a:cubicBezTo>
                  <a:cubicBezTo>
                    <a:pt x="2760" y="5675"/>
                    <a:pt x="3171" y="5133"/>
                    <a:pt x="3538" y="5133"/>
                  </a:cubicBezTo>
                  <a:cubicBezTo>
                    <a:pt x="3628" y="5133"/>
                    <a:pt x="3716" y="5165"/>
                    <a:pt x="3808" y="5235"/>
                  </a:cubicBezTo>
                  <a:cubicBezTo>
                    <a:pt x="3860" y="5303"/>
                    <a:pt x="3924" y="5337"/>
                    <a:pt x="3998" y="5337"/>
                  </a:cubicBezTo>
                  <a:cubicBezTo>
                    <a:pt x="4427" y="5337"/>
                    <a:pt x="5179" y="4224"/>
                    <a:pt x="5677" y="2431"/>
                  </a:cubicBezTo>
                  <a:cubicBezTo>
                    <a:pt x="6247" y="598"/>
                    <a:pt x="5979" y="1"/>
                    <a:pt x="5388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6967112" y="3567890"/>
              <a:ext cx="45913" cy="65705"/>
            </a:xfrm>
            <a:custGeom>
              <a:rect b="b" l="l" r="r" t="t"/>
              <a:pathLst>
                <a:path extrusionOk="0" h="4515" w="3155">
                  <a:moveTo>
                    <a:pt x="2314" y="1"/>
                  </a:moveTo>
                  <a:cubicBezTo>
                    <a:pt x="1905" y="1"/>
                    <a:pt x="1261" y="405"/>
                    <a:pt x="468" y="1595"/>
                  </a:cubicBezTo>
                  <a:cubicBezTo>
                    <a:pt x="1" y="2412"/>
                    <a:pt x="351" y="4515"/>
                    <a:pt x="351" y="4515"/>
                  </a:cubicBezTo>
                  <a:cubicBezTo>
                    <a:pt x="3155" y="4281"/>
                    <a:pt x="2804" y="1244"/>
                    <a:pt x="2804" y="543"/>
                  </a:cubicBezTo>
                  <a:cubicBezTo>
                    <a:pt x="2804" y="239"/>
                    <a:pt x="2628" y="1"/>
                    <a:pt x="231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6090004" y="2787600"/>
              <a:ext cx="491263" cy="485631"/>
            </a:xfrm>
            <a:custGeom>
              <a:rect b="b" l="l" r="r" t="t"/>
              <a:pathLst>
                <a:path extrusionOk="0" h="33371" w="33758">
                  <a:moveTo>
                    <a:pt x="6472" y="0"/>
                  </a:moveTo>
                  <a:cubicBezTo>
                    <a:pt x="5123" y="0"/>
                    <a:pt x="4200" y="502"/>
                    <a:pt x="3972" y="1716"/>
                  </a:cubicBezTo>
                  <a:cubicBezTo>
                    <a:pt x="3972" y="1716"/>
                    <a:pt x="2103" y="10243"/>
                    <a:pt x="1052" y="14915"/>
                  </a:cubicBezTo>
                  <a:cubicBezTo>
                    <a:pt x="1" y="19471"/>
                    <a:pt x="4790" y="28815"/>
                    <a:pt x="13667" y="31035"/>
                  </a:cubicBezTo>
                  <a:cubicBezTo>
                    <a:pt x="22661" y="33137"/>
                    <a:pt x="26049" y="33371"/>
                    <a:pt x="26049" y="33371"/>
                  </a:cubicBezTo>
                  <a:cubicBezTo>
                    <a:pt x="26049" y="33371"/>
                    <a:pt x="23362" y="24143"/>
                    <a:pt x="28502" y="19938"/>
                  </a:cubicBezTo>
                  <a:cubicBezTo>
                    <a:pt x="29553" y="19004"/>
                    <a:pt x="30867" y="18770"/>
                    <a:pt x="31918" y="18770"/>
                  </a:cubicBezTo>
                  <a:cubicBezTo>
                    <a:pt x="32969" y="18770"/>
                    <a:pt x="33758" y="19004"/>
                    <a:pt x="33758" y="19004"/>
                  </a:cubicBezTo>
                  <a:cubicBezTo>
                    <a:pt x="33758" y="19004"/>
                    <a:pt x="29086" y="13864"/>
                    <a:pt x="24997" y="9776"/>
                  </a:cubicBezTo>
                  <a:cubicBezTo>
                    <a:pt x="21794" y="6573"/>
                    <a:pt x="11350" y="0"/>
                    <a:pt x="6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898740" y="2913275"/>
              <a:ext cx="1053092" cy="796808"/>
            </a:xfrm>
            <a:custGeom>
              <a:rect b="b" l="l" r="r" t="t"/>
              <a:pathLst>
                <a:path extrusionOk="0" h="54754" w="72365">
                  <a:moveTo>
                    <a:pt x="4465" y="1"/>
                  </a:moveTo>
                  <a:cubicBezTo>
                    <a:pt x="1707" y="1"/>
                    <a:pt x="1" y="3852"/>
                    <a:pt x="2515" y="17376"/>
                  </a:cubicBezTo>
                  <a:cubicBezTo>
                    <a:pt x="3916" y="24735"/>
                    <a:pt x="34987" y="32678"/>
                    <a:pt x="34987" y="32678"/>
                  </a:cubicBezTo>
                  <a:cubicBezTo>
                    <a:pt x="34987" y="32678"/>
                    <a:pt x="38257" y="40387"/>
                    <a:pt x="43514" y="43073"/>
                  </a:cubicBezTo>
                  <a:cubicBezTo>
                    <a:pt x="48653" y="45877"/>
                    <a:pt x="58698" y="49731"/>
                    <a:pt x="58698" y="49731"/>
                  </a:cubicBezTo>
                  <a:cubicBezTo>
                    <a:pt x="58698" y="49731"/>
                    <a:pt x="61268" y="54754"/>
                    <a:pt x="63721" y="54754"/>
                  </a:cubicBezTo>
                  <a:cubicBezTo>
                    <a:pt x="66291" y="54754"/>
                    <a:pt x="66758" y="53469"/>
                    <a:pt x="66875" y="52535"/>
                  </a:cubicBezTo>
                  <a:cubicBezTo>
                    <a:pt x="67342" y="49848"/>
                    <a:pt x="66758" y="47862"/>
                    <a:pt x="67342" y="46578"/>
                  </a:cubicBezTo>
                  <a:cubicBezTo>
                    <a:pt x="68860" y="43774"/>
                    <a:pt x="69328" y="43307"/>
                    <a:pt x="69795" y="42139"/>
                  </a:cubicBezTo>
                  <a:cubicBezTo>
                    <a:pt x="70729" y="39336"/>
                    <a:pt x="70029" y="38167"/>
                    <a:pt x="70029" y="38167"/>
                  </a:cubicBezTo>
                  <a:cubicBezTo>
                    <a:pt x="70029" y="38167"/>
                    <a:pt x="72365" y="33729"/>
                    <a:pt x="69561" y="33729"/>
                  </a:cubicBezTo>
                  <a:cubicBezTo>
                    <a:pt x="68977" y="33729"/>
                    <a:pt x="68276" y="34196"/>
                    <a:pt x="68276" y="34196"/>
                  </a:cubicBezTo>
                  <a:cubicBezTo>
                    <a:pt x="68276" y="34196"/>
                    <a:pt x="64422" y="36182"/>
                    <a:pt x="64422" y="36999"/>
                  </a:cubicBezTo>
                  <a:cubicBezTo>
                    <a:pt x="64422" y="37934"/>
                    <a:pt x="61852" y="37934"/>
                    <a:pt x="61268" y="41438"/>
                  </a:cubicBezTo>
                  <a:cubicBezTo>
                    <a:pt x="61263" y="41481"/>
                    <a:pt x="61229" y="41502"/>
                    <a:pt x="61167" y="41502"/>
                  </a:cubicBezTo>
                  <a:cubicBezTo>
                    <a:pt x="59709" y="41502"/>
                    <a:pt x="43039" y="30039"/>
                    <a:pt x="40126" y="25669"/>
                  </a:cubicBezTo>
                  <a:cubicBezTo>
                    <a:pt x="39192" y="24151"/>
                    <a:pt x="41294" y="24268"/>
                    <a:pt x="39075" y="20179"/>
                  </a:cubicBezTo>
                  <a:cubicBezTo>
                    <a:pt x="34213" y="10919"/>
                    <a:pt x="26253" y="4526"/>
                    <a:pt x="18835" y="4526"/>
                  </a:cubicBezTo>
                  <a:cubicBezTo>
                    <a:pt x="18768" y="4526"/>
                    <a:pt x="18701" y="4526"/>
                    <a:pt x="18634" y="4527"/>
                  </a:cubicBezTo>
                  <a:lnTo>
                    <a:pt x="13611" y="6747"/>
                  </a:lnTo>
                  <a:cubicBezTo>
                    <a:pt x="13611" y="6747"/>
                    <a:pt x="8116" y="1"/>
                    <a:pt x="446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6818226" y="3477519"/>
              <a:ext cx="90909" cy="99335"/>
            </a:xfrm>
            <a:custGeom>
              <a:rect b="b" l="l" r="r" t="t"/>
              <a:pathLst>
                <a:path extrusionOk="0" h="6826" w="6247">
                  <a:moveTo>
                    <a:pt x="5355" y="1"/>
                  </a:moveTo>
                  <a:cubicBezTo>
                    <a:pt x="4217" y="1"/>
                    <a:pt x="1939" y="2081"/>
                    <a:pt x="1939" y="2081"/>
                  </a:cubicBezTo>
                  <a:cubicBezTo>
                    <a:pt x="1939" y="2081"/>
                    <a:pt x="420" y="2431"/>
                    <a:pt x="187" y="4067"/>
                  </a:cubicBezTo>
                  <a:cubicBezTo>
                    <a:pt x="0" y="5372"/>
                    <a:pt x="483" y="6825"/>
                    <a:pt x="1220" y="6825"/>
                  </a:cubicBezTo>
                  <a:cubicBezTo>
                    <a:pt x="1407" y="6825"/>
                    <a:pt x="1609" y="6732"/>
                    <a:pt x="1822" y="6520"/>
                  </a:cubicBezTo>
                  <a:cubicBezTo>
                    <a:pt x="2644" y="5606"/>
                    <a:pt x="3109" y="5121"/>
                    <a:pt x="3440" y="5121"/>
                  </a:cubicBezTo>
                  <a:cubicBezTo>
                    <a:pt x="3533" y="5121"/>
                    <a:pt x="3614" y="5159"/>
                    <a:pt x="3691" y="5235"/>
                  </a:cubicBezTo>
                  <a:cubicBezTo>
                    <a:pt x="3756" y="5300"/>
                    <a:pt x="3828" y="5331"/>
                    <a:pt x="3905" y="5331"/>
                  </a:cubicBezTo>
                  <a:cubicBezTo>
                    <a:pt x="4383" y="5331"/>
                    <a:pt x="5073" y="4141"/>
                    <a:pt x="5676" y="2431"/>
                  </a:cubicBezTo>
                  <a:cubicBezTo>
                    <a:pt x="6247" y="598"/>
                    <a:pt x="5965" y="1"/>
                    <a:pt x="535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6820932" y="3635327"/>
              <a:ext cx="47616" cy="66258"/>
            </a:xfrm>
            <a:custGeom>
              <a:rect b="b" l="l" r="r" t="t"/>
              <a:pathLst>
                <a:path extrusionOk="0" h="4553" w="3272">
                  <a:moveTo>
                    <a:pt x="2362" y="1"/>
                  </a:moveTo>
                  <a:cubicBezTo>
                    <a:pt x="1933" y="1"/>
                    <a:pt x="1294" y="407"/>
                    <a:pt x="585" y="1633"/>
                  </a:cubicBezTo>
                  <a:cubicBezTo>
                    <a:pt x="1" y="2450"/>
                    <a:pt x="351" y="4553"/>
                    <a:pt x="351" y="4553"/>
                  </a:cubicBezTo>
                  <a:cubicBezTo>
                    <a:pt x="3271" y="4202"/>
                    <a:pt x="2921" y="1282"/>
                    <a:pt x="2921" y="581"/>
                  </a:cubicBezTo>
                  <a:cubicBezTo>
                    <a:pt x="2921" y="268"/>
                    <a:pt x="2710" y="1"/>
                    <a:pt x="23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879240" y="2852009"/>
              <a:ext cx="567751" cy="494319"/>
            </a:xfrm>
            <a:custGeom>
              <a:rect b="b" l="l" r="r" t="t"/>
              <a:pathLst>
                <a:path extrusionOk="0" h="33968" w="39014">
                  <a:moveTo>
                    <a:pt x="39002" y="20517"/>
                  </a:moveTo>
                  <a:cubicBezTo>
                    <a:pt x="39009" y="20529"/>
                    <a:pt x="39013" y="20535"/>
                    <a:pt x="39013" y="20535"/>
                  </a:cubicBezTo>
                  <a:cubicBezTo>
                    <a:pt x="39013" y="20535"/>
                    <a:pt x="39010" y="20528"/>
                    <a:pt x="39002" y="20517"/>
                  </a:cubicBezTo>
                  <a:close/>
                  <a:moveTo>
                    <a:pt x="8954" y="1"/>
                  </a:moveTo>
                  <a:cubicBezTo>
                    <a:pt x="6268" y="1"/>
                    <a:pt x="4316" y="658"/>
                    <a:pt x="3971" y="2313"/>
                  </a:cubicBezTo>
                  <a:cubicBezTo>
                    <a:pt x="3971" y="2313"/>
                    <a:pt x="2219" y="10840"/>
                    <a:pt x="1168" y="15512"/>
                  </a:cubicBezTo>
                  <a:cubicBezTo>
                    <a:pt x="0" y="20068"/>
                    <a:pt x="4789" y="29412"/>
                    <a:pt x="13783" y="31631"/>
                  </a:cubicBezTo>
                  <a:cubicBezTo>
                    <a:pt x="22777" y="33734"/>
                    <a:pt x="26165" y="33967"/>
                    <a:pt x="26165" y="33967"/>
                  </a:cubicBezTo>
                  <a:cubicBezTo>
                    <a:pt x="26165" y="33967"/>
                    <a:pt x="25697" y="25557"/>
                    <a:pt x="31187" y="21936"/>
                  </a:cubicBezTo>
                  <a:cubicBezTo>
                    <a:pt x="33913" y="20170"/>
                    <a:pt x="35744" y="19668"/>
                    <a:pt x="36945" y="19668"/>
                  </a:cubicBezTo>
                  <a:cubicBezTo>
                    <a:pt x="38388" y="19668"/>
                    <a:pt x="38921" y="20393"/>
                    <a:pt x="39002" y="20517"/>
                  </a:cubicBezTo>
                  <a:lnTo>
                    <a:pt x="39002" y="20517"/>
                  </a:lnTo>
                  <a:cubicBezTo>
                    <a:pt x="38712" y="20050"/>
                    <a:pt x="32838" y="10621"/>
                    <a:pt x="28851" y="6635"/>
                  </a:cubicBezTo>
                  <a:cubicBezTo>
                    <a:pt x="25969" y="3753"/>
                    <a:pt x="15369" y="1"/>
                    <a:pt x="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617455" y="3178029"/>
              <a:ext cx="222697" cy="200592"/>
            </a:xfrm>
            <a:custGeom>
              <a:rect b="b" l="l" r="r" t="t"/>
              <a:pathLst>
                <a:path extrusionOk="0" h="13784" w="15303">
                  <a:moveTo>
                    <a:pt x="9112" y="1"/>
                  </a:moveTo>
                  <a:lnTo>
                    <a:pt x="4907" y="1636"/>
                  </a:lnTo>
                  <a:lnTo>
                    <a:pt x="1870" y="4673"/>
                  </a:lnTo>
                  <a:lnTo>
                    <a:pt x="1" y="9112"/>
                  </a:lnTo>
                  <a:cubicBezTo>
                    <a:pt x="1" y="9112"/>
                    <a:pt x="235" y="9579"/>
                    <a:pt x="819" y="9579"/>
                  </a:cubicBezTo>
                  <a:cubicBezTo>
                    <a:pt x="1402" y="9579"/>
                    <a:pt x="1636" y="9228"/>
                    <a:pt x="1636" y="9228"/>
                  </a:cubicBezTo>
                  <a:lnTo>
                    <a:pt x="1636" y="9228"/>
                  </a:lnTo>
                  <a:lnTo>
                    <a:pt x="585" y="11448"/>
                  </a:lnTo>
                  <a:cubicBezTo>
                    <a:pt x="585" y="11448"/>
                    <a:pt x="1207" y="11793"/>
                    <a:pt x="1654" y="11793"/>
                  </a:cubicBezTo>
                  <a:cubicBezTo>
                    <a:pt x="1788" y="11793"/>
                    <a:pt x="1906" y="11762"/>
                    <a:pt x="1987" y="11681"/>
                  </a:cubicBezTo>
                  <a:cubicBezTo>
                    <a:pt x="2337" y="11331"/>
                    <a:pt x="2687" y="10864"/>
                    <a:pt x="2687" y="10864"/>
                  </a:cubicBezTo>
                  <a:lnTo>
                    <a:pt x="2687" y="10864"/>
                  </a:lnTo>
                  <a:lnTo>
                    <a:pt x="1987" y="13083"/>
                  </a:lnTo>
                  <a:cubicBezTo>
                    <a:pt x="1987" y="13083"/>
                    <a:pt x="2286" y="13216"/>
                    <a:pt x="2671" y="13216"/>
                  </a:cubicBezTo>
                  <a:cubicBezTo>
                    <a:pt x="3008" y="13216"/>
                    <a:pt x="3412" y="13114"/>
                    <a:pt x="3739" y="12732"/>
                  </a:cubicBezTo>
                  <a:cubicBezTo>
                    <a:pt x="4556" y="12032"/>
                    <a:pt x="4556" y="11214"/>
                    <a:pt x="4556" y="11214"/>
                  </a:cubicBezTo>
                  <a:lnTo>
                    <a:pt x="5491" y="8644"/>
                  </a:lnTo>
                  <a:lnTo>
                    <a:pt x="6659" y="7243"/>
                  </a:lnTo>
                  <a:lnTo>
                    <a:pt x="5374" y="10046"/>
                  </a:lnTo>
                  <a:lnTo>
                    <a:pt x="4907" y="11214"/>
                  </a:lnTo>
                  <a:cubicBezTo>
                    <a:pt x="4907" y="11214"/>
                    <a:pt x="3972" y="13784"/>
                    <a:pt x="4556" y="13784"/>
                  </a:cubicBezTo>
                  <a:cubicBezTo>
                    <a:pt x="5140" y="13784"/>
                    <a:pt x="6075" y="13433"/>
                    <a:pt x="6075" y="12732"/>
                  </a:cubicBezTo>
                  <a:cubicBezTo>
                    <a:pt x="6075" y="11915"/>
                    <a:pt x="6542" y="11448"/>
                    <a:pt x="6542" y="11448"/>
                  </a:cubicBezTo>
                  <a:lnTo>
                    <a:pt x="7827" y="9228"/>
                  </a:lnTo>
                  <a:cubicBezTo>
                    <a:pt x="7827" y="9228"/>
                    <a:pt x="9462" y="7710"/>
                    <a:pt x="10280" y="7593"/>
                  </a:cubicBezTo>
                  <a:cubicBezTo>
                    <a:pt x="10413" y="7560"/>
                    <a:pt x="10528" y="7545"/>
                    <a:pt x="10626" y="7545"/>
                  </a:cubicBezTo>
                  <a:cubicBezTo>
                    <a:pt x="11214" y="7545"/>
                    <a:pt x="11214" y="8060"/>
                    <a:pt x="11214" y="8060"/>
                  </a:cubicBezTo>
                  <a:lnTo>
                    <a:pt x="9462" y="9462"/>
                  </a:lnTo>
                  <a:cubicBezTo>
                    <a:pt x="9462" y="9462"/>
                    <a:pt x="8761" y="10280"/>
                    <a:pt x="9112" y="10864"/>
                  </a:cubicBezTo>
                  <a:cubicBezTo>
                    <a:pt x="9162" y="10947"/>
                    <a:pt x="9252" y="10983"/>
                    <a:pt x="9371" y="10983"/>
                  </a:cubicBezTo>
                  <a:cubicBezTo>
                    <a:pt x="10082" y="10983"/>
                    <a:pt x="11798" y="9696"/>
                    <a:pt x="11798" y="9696"/>
                  </a:cubicBezTo>
                  <a:cubicBezTo>
                    <a:pt x="11798" y="9696"/>
                    <a:pt x="15069" y="7827"/>
                    <a:pt x="15069" y="6542"/>
                  </a:cubicBezTo>
                  <a:cubicBezTo>
                    <a:pt x="15069" y="5140"/>
                    <a:pt x="15302" y="3038"/>
                    <a:pt x="15302" y="2804"/>
                  </a:cubicBezTo>
                  <a:cubicBezTo>
                    <a:pt x="15302" y="2454"/>
                    <a:pt x="13901" y="701"/>
                    <a:pt x="13901" y="701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874132" y="2346470"/>
              <a:ext cx="509963" cy="803589"/>
            </a:xfrm>
            <a:custGeom>
              <a:rect b="b" l="l" r="r" t="t"/>
              <a:pathLst>
                <a:path extrusionOk="0" h="55220" w="35043">
                  <a:moveTo>
                    <a:pt x="28852" y="0"/>
                  </a:moveTo>
                  <a:cubicBezTo>
                    <a:pt x="25754" y="0"/>
                    <a:pt x="22066" y="1264"/>
                    <a:pt x="20442" y="1777"/>
                  </a:cubicBezTo>
                  <a:cubicBezTo>
                    <a:pt x="19624" y="2078"/>
                    <a:pt x="18759" y="2173"/>
                    <a:pt x="17992" y="2173"/>
                  </a:cubicBezTo>
                  <a:cubicBezTo>
                    <a:pt x="16678" y="2173"/>
                    <a:pt x="15653" y="1893"/>
                    <a:pt x="15653" y="1893"/>
                  </a:cubicBezTo>
                  <a:cubicBezTo>
                    <a:pt x="15653" y="1893"/>
                    <a:pt x="12966" y="3879"/>
                    <a:pt x="10163" y="7266"/>
                  </a:cubicBezTo>
                  <a:cubicBezTo>
                    <a:pt x="7359" y="10771"/>
                    <a:pt x="7009" y="11121"/>
                    <a:pt x="7943" y="18713"/>
                  </a:cubicBezTo>
                  <a:cubicBezTo>
                    <a:pt x="8761" y="26306"/>
                    <a:pt x="4439" y="26890"/>
                    <a:pt x="4439" y="32146"/>
                  </a:cubicBezTo>
                  <a:cubicBezTo>
                    <a:pt x="4439" y="33197"/>
                    <a:pt x="2687" y="41257"/>
                    <a:pt x="1285" y="43476"/>
                  </a:cubicBezTo>
                  <a:cubicBezTo>
                    <a:pt x="1" y="45812"/>
                    <a:pt x="5841" y="52587"/>
                    <a:pt x="5841" y="52587"/>
                  </a:cubicBezTo>
                  <a:cubicBezTo>
                    <a:pt x="5841" y="52587"/>
                    <a:pt x="5841" y="55220"/>
                    <a:pt x="10354" y="55220"/>
                  </a:cubicBezTo>
                  <a:cubicBezTo>
                    <a:pt x="11544" y="55220"/>
                    <a:pt x="13050" y="55036"/>
                    <a:pt x="14952" y="54573"/>
                  </a:cubicBezTo>
                  <a:cubicBezTo>
                    <a:pt x="24063" y="52470"/>
                    <a:pt x="35042" y="48616"/>
                    <a:pt x="30370" y="40323"/>
                  </a:cubicBezTo>
                  <a:cubicBezTo>
                    <a:pt x="28968" y="38103"/>
                    <a:pt x="27800" y="37169"/>
                    <a:pt x="28501" y="34015"/>
                  </a:cubicBezTo>
                  <a:cubicBezTo>
                    <a:pt x="29085" y="30861"/>
                    <a:pt x="35042" y="2361"/>
                    <a:pt x="31889" y="609"/>
                  </a:cubicBezTo>
                  <a:cubicBezTo>
                    <a:pt x="31043" y="170"/>
                    <a:pt x="29987" y="0"/>
                    <a:pt x="2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258289" y="2511699"/>
              <a:ext cx="1717" cy="6811"/>
            </a:xfrm>
            <a:custGeom>
              <a:rect b="b" l="l" r="r" t="t"/>
              <a:pathLst>
                <a:path extrusionOk="0" h="468" w="118">
                  <a:moveTo>
                    <a:pt x="118" y="1"/>
                  </a:moveTo>
                  <a:lnTo>
                    <a:pt x="1" y="468"/>
                  </a:lnTo>
                  <a:lnTo>
                    <a:pt x="118" y="468"/>
                  </a:lnTo>
                  <a:cubicBezTo>
                    <a:pt x="118" y="468"/>
                    <a:pt x="118" y="234"/>
                    <a:pt x="118" y="1"/>
                  </a:cubicBezTo>
                  <a:close/>
                </a:path>
              </a:pathLst>
            </a:custGeom>
            <a:solidFill>
              <a:srgbClr val="11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976116" y="2318209"/>
              <a:ext cx="458971" cy="725544"/>
            </a:xfrm>
            <a:custGeom>
              <a:rect b="b" l="l" r="r" t="t"/>
              <a:pathLst>
                <a:path extrusionOk="0" h="49857" w="31539">
                  <a:moveTo>
                    <a:pt x="20523" y="1"/>
                  </a:moveTo>
                  <a:cubicBezTo>
                    <a:pt x="14808" y="1"/>
                    <a:pt x="7826" y="4055"/>
                    <a:pt x="4673" y="5237"/>
                  </a:cubicBezTo>
                  <a:cubicBezTo>
                    <a:pt x="1" y="6989"/>
                    <a:pt x="18340" y="10844"/>
                    <a:pt x="18340" y="10844"/>
                  </a:cubicBezTo>
                  <a:cubicBezTo>
                    <a:pt x="18340" y="10844"/>
                    <a:pt x="15887" y="14348"/>
                    <a:pt x="17522" y="17385"/>
                  </a:cubicBezTo>
                  <a:cubicBezTo>
                    <a:pt x="19157" y="20539"/>
                    <a:pt x="13434" y="23926"/>
                    <a:pt x="13434" y="23926"/>
                  </a:cubicBezTo>
                  <a:lnTo>
                    <a:pt x="8878" y="26729"/>
                  </a:lnTo>
                  <a:lnTo>
                    <a:pt x="16587" y="49857"/>
                  </a:lnTo>
                  <a:cubicBezTo>
                    <a:pt x="16587" y="49857"/>
                    <a:pt x="26282" y="48806"/>
                    <a:pt x="25815" y="39344"/>
                  </a:cubicBezTo>
                  <a:cubicBezTo>
                    <a:pt x="25231" y="29883"/>
                    <a:pt x="25932" y="29650"/>
                    <a:pt x="27567" y="22524"/>
                  </a:cubicBezTo>
                  <a:cubicBezTo>
                    <a:pt x="28385" y="18670"/>
                    <a:pt x="31539" y="10493"/>
                    <a:pt x="27334" y="3602"/>
                  </a:cubicBezTo>
                  <a:cubicBezTo>
                    <a:pt x="25738" y="943"/>
                    <a:pt x="23278" y="1"/>
                    <a:pt x="20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5887739" y="2324728"/>
              <a:ext cx="411370" cy="815755"/>
            </a:xfrm>
            <a:custGeom>
              <a:rect b="b" l="l" r="r" t="t"/>
              <a:pathLst>
                <a:path extrusionOk="0" h="56056" w="28268">
                  <a:moveTo>
                    <a:pt x="16470" y="0"/>
                  </a:moveTo>
                  <a:cubicBezTo>
                    <a:pt x="16469" y="0"/>
                    <a:pt x="2803" y="3738"/>
                    <a:pt x="2103" y="10162"/>
                  </a:cubicBezTo>
                  <a:cubicBezTo>
                    <a:pt x="0" y="29435"/>
                    <a:pt x="4439" y="36210"/>
                    <a:pt x="3387" y="38546"/>
                  </a:cubicBezTo>
                  <a:cubicBezTo>
                    <a:pt x="2453" y="40765"/>
                    <a:pt x="3504" y="47073"/>
                    <a:pt x="3971" y="52680"/>
                  </a:cubicBezTo>
                  <a:cubicBezTo>
                    <a:pt x="4128" y="55151"/>
                    <a:pt x="5666" y="56055"/>
                    <a:pt x="7836" y="56055"/>
                  </a:cubicBezTo>
                  <a:cubicBezTo>
                    <a:pt x="13767" y="56055"/>
                    <a:pt x="24413" y="49292"/>
                    <a:pt x="24413" y="49292"/>
                  </a:cubicBezTo>
                  <a:cubicBezTo>
                    <a:pt x="24413" y="49292"/>
                    <a:pt x="23828" y="43335"/>
                    <a:pt x="24646" y="38429"/>
                  </a:cubicBezTo>
                  <a:cubicBezTo>
                    <a:pt x="28267" y="16119"/>
                    <a:pt x="22660" y="11447"/>
                    <a:pt x="22660" y="11447"/>
                  </a:cubicBezTo>
                  <a:lnTo>
                    <a:pt x="21376" y="12732"/>
                  </a:lnTo>
                  <a:cubicBezTo>
                    <a:pt x="21376" y="12732"/>
                    <a:pt x="22126" y="13197"/>
                    <a:pt x="22026" y="13197"/>
                  </a:cubicBezTo>
                  <a:cubicBezTo>
                    <a:pt x="21945" y="13197"/>
                    <a:pt x="21308" y="12893"/>
                    <a:pt x="19273" y="11797"/>
                  </a:cubicBezTo>
                  <a:cubicBezTo>
                    <a:pt x="14834" y="9345"/>
                    <a:pt x="16470" y="0"/>
                    <a:pt x="16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6045822" y="2316361"/>
              <a:ext cx="210778" cy="184497"/>
            </a:xfrm>
            <a:custGeom>
              <a:rect b="b" l="l" r="r" t="t"/>
              <a:pathLst>
                <a:path extrusionOk="0" h="12678" w="14484">
                  <a:moveTo>
                    <a:pt x="4630" y="0"/>
                  </a:moveTo>
                  <a:cubicBezTo>
                    <a:pt x="4145" y="0"/>
                    <a:pt x="3855" y="169"/>
                    <a:pt x="3855" y="575"/>
                  </a:cubicBezTo>
                  <a:cubicBezTo>
                    <a:pt x="3971" y="2911"/>
                    <a:pt x="0" y="3962"/>
                    <a:pt x="0" y="3962"/>
                  </a:cubicBezTo>
                  <a:cubicBezTo>
                    <a:pt x="0" y="3962"/>
                    <a:pt x="2103" y="6532"/>
                    <a:pt x="5607" y="8868"/>
                  </a:cubicBezTo>
                  <a:cubicBezTo>
                    <a:pt x="7867" y="10469"/>
                    <a:pt x="10127" y="12677"/>
                    <a:pt x="11224" y="12677"/>
                  </a:cubicBezTo>
                  <a:cubicBezTo>
                    <a:pt x="11488" y="12677"/>
                    <a:pt x="11684" y="12550"/>
                    <a:pt x="11797" y="12256"/>
                  </a:cubicBezTo>
                  <a:cubicBezTo>
                    <a:pt x="12265" y="10737"/>
                    <a:pt x="11914" y="10387"/>
                    <a:pt x="11914" y="9219"/>
                  </a:cubicBezTo>
                  <a:cubicBezTo>
                    <a:pt x="11914" y="8167"/>
                    <a:pt x="14484" y="4313"/>
                    <a:pt x="14484" y="4313"/>
                  </a:cubicBezTo>
                  <a:cubicBezTo>
                    <a:pt x="14484" y="4313"/>
                    <a:pt x="7079" y="0"/>
                    <a:pt x="463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996519" y="2047372"/>
              <a:ext cx="373970" cy="391200"/>
            </a:xfrm>
            <a:custGeom>
              <a:rect b="b" l="l" r="r" t="t"/>
              <a:pathLst>
                <a:path extrusionOk="0" h="26882" w="25698">
                  <a:moveTo>
                    <a:pt x="15017" y="1"/>
                  </a:moveTo>
                  <a:cubicBezTo>
                    <a:pt x="14842" y="1"/>
                    <a:pt x="14665" y="7"/>
                    <a:pt x="14485" y="20"/>
                  </a:cubicBezTo>
                  <a:cubicBezTo>
                    <a:pt x="1" y="1071"/>
                    <a:pt x="5140" y="14504"/>
                    <a:pt x="6191" y="17774"/>
                  </a:cubicBezTo>
                  <a:cubicBezTo>
                    <a:pt x="7359" y="21045"/>
                    <a:pt x="12265" y="24315"/>
                    <a:pt x="14835" y="25717"/>
                  </a:cubicBezTo>
                  <a:cubicBezTo>
                    <a:pt x="16182" y="26422"/>
                    <a:pt x="17106" y="26881"/>
                    <a:pt x="17936" y="26881"/>
                  </a:cubicBezTo>
                  <a:cubicBezTo>
                    <a:pt x="18618" y="26881"/>
                    <a:pt x="19237" y="26571"/>
                    <a:pt x="19974" y="25834"/>
                  </a:cubicBezTo>
                  <a:cubicBezTo>
                    <a:pt x="21727" y="24082"/>
                    <a:pt x="21843" y="22797"/>
                    <a:pt x="23128" y="21395"/>
                  </a:cubicBezTo>
                  <a:cubicBezTo>
                    <a:pt x="24413" y="20110"/>
                    <a:pt x="23595" y="19293"/>
                    <a:pt x="23595" y="17190"/>
                  </a:cubicBezTo>
                  <a:cubicBezTo>
                    <a:pt x="23595" y="15204"/>
                    <a:pt x="24063" y="16372"/>
                    <a:pt x="24880" y="14737"/>
                  </a:cubicBezTo>
                  <a:cubicBezTo>
                    <a:pt x="25698" y="13102"/>
                    <a:pt x="24296" y="7962"/>
                    <a:pt x="24296" y="7962"/>
                  </a:cubicBezTo>
                  <a:cubicBezTo>
                    <a:pt x="24296" y="7962"/>
                    <a:pt x="21311" y="1"/>
                    <a:pt x="15017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6023717" y="2046616"/>
              <a:ext cx="362081" cy="285957"/>
            </a:xfrm>
            <a:custGeom>
              <a:rect b="b" l="l" r="r" t="t"/>
              <a:pathLst>
                <a:path extrusionOk="0" h="19650" w="24881">
                  <a:moveTo>
                    <a:pt x="12352" y="0"/>
                  </a:moveTo>
                  <a:cubicBezTo>
                    <a:pt x="7388" y="0"/>
                    <a:pt x="3203" y="3601"/>
                    <a:pt x="1986" y="6262"/>
                  </a:cubicBezTo>
                  <a:cubicBezTo>
                    <a:pt x="1" y="10351"/>
                    <a:pt x="4322" y="17826"/>
                    <a:pt x="5140" y="19461"/>
                  </a:cubicBezTo>
                  <a:cubicBezTo>
                    <a:pt x="5219" y="19590"/>
                    <a:pt x="5281" y="19649"/>
                    <a:pt x="5328" y="19649"/>
                  </a:cubicBezTo>
                  <a:cubicBezTo>
                    <a:pt x="5838" y="19649"/>
                    <a:pt x="4675" y="12784"/>
                    <a:pt x="5958" y="12570"/>
                  </a:cubicBezTo>
                  <a:cubicBezTo>
                    <a:pt x="6001" y="12563"/>
                    <a:pt x="6045" y="12559"/>
                    <a:pt x="6088" y="12559"/>
                  </a:cubicBezTo>
                  <a:cubicBezTo>
                    <a:pt x="7439" y="12559"/>
                    <a:pt x="8680" y="16001"/>
                    <a:pt x="9812" y="17359"/>
                  </a:cubicBezTo>
                  <a:cubicBezTo>
                    <a:pt x="9914" y="17495"/>
                    <a:pt x="10000" y="17557"/>
                    <a:pt x="10074" y="17557"/>
                  </a:cubicBezTo>
                  <a:cubicBezTo>
                    <a:pt x="10759" y="17557"/>
                    <a:pt x="10424" y="12177"/>
                    <a:pt x="12849" y="10701"/>
                  </a:cubicBezTo>
                  <a:cubicBezTo>
                    <a:pt x="15653" y="9183"/>
                    <a:pt x="21610" y="10000"/>
                    <a:pt x="23245" y="9066"/>
                  </a:cubicBezTo>
                  <a:cubicBezTo>
                    <a:pt x="24880" y="8131"/>
                    <a:pt x="20675" y="3809"/>
                    <a:pt x="20675" y="3809"/>
                  </a:cubicBezTo>
                  <a:cubicBezTo>
                    <a:pt x="17902" y="1036"/>
                    <a:pt x="15015" y="0"/>
                    <a:pt x="12352" y="0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725828" y="2434571"/>
              <a:ext cx="369299" cy="767717"/>
            </a:xfrm>
            <a:custGeom>
              <a:rect b="b" l="l" r="r" t="t"/>
              <a:pathLst>
                <a:path extrusionOk="0" h="52755" w="25377">
                  <a:moveTo>
                    <a:pt x="17082" y="1"/>
                  </a:moveTo>
                  <a:cubicBezTo>
                    <a:pt x="14160" y="1"/>
                    <a:pt x="11593" y="2848"/>
                    <a:pt x="11593" y="2848"/>
                  </a:cubicBezTo>
                  <a:cubicBezTo>
                    <a:pt x="11593" y="2848"/>
                    <a:pt x="3534" y="18733"/>
                    <a:pt x="2132" y="25859"/>
                  </a:cubicBezTo>
                  <a:cubicBezTo>
                    <a:pt x="730" y="32984"/>
                    <a:pt x="497" y="46650"/>
                    <a:pt x="146" y="50154"/>
                  </a:cubicBezTo>
                  <a:cubicBezTo>
                    <a:pt x="0" y="52344"/>
                    <a:pt x="2820" y="52755"/>
                    <a:pt x="4955" y="52755"/>
                  </a:cubicBezTo>
                  <a:cubicBezTo>
                    <a:pt x="6237" y="52755"/>
                    <a:pt x="7271" y="52607"/>
                    <a:pt x="7271" y="52607"/>
                  </a:cubicBezTo>
                  <a:lnTo>
                    <a:pt x="8907" y="32633"/>
                  </a:lnTo>
                  <a:cubicBezTo>
                    <a:pt x="8907" y="32633"/>
                    <a:pt x="10542" y="29129"/>
                    <a:pt x="12761" y="24690"/>
                  </a:cubicBezTo>
                  <a:cubicBezTo>
                    <a:pt x="14981" y="20369"/>
                    <a:pt x="25376" y="10907"/>
                    <a:pt x="22106" y="4016"/>
                  </a:cubicBezTo>
                  <a:cubicBezTo>
                    <a:pt x="20602" y="965"/>
                    <a:pt x="18782" y="1"/>
                    <a:pt x="17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6492861" y="2800668"/>
              <a:ext cx="217604" cy="229493"/>
            </a:xfrm>
            <a:custGeom>
              <a:rect b="b" l="l" r="r" t="t"/>
              <a:pathLst>
                <a:path extrusionOk="0" h="15770" w="14953">
                  <a:moveTo>
                    <a:pt x="9579" y="1"/>
                  </a:moveTo>
                  <a:cubicBezTo>
                    <a:pt x="9579" y="1"/>
                    <a:pt x="3739" y="2454"/>
                    <a:pt x="3739" y="4673"/>
                  </a:cubicBezTo>
                  <a:cubicBezTo>
                    <a:pt x="3739" y="6892"/>
                    <a:pt x="1" y="15770"/>
                    <a:pt x="1519" y="15770"/>
                  </a:cubicBezTo>
                  <a:cubicBezTo>
                    <a:pt x="1987" y="15770"/>
                    <a:pt x="2571" y="14835"/>
                    <a:pt x="3038" y="13667"/>
                  </a:cubicBezTo>
                  <a:cubicBezTo>
                    <a:pt x="3038" y="13784"/>
                    <a:pt x="3155" y="13784"/>
                    <a:pt x="3388" y="13784"/>
                  </a:cubicBezTo>
                  <a:cubicBezTo>
                    <a:pt x="5140" y="13784"/>
                    <a:pt x="7360" y="13200"/>
                    <a:pt x="8294" y="12265"/>
                  </a:cubicBezTo>
                  <a:cubicBezTo>
                    <a:pt x="9345" y="11214"/>
                    <a:pt x="11331" y="6892"/>
                    <a:pt x="11331" y="6892"/>
                  </a:cubicBezTo>
                  <a:cubicBezTo>
                    <a:pt x="11331" y="6892"/>
                    <a:pt x="14952" y="1"/>
                    <a:pt x="957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499671" y="2771781"/>
              <a:ext cx="135105" cy="623196"/>
            </a:xfrm>
            <a:custGeom>
              <a:rect b="b" l="l" r="r" t="t"/>
              <a:pathLst>
                <a:path extrusionOk="0" h="42824" w="9284">
                  <a:moveTo>
                    <a:pt x="3154" y="0"/>
                  </a:moveTo>
                  <a:cubicBezTo>
                    <a:pt x="3154" y="0"/>
                    <a:pt x="701" y="6074"/>
                    <a:pt x="0" y="6892"/>
                  </a:cubicBezTo>
                  <a:cubicBezTo>
                    <a:pt x="0" y="6892"/>
                    <a:pt x="3271" y="13550"/>
                    <a:pt x="3621" y="15769"/>
                  </a:cubicBezTo>
                  <a:cubicBezTo>
                    <a:pt x="3855" y="17871"/>
                    <a:pt x="4322" y="38429"/>
                    <a:pt x="4322" y="38429"/>
                  </a:cubicBezTo>
                  <a:cubicBezTo>
                    <a:pt x="4322" y="38429"/>
                    <a:pt x="9116" y="42824"/>
                    <a:pt x="9254" y="42824"/>
                  </a:cubicBezTo>
                  <a:cubicBezTo>
                    <a:pt x="9283" y="42824"/>
                    <a:pt x="9108" y="42632"/>
                    <a:pt x="8644" y="42167"/>
                  </a:cubicBezTo>
                  <a:cubicBezTo>
                    <a:pt x="5957" y="39480"/>
                    <a:pt x="6541" y="8293"/>
                    <a:pt x="6541" y="6892"/>
                  </a:cubicBezTo>
                  <a:cubicBezTo>
                    <a:pt x="6541" y="5490"/>
                    <a:pt x="3154" y="0"/>
                    <a:pt x="3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6541466" y="2781968"/>
              <a:ext cx="123100" cy="178981"/>
            </a:xfrm>
            <a:custGeom>
              <a:rect b="b" l="l" r="r" t="t"/>
              <a:pathLst>
                <a:path extrusionOk="0" h="12299" w="8459">
                  <a:moveTo>
                    <a:pt x="6239" y="1"/>
                  </a:moveTo>
                  <a:cubicBezTo>
                    <a:pt x="6239" y="1"/>
                    <a:pt x="2501" y="1870"/>
                    <a:pt x="2501" y="3155"/>
                  </a:cubicBezTo>
                  <a:cubicBezTo>
                    <a:pt x="2501" y="4439"/>
                    <a:pt x="2852" y="9112"/>
                    <a:pt x="1684" y="9929"/>
                  </a:cubicBezTo>
                  <a:cubicBezTo>
                    <a:pt x="724" y="10601"/>
                    <a:pt x="0" y="12299"/>
                    <a:pt x="875" y="12299"/>
                  </a:cubicBezTo>
                  <a:cubicBezTo>
                    <a:pt x="1065" y="12299"/>
                    <a:pt x="1330" y="12219"/>
                    <a:pt x="1684" y="12032"/>
                  </a:cubicBezTo>
                  <a:cubicBezTo>
                    <a:pt x="3786" y="11097"/>
                    <a:pt x="7290" y="6542"/>
                    <a:pt x="7874" y="4790"/>
                  </a:cubicBezTo>
                  <a:cubicBezTo>
                    <a:pt x="8458" y="3038"/>
                    <a:pt x="7290" y="1"/>
                    <a:pt x="623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6622480" y="3255739"/>
              <a:ext cx="210371" cy="235067"/>
            </a:xfrm>
            <a:custGeom>
              <a:rect b="b" l="l" r="r" t="t"/>
              <a:pathLst>
                <a:path extrusionOk="0" h="16153" w="14456">
                  <a:moveTo>
                    <a:pt x="5637" y="0"/>
                  </a:moveTo>
                  <a:cubicBezTo>
                    <a:pt x="2383" y="0"/>
                    <a:pt x="1" y="5672"/>
                    <a:pt x="205" y="7509"/>
                  </a:cubicBezTo>
                  <a:cubicBezTo>
                    <a:pt x="322" y="9495"/>
                    <a:pt x="1139" y="10546"/>
                    <a:pt x="1139" y="10546"/>
                  </a:cubicBezTo>
                  <a:lnTo>
                    <a:pt x="10133" y="16153"/>
                  </a:lnTo>
                  <a:cubicBezTo>
                    <a:pt x="10133" y="16153"/>
                    <a:pt x="9082" y="13233"/>
                    <a:pt x="10484" y="10429"/>
                  </a:cubicBezTo>
                  <a:cubicBezTo>
                    <a:pt x="11327" y="8807"/>
                    <a:pt x="12459" y="8447"/>
                    <a:pt x="13299" y="8447"/>
                  </a:cubicBezTo>
                  <a:cubicBezTo>
                    <a:pt x="13971" y="8447"/>
                    <a:pt x="14455" y="8677"/>
                    <a:pt x="14455" y="8677"/>
                  </a:cubicBezTo>
                  <a:cubicBezTo>
                    <a:pt x="14455" y="8677"/>
                    <a:pt x="12703" y="6692"/>
                    <a:pt x="11535" y="5640"/>
                  </a:cubicBezTo>
                  <a:cubicBezTo>
                    <a:pt x="10484" y="4472"/>
                    <a:pt x="10951" y="2487"/>
                    <a:pt x="7096" y="384"/>
                  </a:cubicBezTo>
                  <a:cubicBezTo>
                    <a:pt x="6595" y="119"/>
                    <a:pt x="6107" y="0"/>
                    <a:pt x="5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6798842" y="3212838"/>
              <a:ext cx="209090" cy="215130"/>
            </a:xfrm>
            <a:custGeom>
              <a:rect b="b" l="l" r="r" t="t"/>
              <a:pathLst>
                <a:path extrusionOk="0" h="14783" w="14368">
                  <a:moveTo>
                    <a:pt x="9342" y="0"/>
                  </a:moveTo>
                  <a:cubicBezTo>
                    <a:pt x="8528" y="0"/>
                    <a:pt x="7943" y="178"/>
                    <a:pt x="7943" y="178"/>
                  </a:cubicBezTo>
                  <a:cubicBezTo>
                    <a:pt x="7943" y="178"/>
                    <a:pt x="1285" y="4967"/>
                    <a:pt x="935" y="6019"/>
                  </a:cubicBezTo>
                  <a:cubicBezTo>
                    <a:pt x="308" y="7773"/>
                    <a:pt x="387" y="8452"/>
                    <a:pt x="740" y="8452"/>
                  </a:cubicBezTo>
                  <a:cubicBezTo>
                    <a:pt x="1044" y="8452"/>
                    <a:pt x="1553" y="7945"/>
                    <a:pt x="1986" y="7187"/>
                  </a:cubicBezTo>
                  <a:cubicBezTo>
                    <a:pt x="2687" y="5902"/>
                    <a:pt x="5256" y="4968"/>
                    <a:pt x="5256" y="4967"/>
                  </a:cubicBezTo>
                  <a:lnTo>
                    <a:pt x="5256" y="4967"/>
                  </a:lnTo>
                  <a:cubicBezTo>
                    <a:pt x="5256" y="4968"/>
                    <a:pt x="4789" y="5668"/>
                    <a:pt x="2920" y="7654"/>
                  </a:cubicBezTo>
                  <a:cubicBezTo>
                    <a:pt x="935" y="9640"/>
                    <a:pt x="0" y="12910"/>
                    <a:pt x="0" y="12910"/>
                  </a:cubicBezTo>
                  <a:cubicBezTo>
                    <a:pt x="0" y="12910"/>
                    <a:pt x="149" y="12985"/>
                    <a:pt x="368" y="12985"/>
                  </a:cubicBezTo>
                  <a:cubicBezTo>
                    <a:pt x="622" y="12985"/>
                    <a:pt x="970" y="12883"/>
                    <a:pt x="1285" y="12443"/>
                  </a:cubicBezTo>
                  <a:cubicBezTo>
                    <a:pt x="2103" y="11275"/>
                    <a:pt x="4556" y="8121"/>
                    <a:pt x="4556" y="8121"/>
                  </a:cubicBezTo>
                  <a:lnTo>
                    <a:pt x="5256" y="7420"/>
                  </a:lnTo>
                  <a:lnTo>
                    <a:pt x="4205" y="9289"/>
                  </a:lnTo>
                  <a:cubicBezTo>
                    <a:pt x="4205" y="9289"/>
                    <a:pt x="2920" y="11158"/>
                    <a:pt x="2920" y="12209"/>
                  </a:cubicBezTo>
                  <a:cubicBezTo>
                    <a:pt x="2920" y="13043"/>
                    <a:pt x="2363" y="14619"/>
                    <a:pt x="2905" y="14619"/>
                  </a:cubicBezTo>
                  <a:cubicBezTo>
                    <a:pt x="2971" y="14619"/>
                    <a:pt x="3053" y="14596"/>
                    <a:pt x="3154" y="14546"/>
                  </a:cubicBezTo>
                  <a:cubicBezTo>
                    <a:pt x="4088" y="13961"/>
                    <a:pt x="4556" y="12326"/>
                    <a:pt x="4556" y="11625"/>
                  </a:cubicBezTo>
                  <a:cubicBezTo>
                    <a:pt x="4556" y="11041"/>
                    <a:pt x="7242" y="8005"/>
                    <a:pt x="7242" y="8004"/>
                  </a:cubicBezTo>
                  <a:lnTo>
                    <a:pt x="7242" y="8004"/>
                  </a:lnTo>
                  <a:lnTo>
                    <a:pt x="5724" y="11275"/>
                  </a:lnTo>
                  <a:lnTo>
                    <a:pt x="3855" y="14662"/>
                  </a:lnTo>
                  <a:cubicBezTo>
                    <a:pt x="3855" y="14662"/>
                    <a:pt x="4024" y="14783"/>
                    <a:pt x="4307" y="14783"/>
                  </a:cubicBezTo>
                  <a:cubicBezTo>
                    <a:pt x="4646" y="14783"/>
                    <a:pt x="5150" y="14609"/>
                    <a:pt x="5724" y="13845"/>
                  </a:cubicBezTo>
                  <a:cubicBezTo>
                    <a:pt x="6308" y="13027"/>
                    <a:pt x="7592" y="11392"/>
                    <a:pt x="7592" y="11392"/>
                  </a:cubicBezTo>
                  <a:lnTo>
                    <a:pt x="9111" y="8121"/>
                  </a:lnTo>
                  <a:lnTo>
                    <a:pt x="8060" y="11041"/>
                  </a:lnTo>
                  <a:lnTo>
                    <a:pt x="6658" y="13845"/>
                  </a:lnTo>
                  <a:cubicBezTo>
                    <a:pt x="6658" y="13845"/>
                    <a:pt x="6762" y="13923"/>
                    <a:pt x="6957" y="13923"/>
                  </a:cubicBezTo>
                  <a:cubicBezTo>
                    <a:pt x="7346" y="13923"/>
                    <a:pt x="8099" y="13611"/>
                    <a:pt x="9111" y="11742"/>
                  </a:cubicBezTo>
                  <a:cubicBezTo>
                    <a:pt x="9812" y="10457"/>
                    <a:pt x="10863" y="7771"/>
                    <a:pt x="10863" y="7771"/>
                  </a:cubicBezTo>
                  <a:cubicBezTo>
                    <a:pt x="10863" y="7771"/>
                    <a:pt x="14367" y="3099"/>
                    <a:pt x="12498" y="1230"/>
                  </a:cubicBezTo>
                  <a:cubicBezTo>
                    <a:pt x="11502" y="233"/>
                    <a:pt x="10272" y="0"/>
                    <a:pt x="9342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5437825" y="1242863"/>
            <a:ext cx="1055315" cy="1023425"/>
            <a:chOff x="5497700" y="1413938"/>
            <a:chExt cx="1055315" cy="1023425"/>
          </a:xfrm>
        </p:grpSpPr>
        <p:sp>
          <p:nvSpPr>
            <p:cNvPr id="1108" name="Google Shape;1108;p47"/>
            <p:cNvSpPr/>
            <p:nvPr/>
          </p:nvSpPr>
          <p:spPr>
            <a:xfrm>
              <a:off x="5497700" y="2181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6395815" y="16502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5664950" y="14139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11" name="Google Shape;11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47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1113" name="Google Shape;1113;p47"/>
          <p:cNvSpPr txBox="1"/>
          <p:nvPr>
            <p:ph type="title"/>
          </p:nvPr>
        </p:nvSpPr>
        <p:spPr>
          <a:xfrm>
            <a:off x="897499" y="1806553"/>
            <a:ext cx="3951605" cy="1926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8000"/>
              <a:t>DEMO</a:t>
            </a:r>
            <a:br>
              <a:rPr lang="en-US" sz="8000"/>
            </a:br>
            <a:endParaRPr sz="8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48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/>
          <p:nvPr>
            <p:ph type="title"/>
          </p:nvPr>
        </p:nvSpPr>
        <p:spPr>
          <a:xfrm>
            <a:off x="919917" y="690441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II. THIẾT KẾ CƠ SỞ DỮ LIỆU</a:t>
            </a:r>
            <a:br>
              <a:rPr lang="en-US" sz="1800"/>
            </a:br>
            <a:r>
              <a:rPr lang="en-US" sz="1800"/>
              <a:t>1. Thiết kế CSDL mức quan điểm</a:t>
            </a:r>
            <a:endParaRPr sz="1800"/>
          </a:p>
        </p:txBody>
      </p:sp>
      <p:pic>
        <p:nvPicPr>
          <p:cNvPr id="406" name="Google Shape;4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112198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"/>
          <p:cNvSpPr txBox="1"/>
          <p:nvPr/>
        </p:nvSpPr>
        <p:spPr>
          <a:xfrm>
            <a:off x="919917" y="82231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75" y="108575"/>
            <a:ext cx="695384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69864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"/>
          <p:cNvSpPr txBox="1"/>
          <p:nvPr/>
        </p:nvSpPr>
        <p:spPr>
          <a:xfrm>
            <a:off x="894517" y="0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19" name="Google Shape;419;p7"/>
          <p:cNvSpPr txBox="1"/>
          <p:nvPr>
            <p:ph type="title"/>
          </p:nvPr>
        </p:nvSpPr>
        <p:spPr>
          <a:xfrm>
            <a:off x="403451" y="578977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II. THIẾT KẾ CƠ SỞ DỮ LIỆU</a:t>
            </a:r>
            <a:br>
              <a:rPr lang="en-US" sz="1800"/>
            </a:br>
            <a:r>
              <a:rPr lang="en-US" sz="1800"/>
              <a:t>2. Thiết kế CSDL mức logic</a:t>
            </a:r>
            <a:endParaRPr sz="1800"/>
          </a:p>
        </p:txBody>
      </p:sp>
      <p:sp>
        <p:nvSpPr>
          <p:cNvPr id="420" name="Google Shape;420;p7"/>
          <p:cNvSpPr txBox="1"/>
          <p:nvPr/>
        </p:nvSpPr>
        <p:spPr>
          <a:xfrm>
            <a:off x="391559" y="1516140"/>
            <a:ext cx="510104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Từ sơ đồ ERD có được các bảng như sau:</a:t>
            </a:r>
            <a:endParaRPr/>
          </a:p>
        </p:txBody>
      </p:sp>
      <p:sp>
        <p:nvSpPr>
          <p:cNvPr id="421" name="Google Shape;421;p7"/>
          <p:cNvSpPr txBox="1"/>
          <p:nvPr/>
        </p:nvSpPr>
        <p:spPr>
          <a:xfrm>
            <a:off x="524933" y="1792414"/>
            <a:ext cx="7859163" cy="316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People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peopleID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firstName, lastName, sex, birthDay, birthDay, address, phone, cardID, role, status, createdAt, updatedAt)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Patients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patientID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patientJob, healthInsurance, reason)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Relatives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relativeID, patientID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Employees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employeeID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position, departmentID)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Services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serviceID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serviceName, servicePrice, status, createdAt, updatedAt)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UsingService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usingServiceID, patientID, serviceID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quantity, status, createdAt)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Departments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departmentID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departmentName, status, createdAt, updatedAt)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Receipts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5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receiptID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receiptName, status, createdAt, updatedAt)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69864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8"/>
          <p:cNvSpPr txBox="1"/>
          <p:nvPr/>
        </p:nvSpPr>
        <p:spPr>
          <a:xfrm>
            <a:off x="894517" y="0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28" name="Google Shape;428;p8"/>
          <p:cNvSpPr txBox="1"/>
          <p:nvPr/>
        </p:nvSpPr>
        <p:spPr>
          <a:xfrm>
            <a:off x="403451" y="604373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II. THIẾT KẾ CƠ SỞ DỮ LIỆU</a:t>
            </a:r>
            <a:br>
              <a:rPr b="1" i="0" lang="en-US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2. Thiết kế CSDL mức logic</a:t>
            </a:r>
            <a:endParaRPr/>
          </a:p>
        </p:txBody>
      </p:sp>
      <p:sp>
        <p:nvSpPr>
          <p:cNvPr id="429" name="Google Shape;429;p8"/>
          <p:cNvSpPr txBox="1"/>
          <p:nvPr/>
        </p:nvSpPr>
        <p:spPr>
          <a:xfrm>
            <a:off x="403451" y="1447461"/>
            <a:ext cx="8486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Pay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payID, patientID, employeeID, receiptID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payTotal, status, createdAt)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Prescriptions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prescriptionID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descriptionPrescription, createdAt], updatedAt, status)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CreatedPrescription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_id, patientID, employeeID, prescriptionID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Medicines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medicineID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medicineName, unit, medicinePrice, status, expiry, count, shape, createdAt, updatedAt, medicineGroupName)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Prescription_Medicine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prescriptionID, medicineName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quality)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MedicineGroups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medicineGroupID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medicineGroupName, createdAt, updatedAt)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Examination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examinateID, patientID, employeeID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height, weight, temperature, breathing, symptom, veins, bloodPressure, preliminaryDiagnosis, finalDiagnosis, treatmentDirection, status, createdAt)</a:t>
            </a:r>
            <a:endParaRPr b="0" i="0" sz="13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540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Account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300" u="sng">
                <a:latin typeface="Times New Roman"/>
                <a:ea typeface="Times New Roman"/>
                <a:cs typeface="Times New Roman"/>
                <a:sym typeface="Times New Roman"/>
              </a:rPr>
              <a:t>accountName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password, role)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Role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300" u="sng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role)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930" y="69864"/>
            <a:ext cx="1557385" cy="67844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9"/>
          <p:cNvSpPr txBox="1"/>
          <p:nvPr/>
        </p:nvSpPr>
        <p:spPr>
          <a:xfrm>
            <a:off x="894517" y="0"/>
            <a:ext cx="5553711" cy="50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Trường Đại học Sư phạm Kỹ Thuật TP.HCM</a:t>
            </a:r>
            <a:endParaRPr/>
          </a:p>
        </p:txBody>
      </p:sp>
      <p:sp>
        <p:nvSpPr>
          <p:cNvPr id="436" name="Google Shape;436;p9"/>
          <p:cNvSpPr txBox="1"/>
          <p:nvPr/>
        </p:nvSpPr>
        <p:spPr>
          <a:xfrm>
            <a:off x="763715" y="575515"/>
            <a:ext cx="3951605" cy="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II. THIẾT KẾ CƠ SỞ DỮ LIỆU</a:t>
            </a:r>
            <a:b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-US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Biểu đồ quan hệ giữa các bảng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spital Resident Practice Medical Center by Slidesgo">
  <a:themeElements>
    <a:clrScheme name="Simple Light">
      <a:dk1>
        <a:srgbClr val="141414"/>
      </a:dk1>
      <a:lt1>
        <a:srgbClr val="194163"/>
      </a:lt1>
      <a:dk2>
        <a:srgbClr val="7C7C7C"/>
      </a:dk2>
      <a:lt2>
        <a:srgbClr val="D8D8D8"/>
      </a:lt2>
      <a:accent1>
        <a:srgbClr val="FDFDFD"/>
      </a:accent1>
      <a:accent2>
        <a:srgbClr val="93C6B6"/>
      </a:accent2>
      <a:accent3>
        <a:srgbClr val="F97575"/>
      </a:accent3>
      <a:accent4>
        <a:srgbClr val="95B2E8"/>
      </a:accent4>
      <a:accent5>
        <a:srgbClr val="EF966F"/>
      </a:accent5>
      <a:accent6>
        <a:srgbClr val="E7F5F7"/>
      </a:accent6>
      <a:hlink>
        <a:srgbClr val="1941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