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9"/>
  </p:handoutMasterIdLst>
  <p:sldIdLst>
    <p:sldId id="298" r:id="rId3"/>
    <p:sldId id="302" r:id="rId4"/>
    <p:sldId id="303" r:id="rId5"/>
    <p:sldId id="352" r:id="rId7"/>
    <p:sldId id="351" r:id="rId8"/>
    <p:sldId id="306" r:id="rId9"/>
    <p:sldId id="341" r:id="rId10"/>
    <p:sldId id="309" r:id="rId11"/>
    <p:sldId id="362" r:id="rId12"/>
    <p:sldId id="363" r:id="rId13"/>
    <p:sldId id="310" r:id="rId14"/>
    <p:sldId id="311" r:id="rId15"/>
    <p:sldId id="342" r:id="rId16"/>
    <p:sldId id="364" r:id="rId17"/>
    <p:sldId id="365" r:id="rId18"/>
    <p:sldId id="308" r:id="rId19"/>
    <p:sldId id="387" r:id="rId20"/>
    <p:sldId id="353" r:id="rId21"/>
    <p:sldId id="314" r:id="rId22"/>
    <p:sldId id="315" r:id="rId23"/>
    <p:sldId id="344" r:id="rId24"/>
    <p:sldId id="343" r:id="rId25"/>
    <p:sldId id="386" r:id="rId26"/>
    <p:sldId id="318" r:id="rId27"/>
    <p:sldId id="366" r:id="rId28"/>
    <p:sldId id="319" r:id="rId29"/>
    <p:sldId id="378" r:id="rId30"/>
    <p:sldId id="391" r:id="rId31"/>
    <p:sldId id="354" r:id="rId32"/>
    <p:sldId id="345" r:id="rId33"/>
    <p:sldId id="380" r:id="rId34"/>
    <p:sldId id="346" r:id="rId35"/>
    <p:sldId id="368" r:id="rId36"/>
    <p:sldId id="367" r:id="rId37"/>
    <p:sldId id="388" r:id="rId38"/>
    <p:sldId id="348" r:id="rId39"/>
    <p:sldId id="370" r:id="rId40"/>
    <p:sldId id="371" r:id="rId41"/>
    <p:sldId id="372" r:id="rId42"/>
    <p:sldId id="350" r:id="rId43"/>
    <p:sldId id="358" r:id="rId44"/>
    <p:sldId id="359" r:id="rId45"/>
    <p:sldId id="381" r:id="rId46"/>
    <p:sldId id="360" r:id="rId47"/>
    <p:sldId id="389" r:id="rId48"/>
    <p:sldId id="349" r:id="rId49"/>
    <p:sldId id="373" r:id="rId50"/>
    <p:sldId id="374" r:id="rId51"/>
    <p:sldId id="375" r:id="rId52"/>
    <p:sldId id="376" r:id="rId53"/>
    <p:sldId id="382" r:id="rId54"/>
    <p:sldId id="356" r:id="rId55"/>
    <p:sldId id="390" r:id="rId56"/>
    <p:sldId id="393" r:id="rId57"/>
    <p:sldId id="394" r:id="rId58"/>
  </p:sldIdLst>
  <p:sldSz cx="9144000" cy="6858000" type="screen4x3"/>
  <p:notesSz cx="7099300" cy="1023493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FF99CC"/>
    <a:srgbClr val="CCFF99"/>
    <a:srgbClr val="3399FF"/>
    <a:srgbClr val="CCCC99"/>
    <a:srgbClr val="000000"/>
    <a:srgbClr val="99CC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691"/>
    <p:restoredTop sz="90929"/>
  </p:normalViewPr>
  <p:slideViewPr>
    <p:cSldViewPr showGuides="1">
      <p:cViewPr varScale="1">
        <p:scale>
          <a:sx n="91" d="100"/>
          <a:sy n="91" d="100"/>
        </p:scale>
        <p:origin x="749"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notesMaster" Target="notesMasters/notesMaster1.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203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2035"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2036"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2037"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3650508-EFE4-417F-A0F5-1AD823610865}" type="slidenum">
              <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fld>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51"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076" name="Rectangle 4"/>
          <p:cNvSpPr>
            <a:spLocks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78853"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Click to edit Master text styles</a:t>
            </a:r>
            <a:endPar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Second level</a:t>
            </a:r>
            <a:endPar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Third level</a:t>
            </a:r>
            <a:endPar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Fourth level</a:t>
            </a:r>
            <a:endPar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Fifth level</a:t>
            </a:r>
            <a:endParaRPr kumimoji="1"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54"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55"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vl1pPr>
          </a:lstStyle>
          <a:p>
            <a:pPr marL="0" marR="0" lvl="0" indent="0" algn="r" defTabSz="990600" rtl="0" eaLnBrk="1" fontAlgn="base" latinLnBrk="0" hangingPunct="1">
              <a:lnSpc>
                <a:spcPct val="100000"/>
              </a:lnSpc>
              <a:spcBef>
                <a:spcPct val="0"/>
              </a:spcBef>
              <a:spcAft>
                <a:spcPct val="0"/>
              </a:spcAft>
              <a:buClrTx/>
              <a:buSzTx/>
              <a:buFontTx/>
              <a:buNone/>
              <a:defRPr/>
            </a:pPr>
            <a:fld id="{0287102D-6EBC-4060-9FAA-957DC65979BB}" type="slidenum">
              <a:rPr kumimoji="0" lang="en-US" alt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fld>
            <a:endParaRPr kumimoji="0" lang="en-US" alt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8195"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8196"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2</a:t>
            </a:r>
            <a:endParaRPr lang="en-US" altLang="en-US" sz="1100" i="1" dirty="0"/>
          </a:p>
        </p:txBody>
      </p:sp>
      <p:sp>
        <p:nvSpPr>
          <p:cNvPr id="8197"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8198"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8199" name="Rectangle 6"/>
          <p:cNvSpPr>
            <a:spLocks noTextEdit="1"/>
          </p:cNvSpPr>
          <p:nvPr>
            <p:ph type="sldImg"/>
          </p:nvPr>
        </p:nvSpPr>
        <p:spPr>
          <a:xfrm>
            <a:off x="1000125" y="774700"/>
            <a:ext cx="5099050" cy="3824288"/>
          </a:xfrm>
          <a:ln w="12700">
            <a:solidFill>
              <a:schemeClr val="tx1">
                <a:alpha val="100000"/>
              </a:schemeClr>
            </a:solidFill>
          </a:ln>
        </p:spPr>
      </p:sp>
      <p:sp>
        <p:nvSpPr>
          <p:cNvPr id="8200"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38915"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8916"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10</a:t>
            </a:r>
            <a:endParaRPr lang="en-US" altLang="en-US" sz="1100" i="1" dirty="0"/>
          </a:p>
        </p:txBody>
      </p:sp>
      <p:sp>
        <p:nvSpPr>
          <p:cNvPr id="38917"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8918"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8919" name="Rectangle 6"/>
          <p:cNvSpPr>
            <a:spLocks noTextEdit="1"/>
          </p:cNvSpPr>
          <p:nvPr>
            <p:ph type="sldImg"/>
          </p:nvPr>
        </p:nvSpPr>
        <p:spPr>
          <a:xfrm>
            <a:off x="1000125" y="774700"/>
            <a:ext cx="5099050" cy="3824288"/>
          </a:xfrm>
          <a:ln w="12700">
            <a:solidFill>
              <a:schemeClr val="tx1">
                <a:alpha val="100000"/>
              </a:schemeClr>
            </a:solidFill>
          </a:ln>
        </p:spPr>
      </p:sp>
      <p:sp>
        <p:nvSpPr>
          <p:cNvPr id="38920"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Image Placeholder 1"/>
          <p:cNvSpPr>
            <a:spLocks noGrp="1" noRot="1" noChangeAspect="1" noTextEdit="1"/>
          </p:cNvSpPr>
          <p:nvPr>
            <p:ph type="sldImg"/>
          </p:nvPr>
        </p:nvSpPr>
        <p:spPr>
          <a:xfrm>
            <a:off x="992188" y="768350"/>
            <a:ext cx="5114925" cy="3836988"/>
          </a:xfrm>
        </p:spPr>
      </p:sp>
      <p:sp>
        <p:nvSpPr>
          <p:cNvPr id="43011" name="Notes Placeholder 2"/>
          <p:cNvSpPr>
            <a:spLocks noGrp="1"/>
          </p:cNvSpPr>
          <p:nvPr>
            <p:ph type="body" idx="1"/>
          </p:nvPr>
        </p:nvSpPr>
        <p:spPr/>
        <p:txBody>
          <a:bodyPr wrap="square" lIns="99048" tIns="49524" rIns="99048" bIns="49524" anchor="t" anchorCtr="0"/>
          <a:p>
            <a:pPr lvl="0"/>
            <a:endParaRPr lang="en-US" altLang="en-US" dirty="0"/>
          </a:p>
        </p:txBody>
      </p:sp>
      <p:sp>
        <p:nvSpPr>
          <p:cNvPr id="43012" name="Slide Number Placeholder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en-US" sz="1300" dirty="0"/>
            </a:fld>
            <a:endParaRPr lang="en-US" altLang="en-US" sz="1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Image Placeholder 1"/>
          <p:cNvSpPr>
            <a:spLocks noGrp="1" noRot="1" noChangeAspect="1" noTextEdit="1"/>
          </p:cNvSpPr>
          <p:nvPr>
            <p:ph type="sldImg"/>
          </p:nvPr>
        </p:nvSpPr>
        <p:spPr>
          <a:xfrm>
            <a:off x="992188" y="768350"/>
            <a:ext cx="5114925" cy="3836988"/>
          </a:xfrm>
        </p:spPr>
      </p:sp>
      <p:sp>
        <p:nvSpPr>
          <p:cNvPr id="45059" name="Notes Placeholder 2"/>
          <p:cNvSpPr>
            <a:spLocks noGrp="1"/>
          </p:cNvSpPr>
          <p:nvPr>
            <p:ph type="body" idx="1"/>
          </p:nvPr>
        </p:nvSpPr>
        <p:spPr/>
        <p:txBody>
          <a:bodyPr wrap="square" lIns="99048" tIns="49524" rIns="99048" bIns="49524" anchor="t" anchorCtr="0"/>
          <a:p>
            <a:pPr lvl="0"/>
            <a:endParaRPr lang="en-US" altLang="en-US" dirty="0"/>
          </a:p>
        </p:txBody>
      </p:sp>
      <p:sp>
        <p:nvSpPr>
          <p:cNvPr id="45060" name="Slide Number Placeholder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en-US" sz="1300" dirty="0"/>
            </a:fld>
            <a:endParaRPr lang="en-US" altLang="en-US" sz="1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Image Placeholder 1"/>
          <p:cNvSpPr>
            <a:spLocks noGrp="1" noRot="1" noChangeAspect="1" noTextEdit="1"/>
          </p:cNvSpPr>
          <p:nvPr>
            <p:ph type="sldImg"/>
          </p:nvPr>
        </p:nvSpPr>
        <p:spPr>
          <a:xfrm>
            <a:off x="992188" y="768350"/>
            <a:ext cx="5114925" cy="3836988"/>
          </a:xfrm>
        </p:spPr>
      </p:sp>
      <p:sp>
        <p:nvSpPr>
          <p:cNvPr id="59395" name="Notes Placeholder 2"/>
          <p:cNvSpPr>
            <a:spLocks noGrp="1"/>
          </p:cNvSpPr>
          <p:nvPr>
            <p:ph type="body" idx="1"/>
          </p:nvPr>
        </p:nvSpPr>
        <p:spPr/>
        <p:txBody>
          <a:bodyPr wrap="square" lIns="99048" tIns="49524" rIns="99048" bIns="49524" anchor="t" anchorCtr="0"/>
          <a:p>
            <a:pPr lvl="0"/>
            <a:endParaRPr lang="en-US" altLang="en-US" dirty="0"/>
          </a:p>
        </p:txBody>
      </p:sp>
      <p:sp>
        <p:nvSpPr>
          <p:cNvPr id="59396" name="Slide Number Placeholder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en-US" sz="1300" dirty="0"/>
            </a:fld>
            <a:endParaRPr lang="en-US" altLang="en-US" sz="1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Image Placeholder 1"/>
          <p:cNvSpPr>
            <a:spLocks noGrp="1" noRot="1" noChangeAspect="1" noTextEdit="1"/>
          </p:cNvSpPr>
          <p:nvPr>
            <p:ph type="sldImg"/>
          </p:nvPr>
        </p:nvSpPr>
        <p:spPr>
          <a:xfrm>
            <a:off x="992188" y="768350"/>
            <a:ext cx="5114925" cy="3836988"/>
          </a:xfrm>
        </p:spPr>
      </p:sp>
      <p:sp>
        <p:nvSpPr>
          <p:cNvPr id="69635" name="Notes Placeholder 2"/>
          <p:cNvSpPr>
            <a:spLocks noGrp="1"/>
          </p:cNvSpPr>
          <p:nvPr>
            <p:ph type="body" idx="1"/>
          </p:nvPr>
        </p:nvSpPr>
        <p:spPr/>
        <p:txBody>
          <a:bodyPr wrap="square" lIns="99048" tIns="49524" rIns="99048" bIns="49524" anchor="t" anchorCtr="0"/>
          <a:p>
            <a:pPr lvl="0" eaLnBrk="1" hangingPunct="1"/>
            <a:r>
              <a:rPr lang="en-US" altLang="en-US" dirty="0"/>
              <a:t>HV02</a:t>
            </a:r>
            <a:endParaRPr lang="en-US" altLang="en-US" dirty="0"/>
          </a:p>
          <a:p>
            <a:pPr lvl="0" eaLnBrk="1" hangingPunct="1"/>
            <a:r>
              <a:rPr lang="en-US" altLang="en-US" dirty="0"/>
              <a:t>CSDL</a:t>
            </a:r>
            <a:endParaRPr lang="en-US" altLang="en-US" dirty="0"/>
          </a:p>
          <a:p>
            <a:pPr lvl="0" eaLnBrk="1" hangingPunct="1"/>
            <a:r>
              <a:rPr lang="en-US" altLang="en-US" dirty="0"/>
              <a:t>8.5</a:t>
            </a:r>
            <a:endParaRPr lang="en-US" altLang="en-US" dirty="0"/>
          </a:p>
          <a:p>
            <a:pPr lvl="0"/>
            <a:endParaRPr lang="en-US" altLang="en-US" dirty="0"/>
          </a:p>
        </p:txBody>
      </p:sp>
      <p:sp>
        <p:nvSpPr>
          <p:cNvPr id="69636" name="Slide Number Placeholder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en-US" sz="1300" dirty="0"/>
            </a:fld>
            <a:endParaRPr lang="en-US" altLang="en-US" sz="13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Slide Image Placeholder 1"/>
          <p:cNvSpPr>
            <a:spLocks noGrp="1" noRot="1" noChangeAspect="1" noTextEdit="1"/>
          </p:cNvSpPr>
          <p:nvPr>
            <p:ph type="sldImg"/>
          </p:nvPr>
        </p:nvSpPr>
        <p:spPr>
          <a:xfrm>
            <a:off x="992188" y="768350"/>
            <a:ext cx="5114925" cy="3836988"/>
          </a:xfrm>
        </p:spPr>
      </p:sp>
      <p:sp>
        <p:nvSpPr>
          <p:cNvPr id="74755" name="Notes Placeholder 2"/>
          <p:cNvSpPr>
            <a:spLocks noGrp="1"/>
          </p:cNvSpPr>
          <p:nvPr>
            <p:ph type="body" idx="1"/>
          </p:nvPr>
        </p:nvSpPr>
        <p:spPr/>
        <p:txBody>
          <a:bodyPr wrap="square" lIns="99048" tIns="49524" rIns="99048" bIns="49524" anchor="t" anchorCtr="0"/>
          <a:p>
            <a:pPr lvl="0"/>
            <a:endParaRPr lang="en-US" altLang="en-US" dirty="0"/>
          </a:p>
        </p:txBody>
      </p:sp>
      <p:sp>
        <p:nvSpPr>
          <p:cNvPr id="74756" name="Slide Number Placeholder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12291"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12292"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6</a:t>
            </a:r>
            <a:endParaRPr lang="en-US" altLang="en-US" sz="1100" i="1" dirty="0"/>
          </a:p>
        </p:txBody>
      </p:sp>
      <p:sp>
        <p:nvSpPr>
          <p:cNvPr id="12293"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12294"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12295" name="Rectangle 6"/>
          <p:cNvSpPr>
            <a:spLocks noTextEdit="1"/>
          </p:cNvSpPr>
          <p:nvPr>
            <p:ph type="sldImg"/>
          </p:nvPr>
        </p:nvSpPr>
        <p:spPr>
          <a:xfrm>
            <a:off x="1000125" y="774700"/>
            <a:ext cx="5099050" cy="3824288"/>
          </a:xfrm>
          <a:ln w="12700">
            <a:solidFill>
              <a:schemeClr val="tx1">
                <a:alpha val="100000"/>
              </a:schemeClr>
            </a:solidFill>
          </a:ln>
        </p:spPr>
      </p:sp>
      <p:sp>
        <p:nvSpPr>
          <p:cNvPr id="12296"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15363"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15364"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7</a:t>
            </a:r>
            <a:endParaRPr lang="en-US" altLang="en-US" sz="1100" i="1" dirty="0"/>
          </a:p>
        </p:txBody>
      </p:sp>
      <p:sp>
        <p:nvSpPr>
          <p:cNvPr id="15365"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15366"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15367" name="Rectangle 6"/>
          <p:cNvSpPr>
            <a:spLocks noTextEdit="1"/>
          </p:cNvSpPr>
          <p:nvPr>
            <p:ph type="sldImg"/>
          </p:nvPr>
        </p:nvSpPr>
        <p:spPr>
          <a:xfrm>
            <a:off x="1000125" y="774700"/>
            <a:ext cx="5099050" cy="3824288"/>
          </a:xfrm>
          <a:ln w="12700">
            <a:solidFill>
              <a:schemeClr val="tx1">
                <a:alpha val="100000"/>
              </a:schemeClr>
            </a:solidFill>
          </a:ln>
        </p:spPr>
      </p:sp>
      <p:sp>
        <p:nvSpPr>
          <p:cNvPr id="15368"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Image Placeholder 1"/>
          <p:cNvSpPr>
            <a:spLocks noGrp="1" noRot="1" noChangeAspect="1" noTextEdit="1"/>
          </p:cNvSpPr>
          <p:nvPr>
            <p:ph type="sldImg"/>
          </p:nvPr>
        </p:nvSpPr>
        <p:spPr>
          <a:xfrm>
            <a:off x="992188" y="768350"/>
            <a:ext cx="5114925" cy="3836988"/>
          </a:xfrm>
        </p:spPr>
      </p:sp>
      <p:sp>
        <p:nvSpPr>
          <p:cNvPr id="17411" name="Notes Placeholder 2"/>
          <p:cNvSpPr>
            <a:spLocks noGrp="1"/>
          </p:cNvSpPr>
          <p:nvPr>
            <p:ph type="body" idx="1"/>
          </p:nvPr>
        </p:nvSpPr>
        <p:spPr/>
        <p:txBody>
          <a:bodyPr wrap="square" lIns="99048" tIns="49524" rIns="99048" bIns="49524" anchor="t" anchorCtr="0"/>
          <a:p>
            <a:pPr lvl="0" eaLnBrk="1" hangingPunct="1"/>
            <a:endParaRPr lang="en-US" altLang="en-US" dirty="0"/>
          </a:p>
        </p:txBody>
      </p:sp>
      <p:sp>
        <p:nvSpPr>
          <p:cNvPr id="17412" name="Slide Number Placeholder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21507"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21508"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8</a:t>
            </a:r>
            <a:endParaRPr lang="en-US" altLang="en-US" sz="1100" i="1" dirty="0"/>
          </a:p>
        </p:txBody>
      </p:sp>
      <p:sp>
        <p:nvSpPr>
          <p:cNvPr id="21509"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21510"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21511" name="Rectangle 6"/>
          <p:cNvSpPr>
            <a:spLocks noTextEdit="1"/>
          </p:cNvSpPr>
          <p:nvPr>
            <p:ph type="sldImg"/>
          </p:nvPr>
        </p:nvSpPr>
        <p:spPr>
          <a:xfrm>
            <a:off x="1000125" y="774700"/>
            <a:ext cx="5099050" cy="3824288"/>
          </a:xfrm>
          <a:ln w="12700">
            <a:solidFill>
              <a:schemeClr val="tx1">
                <a:alpha val="100000"/>
              </a:schemeClr>
            </a:solidFill>
          </a:ln>
        </p:spPr>
      </p:sp>
      <p:sp>
        <p:nvSpPr>
          <p:cNvPr id="21512"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29699"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29700"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9</a:t>
            </a:r>
            <a:endParaRPr lang="en-US" altLang="en-US" sz="1100" i="1" dirty="0"/>
          </a:p>
        </p:txBody>
      </p:sp>
      <p:sp>
        <p:nvSpPr>
          <p:cNvPr id="29701"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29702"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29703" name="Rectangle 6"/>
          <p:cNvSpPr>
            <a:spLocks noTextEdit="1"/>
          </p:cNvSpPr>
          <p:nvPr>
            <p:ph type="sldImg"/>
          </p:nvPr>
        </p:nvSpPr>
        <p:spPr>
          <a:xfrm>
            <a:off x="1000125" y="774700"/>
            <a:ext cx="5099050" cy="3824288"/>
          </a:xfrm>
          <a:ln w="12700">
            <a:solidFill>
              <a:schemeClr val="tx1">
                <a:alpha val="100000"/>
              </a:schemeClr>
            </a:solidFill>
          </a:ln>
        </p:spPr>
      </p:sp>
      <p:sp>
        <p:nvSpPr>
          <p:cNvPr id="29704"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31747"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1748"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9</a:t>
            </a:r>
            <a:endParaRPr lang="en-US" altLang="en-US" sz="1100" i="1" dirty="0"/>
          </a:p>
        </p:txBody>
      </p:sp>
      <p:sp>
        <p:nvSpPr>
          <p:cNvPr id="31749"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1750"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1751" name="Rectangle 6"/>
          <p:cNvSpPr>
            <a:spLocks noTextEdit="1"/>
          </p:cNvSpPr>
          <p:nvPr>
            <p:ph type="sldImg"/>
          </p:nvPr>
        </p:nvSpPr>
        <p:spPr>
          <a:xfrm>
            <a:off x="1000125" y="774700"/>
            <a:ext cx="5099050" cy="3824288"/>
          </a:xfrm>
          <a:ln w="12700">
            <a:solidFill>
              <a:schemeClr val="tx1">
                <a:alpha val="100000"/>
              </a:schemeClr>
            </a:solidFill>
          </a:ln>
        </p:spPr>
      </p:sp>
      <p:sp>
        <p:nvSpPr>
          <p:cNvPr id="31752"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33795"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3796"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9</a:t>
            </a:r>
            <a:endParaRPr lang="en-US" altLang="en-US" sz="1100" i="1" dirty="0"/>
          </a:p>
        </p:txBody>
      </p:sp>
      <p:sp>
        <p:nvSpPr>
          <p:cNvPr id="33797"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3798"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3799" name="Rectangle 6"/>
          <p:cNvSpPr>
            <a:spLocks noTextEdit="1"/>
          </p:cNvSpPr>
          <p:nvPr>
            <p:ph type="sldImg"/>
          </p:nvPr>
        </p:nvSpPr>
        <p:spPr>
          <a:xfrm>
            <a:off x="1000125" y="774700"/>
            <a:ext cx="5099050" cy="3824288"/>
          </a:xfrm>
          <a:ln w="12700">
            <a:solidFill>
              <a:schemeClr val="tx1">
                <a:alpha val="100000"/>
              </a:schemeClr>
            </a:solidFill>
          </a:ln>
        </p:spPr>
      </p:sp>
      <p:sp>
        <p:nvSpPr>
          <p:cNvPr id="33800"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defTabSz="990600" eaLnBrk="1" hangingPunct="1">
              <a:spcBef>
                <a:spcPct val="0"/>
              </a:spcBef>
            </a:pPr>
            <a:fld id="{9A0DB2DC-4C9A-4742-B13C-FB6460FD3503}" type="slidenum">
              <a:rPr lang="en-US" altLang="en-US" sz="1300" dirty="0"/>
            </a:fld>
            <a:endParaRPr lang="en-US" altLang="en-US" sz="1300" dirty="0"/>
          </a:p>
        </p:txBody>
      </p:sp>
      <p:sp>
        <p:nvSpPr>
          <p:cNvPr id="35843" name="Rectangle 2"/>
          <p:cNvSpPr/>
          <p:nvPr/>
        </p:nvSpPr>
        <p:spPr>
          <a:xfrm>
            <a:off x="4021138" y="0"/>
            <a:ext cx="3078162"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5844" name="Rectangle 3"/>
          <p:cNvSpPr/>
          <p:nvPr/>
        </p:nvSpPr>
        <p:spPr>
          <a:xfrm>
            <a:off x="4021138" y="9723438"/>
            <a:ext cx="3078162" cy="511175"/>
          </a:xfrm>
          <a:prstGeom prst="rect">
            <a:avLst/>
          </a:prstGeom>
          <a:noFill/>
          <a:ln w="12700">
            <a:noFill/>
          </a:ln>
        </p:spPr>
        <p:txBody>
          <a:bodyPr lIns="20635" tIns="0" rIns="20635" bIns="0" anchor="b" anchorCtr="0"/>
          <a:p>
            <a:pPr lvl="0" algn="r" defTabSz="990600">
              <a:spcBef>
                <a:spcPct val="0"/>
              </a:spcBef>
            </a:pPr>
            <a:r>
              <a:rPr lang="en-US" altLang="en-US" sz="1100" i="1" dirty="0"/>
              <a:t>9</a:t>
            </a:r>
            <a:endParaRPr lang="en-US" altLang="en-US" sz="1100" i="1" dirty="0"/>
          </a:p>
        </p:txBody>
      </p:sp>
      <p:sp>
        <p:nvSpPr>
          <p:cNvPr id="35845" name="Rectangle 4"/>
          <p:cNvSpPr/>
          <p:nvPr/>
        </p:nvSpPr>
        <p:spPr>
          <a:xfrm>
            <a:off x="0" y="9723438"/>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5846" name="Rectangle 5"/>
          <p:cNvSpPr/>
          <p:nvPr/>
        </p:nvSpPr>
        <p:spPr>
          <a:xfrm>
            <a:off x="0" y="0"/>
            <a:ext cx="3076575" cy="511175"/>
          </a:xfrm>
          <a:prstGeom prst="rect">
            <a:avLst/>
          </a:prstGeom>
          <a:noFill/>
          <a:ln w="12700">
            <a:noFill/>
          </a:ln>
        </p:spPr>
        <p:txBody>
          <a:bodyPr wrap="none" anchor="ctr" anchorCtr="0"/>
          <a:p>
            <a:pPr lvl="0" eaLnBrk="1" hangingPunct="1">
              <a:spcBef>
                <a:spcPct val="0"/>
              </a:spcBef>
            </a:pPr>
            <a:endParaRPr lang="en-US" altLang="en-US" sz="2400" dirty="0"/>
          </a:p>
        </p:txBody>
      </p:sp>
      <p:sp>
        <p:nvSpPr>
          <p:cNvPr id="35847" name="Rectangle 6"/>
          <p:cNvSpPr>
            <a:spLocks noTextEdit="1"/>
          </p:cNvSpPr>
          <p:nvPr>
            <p:ph type="sldImg"/>
          </p:nvPr>
        </p:nvSpPr>
        <p:spPr>
          <a:xfrm>
            <a:off x="1000125" y="774700"/>
            <a:ext cx="5099050" cy="3824288"/>
          </a:xfrm>
          <a:ln w="12700">
            <a:solidFill>
              <a:schemeClr val="tx1">
                <a:alpha val="100000"/>
              </a:schemeClr>
            </a:solidFill>
          </a:ln>
        </p:spPr>
      </p:sp>
      <p:sp>
        <p:nvSpPr>
          <p:cNvPr id="35848" name="Rectangle 7"/>
          <p:cNvSpPr/>
          <p:nvPr>
            <p:ph type="body" idx="1"/>
          </p:nvPr>
        </p:nvSpPr>
        <p:spPr>
          <a:xfrm>
            <a:off x="944563" y="4860925"/>
            <a:ext cx="5208587" cy="4605338"/>
          </a:xfrm>
        </p:spPr>
        <p:txBody>
          <a:bodyPr wrap="square" lIns="98017" tIns="48148" rIns="98017" bIns="48148" anchor="t" anchorCtr="0"/>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25"/>
          <p:cNvGrpSpPr/>
          <p:nvPr/>
        </p:nvGrpSpPr>
        <p:grpSpPr>
          <a:xfrm>
            <a:off x="0" y="68263"/>
            <a:ext cx="8678863" cy="6713537"/>
            <a:chOff x="0" y="43"/>
            <a:chExt cx="5467" cy="4229"/>
          </a:xfrm>
        </p:grpSpPr>
        <p:sp>
          <p:nvSpPr>
            <p:cNvPr id="113" name="Rectangle 217"/>
            <p:cNvSpPr>
              <a:spLocks noChangeArrowheads="1"/>
            </p:cNvSpPr>
            <p:nvPr/>
          </p:nvSpPr>
          <p:spPr bwMode="auto">
            <a:xfrm>
              <a:off x="692" y="494"/>
              <a:ext cx="4775" cy="9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nvGrpSpPr>
            <p:cNvPr id="2059" name="Group 324"/>
            <p:cNvGrpSpPr/>
            <p:nvPr userDrawn="1"/>
          </p:nvGrpSpPr>
          <p:grpSpPr>
            <a:xfrm>
              <a:off x="0" y="43"/>
              <a:ext cx="624" cy="4229"/>
              <a:chOff x="0" y="43"/>
              <a:chExt cx="624" cy="4229"/>
            </a:xfrm>
          </p:grpSpPr>
          <p:sp>
            <p:nvSpPr>
              <p:cNvPr id="2060" name="Line 224"/>
              <p:cNvSpPr/>
              <p:nvPr userDrawn="1"/>
            </p:nvSpPr>
            <p:spPr>
              <a:xfrm>
                <a:off x="0" y="4203"/>
                <a:ext cx="624" cy="0"/>
              </a:xfrm>
              <a:prstGeom prst="line">
                <a:avLst/>
              </a:prstGeom>
              <a:ln w="9525" cap="flat" cmpd="sng">
                <a:solidFill>
                  <a:schemeClr val="bg2"/>
                </a:solidFill>
                <a:prstDash val="solid"/>
                <a:headEnd type="none" w="med" len="med"/>
                <a:tailEnd type="none" w="med" len="med"/>
              </a:ln>
            </p:spPr>
          </p:sp>
          <p:sp>
            <p:nvSpPr>
              <p:cNvPr id="2061" name="Line 225"/>
              <p:cNvSpPr/>
              <p:nvPr userDrawn="1"/>
            </p:nvSpPr>
            <p:spPr>
              <a:xfrm>
                <a:off x="0" y="4239"/>
                <a:ext cx="624" cy="0"/>
              </a:xfrm>
              <a:prstGeom prst="line">
                <a:avLst/>
              </a:prstGeom>
              <a:ln w="38100" cap="flat" cmpd="sng">
                <a:solidFill>
                  <a:schemeClr val="bg2"/>
                </a:solidFill>
                <a:prstDash val="solid"/>
                <a:headEnd type="none" w="med" len="med"/>
                <a:tailEnd type="none" w="med" len="med"/>
              </a:ln>
            </p:spPr>
          </p:sp>
          <p:sp>
            <p:nvSpPr>
              <p:cNvPr id="2062" name="Line 226"/>
              <p:cNvSpPr/>
              <p:nvPr userDrawn="1"/>
            </p:nvSpPr>
            <p:spPr>
              <a:xfrm>
                <a:off x="0" y="4272"/>
                <a:ext cx="624" cy="0"/>
              </a:xfrm>
              <a:prstGeom prst="line">
                <a:avLst/>
              </a:prstGeom>
              <a:ln w="19050" cap="flat" cmpd="sng">
                <a:solidFill>
                  <a:schemeClr val="bg2"/>
                </a:solidFill>
                <a:prstDash val="solid"/>
                <a:headEnd type="none" w="med" len="med"/>
                <a:tailEnd type="none" w="med" len="med"/>
              </a:ln>
            </p:spPr>
          </p:sp>
          <p:sp>
            <p:nvSpPr>
              <p:cNvPr id="2063" name="Line 227"/>
              <p:cNvSpPr/>
              <p:nvPr userDrawn="1"/>
            </p:nvSpPr>
            <p:spPr>
              <a:xfrm>
                <a:off x="0" y="4113"/>
                <a:ext cx="624" cy="0"/>
              </a:xfrm>
              <a:prstGeom prst="line">
                <a:avLst/>
              </a:prstGeom>
              <a:ln w="28575" cap="flat" cmpd="sng">
                <a:solidFill>
                  <a:schemeClr val="bg2"/>
                </a:solidFill>
                <a:prstDash val="solid"/>
                <a:headEnd type="none" w="med" len="med"/>
                <a:tailEnd type="none" w="med" len="med"/>
              </a:ln>
            </p:spPr>
          </p:sp>
          <p:sp>
            <p:nvSpPr>
              <p:cNvPr id="2064" name="Line 228"/>
              <p:cNvSpPr/>
              <p:nvPr userDrawn="1"/>
            </p:nvSpPr>
            <p:spPr>
              <a:xfrm>
                <a:off x="0" y="4065"/>
                <a:ext cx="624" cy="0"/>
              </a:xfrm>
              <a:prstGeom prst="line">
                <a:avLst/>
              </a:prstGeom>
              <a:ln w="12700" cap="flat" cmpd="sng">
                <a:solidFill>
                  <a:schemeClr val="bg2"/>
                </a:solidFill>
                <a:prstDash val="solid"/>
                <a:headEnd type="none" w="med" len="med"/>
                <a:tailEnd type="none" w="med" len="med"/>
              </a:ln>
            </p:spPr>
          </p:sp>
          <p:sp>
            <p:nvSpPr>
              <p:cNvPr id="2065" name="Line 229"/>
              <p:cNvSpPr/>
              <p:nvPr userDrawn="1"/>
            </p:nvSpPr>
            <p:spPr>
              <a:xfrm>
                <a:off x="0" y="4158"/>
                <a:ext cx="624" cy="0"/>
              </a:xfrm>
              <a:prstGeom prst="line">
                <a:avLst/>
              </a:prstGeom>
              <a:ln w="19050" cap="flat" cmpd="sng">
                <a:solidFill>
                  <a:schemeClr val="bg2"/>
                </a:solidFill>
                <a:prstDash val="solid"/>
                <a:headEnd type="none" w="med" len="med"/>
                <a:tailEnd type="none" w="med" len="med"/>
              </a:ln>
            </p:spPr>
          </p:sp>
          <p:sp>
            <p:nvSpPr>
              <p:cNvPr id="2066" name="Line 230"/>
              <p:cNvSpPr/>
              <p:nvPr userDrawn="1"/>
            </p:nvSpPr>
            <p:spPr>
              <a:xfrm>
                <a:off x="0" y="3666"/>
                <a:ext cx="624" cy="0"/>
              </a:xfrm>
              <a:prstGeom prst="line">
                <a:avLst/>
              </a:prstGeom>
              <a:ln w="9525" cap="flat" cmpd="sng">
                <a:solidFill>
                  <a:schemeClr val="bg2"/>
                </a:solidFill>
                <a:prstDash val="solid"/>
                <a:headEnd type="none" w="med" len="med"/>
                <a:tailEnd type="none" w="med" len="med"/>
              </a:ln>
            </p:spPr>
          </p:sp>
          <p:sp>
            <p:nvSpPr>
              <p:cNvPr id="2067" name="Line 231"/>
              <p:cNvSpPr/>
              <p:nvPr userDrawn="1"/>
            </p:nvSpPr>
            <p:spPr>
              <a:xfrm>
                <a:off x="0" y="3639"/>
                <a:ext cx="624" cy="0"/>
              </a:xfrm>
              <a:prstGeom prst="line">
                <a:avLst/>
              </a:prstGeom>
              <a:ln w="38100" cap="flat" cmpd="sng">
                <a:solidFill>
                  <a:schemeClr val="bg2"/>
                </a:solidFill>
                <a:prstDash val="solid"/>
                <a:headEnd type="none" w="med" len="med"/>
                <a:tailEnd type="none" w="med" len="med"/>
              </a:ln>
            </p:spPr>
          </p:sp>
          <p:sp>
            <p:nvSpPr>
              <p:cNvPr id="2068" name="Line 232"/>
              <p:cNvSpPr/>
              <p:nvPr userDrawn="1"/>
            </p:nvSpPr>
            <p:spPr>
              <a:xfrm>
                <a:off x="0" y="4020"/>
                <a:ext cx="624" cy="0"/>
              </a:xfrm>
              <a:prstGeom prst="line">
                <a:avLst/>
              </a:prstGeom>
              <a:ln w="19050" cap="flat" cmpd="sng">
                <a:solidFill>
                  <a:schemeClr val="bg2"/>
                </a:solidFill>
                <a:prstDash val="solid"/>
                <a:headEnd type="none" w="med" len="med"/>
                <a:tailEnd type="none" w="med" len="med"/>
              </a:ln>
            </p:spPr>
          </p:sp>
          <p:sp>
            <p:nvSpPr>
              <p:cNvPr id="2069" name="Line 233"/>
              <p:cNvSpPr/>
              <p:nvPr userDrawn="1"/>
            </p:nvSpPr>
            <p:spPr>
              <a:xfrm>
                <a:off x="0" y="3894"/>
                <a:ext cx="624" cy="0"/>
              </a:xfrm>
              <a:prstGeom prst="line">
                <a:avLst/>
              </a:prstGeom>
              <a:ln w="28575" cap="flat" cmpd="sng">
                <a:solidFill>
                  <a:schemeClr val="bg2"/>
                </a:solidFill>
                <a:prstDash val="solid"/>
                <a:headEnd type="none" w="med" len="med"/>
                <a:tailEnd type="none" w="med" len="med"/>
              </a:ln>
            </p:spPr>
          </p:sp>
          <p:sp>
            <p:nvSpPr>
              <p:cNvPr id="2070" name="Line 234"/>
              <p:cNvSpPr/>
              <p:nvPr userDrawn="1"/>
            </p:nvSpPr>
            <p:spPr>
              <a:xfrm>
                <a:off x="0" y="3813"/>
                <a:ext cx="624" cy="0"/>
              </a:xfrm>
              <a:prstGeom prst="line">
                <a:avLst/>
              </a:prstGeom>
              <a:ln w="12700" cap="flat" cmpd="sng">
                <a:solidFill>
                  <a:schemeClr val="bg2"/>
                </a:solidFill>
                <a:prstDash val="solid"/>
                <a:headEnd type="none" w="med" len="med"/>
                <a:tailEnd type="none" w="med" len="med"/>
              </a:ln>
            </p:spPr>
          </p:sp>
          <p:sp>
            <p:nvSpPr>
              <p:cNvPr id="2071" name="Line 235"/>
              <p:cNvSpPr/>
              <p:nvPr userDrawn="1"/>
            </p:nvSpPr>
            <p:spPr>
              <a:xfrm>
                <a:off x="0" y="3999"/>
                <a:ext cx="624" cy="0"/>
              </a:xfrm>
              <a:prstGeom prst="line">
                <a:avLst/>
              </a:prstGeom>
              <a:ln w="9525" cap="flat" cmpd="sng">
                <a:solidFill>
                  <a:schemeClr val="bg2"/>
                </a:solidFill>
                <a:prstDash val="solid"/>
                <a:headEnd type="none" w="med" len="med"/>
                <a:tailEnd type="none" w="med" len="med"/>
              </a:ln>
            </p:spPr>
          </p:sp>
          <p:sp>
            <p:nvSpPr>
              <p:cNvPr id="2072" name="Line 236"/>
              <p:cNvSpPr/>
              <p:nvPr userDrawn="1"/>
            </p:nvSpPr>
            <p:spPr>
              <a:xfrm>
                <a:off x="0" y="3687"/>
                <a:ext cx="624" cy="0"/>
              </a:xfrm>
              <a:prstGeom prst="line">
                <a:avLst/>
              </a:prstGeom>
              <a:ln w="12700" cap="flat" cmpd="sng">
                <a:solidFill>
                  <a:schemeClr val="bg2"/>
                </a:solidFill>
                <a:prstDash val="solid"/>
                <a:headEnd type="none" w="med" len="med"/>
                <a:tailEnd type="none" w="med" len="med"/>
              </a:ln>
            </p:spPr>
          </p:sp>
          <p:sp>
            <p:nvSpPr>
              <p:cNvPr id="2073" name="Line 237"/>
              <p:cNvSpPr/>
              <p:nvPr userDrawn="1"/>
            </p:nvSpPr>
            <p:spPr>
              <a:xfrm>
                <a:off x="0" y="3741"/>
                <a:ext cx="624" cy="0"/>
              </a:xfrm>
              <a:prstGeom prst="line">
                <a:avLst/>
              </a:prstGeom>
              <a:ln w="12700" cap="flat" cmpd="sng">
                <a:solidFill>
                  <a:schemeClr val="bg2"/>
                </a:solidFill>
                <a:prstDash val="solid"/>
                <a:headEnd type="none" w="med" len="med"/>
                <a:tailEnd type="none" w="med" len="med"/>
              </a:ln>
            </p:spPr>
          </p:sp>
          <p:sp>
            <p:nvSpPr>
              <p:cNvPr id="2074" name="Line 238"/>
              <p:cNvSpPr/>
              <p:nvPr userDrawn="1"/>
            </p:nvSpPr>
            <p:spPr>
              <a:xfrm>
                <a:off x="0" y="3939"/>
                <a:ext cx="624" cy="0"/>
              </a:xfrm>
              <a:prstGeom prst="line">
                <a:avLst/>
              </a:prstGeom>
              <a:ln w="19050" cap="flat" cmpd="sng">
                <a:solidFill>
                  <a:schemeClr val="bg2"/>
                </a:solidFill>
                <a:prstDash val="solid"/>
                <a:headEnd type="none" w="med" len="med"/>
                <a:tailEnd type="none" w="med" len="med"/>
              </a:ln>
            </p:spPr>
          </p:sp>
          <p:sp>
            <p:nvSpPr>
              <p:cNvPr id="2075" name="Line 239"/>
              <p:cNvSpPr/>
              <p:nvPr userDrawn="1"/>
            </p:nvSpPr>
            <p:spPr>
              <a:xfrm>
                <a:off x="0" y="3918"/>
                <a:ext cx="624" cy="0"/>
              </a:xfrm>
              <a:prstGeom prst="line">
                <a:avLst/>
              </a:prstGeom>
              <a:ln w="9525" cap="flat" cmpd="sng">
                <a:solidFill>
                  <a:schemeClr val="bg2"/>
                </a:solidFill>
                <a:prstDash val="solid"/>
                <a:headEnd type="none" w="med" len="med"/>
                <a:tailEnd type="none" w="med" len="med"/>
              </a:ln>
            </p:spPr>
          </p:sp>
          <p:sp>
            <p:nvSpPr>
              <p:cNvPr id="2076" name="Line 240"/>
              <p:cNvSpPr/>
              <p:nvPr userDrawn="1"/>
            </p:nvSpPr>
            <p:spPr>
              <a:xfrm>
                <a:off x="0" y="3510"/>
                <a:ext cx="624" cy="0"/>
              </a:xfrm>
              <a:prstGeom prst="line">
                <a:avLst/>
              </a:prstGeom>
              <a:ln w="9525" cap="flat" cmpd="sng">
                <a:solidFill>
                  <a:schemeClr val="bg2"/>
                </a:solidFill>
                <a:prstDash val="solid"/>
                <a:headEnd type="none" w="med" len="med"/>
                <a:tailEnd type="none" w="med" len="med"/>
              </a:ln>
            </p:spPr>
          </p:sp>
          <p:sp>
            <p:nvSpPr>
              <p:cNvPr id="2077" name="Line 241"/>
              <p:cNvSpPr/>
              <p:nvPr userDrawn="1"/>
            </p:nvSpPr>
            <p:spPr>
              <a:xfrm>
                <a:off x="0" y="3546"/>
                <a:ext cx="624" cy="0"/>
              </a:xfrm>
              <a:prstGeom prst="line">
                <a:avLst/>
              </a:prstGeom>
              <a:ln w="38100" cap="flat" cmpd="sng">
                <a:solidFill>
                  <a:schemeClr val="bg2"/>
                </a:solidFill>
                <a:prstDash val="solid"/>
                <a:headEnd type="none" w="med" len="med"/>
                <a:tailEnd type="none" w="med" len="med"/>
              </a:ln>
            </p:spPr>
          </p:sp>
          <p:sp>
            <p:nvSpPr>
              <p:cNvPr id="2078" name="Line 242"/>
              <p:cNvSpPr/>
              <p:nvPr userDrawn="1"/>
            </p:nvSpPr>
            <p:spPr>
              <a:xfrm>
                <a:off x="0" y="3579"/>
                <a:ext cx="624" cy="0"/>
              </a:xfrm>
              <a:prstGeom prst="line">
                <a:avLst/>
              </a:prstGeom>
              <a:ln w="19050" cap="flat" cmpd="sng">
                <a:solidFill>
                  <a:schemeClr val="bg2"/>
                </a:solidFill>
                <a:prstDash val="solid"/>
                <a:headEnd type="none" w="med" len="med"/>
                <a:tailEnd type="none" w="med" len="med"/>
              </a:ln>
            </p:spPr>
          </p:sp>
          <p:sp>
            <p:nvSpPr>
              <p:cNvPr id="2079" name="Line 243"/>
              <p:cNvSpPr/>
              <p:nvPr userDrawn="1"/>
            </p:nvSpPr>
            <p:spPr>
              <a:xfrm>
                <a:off x="0" y="3420"/>
                <a:ext cx="624" cy="0"/>
              </a:xfrm>
              <a:prstGeom prst="line">
                <a:avLst/>
              </a:prstGeom>
              <a:ln w="28575" cap="flat" cmpd="sng">
                <a:solidFill>
                  <a:schemeClr val="bg2"/>
                </a:solidFill>
                <a:prstDash val="solid"/>
                <a:headEnd type="none" w="med" len="med"/>
                <a:tailEnd type="none" w="med" len="med"/>
              </a:ln>
            </p:spPr>
          </p:sp>
          <p:sp>
            <p:nvSpPr>
              <p:cNvPr id="2080" name="Line 244"/>
              <p:cNvSpPr/>
              <p:nvPr userDrawn="1"/>
            </p:nvSpPr>
            <p:spPr>
              <a:xfrm>
                <a:off x="0" y="3372"/>
                <a:ext cx="624" cy="0"/>
              </a:xfrm>
              <a:prstGeom prst="line">
                <a:avLst/>
              </a:prstGeom>
              <a:ln w="12700" cap="flat" cmpd="sng">
                <a:solidFill>
                  <a:schemeClr val="bg2"/>
                </a:solidFill>
                <a:prstDash val="solid"/>
                <a:headEnd type="none" w="med" len="med"/>
                <a:tailEnd type="none" w="med" len="med"/>
              </a:ln>
            </p:spPr>
          </p:sp>
          <p:sp>
            <p:nvSpPr>
              <p:cNvPr id="2081" name="Line 245"/>
              <p:cNvSpPr/>
              <p:nvPr userDrawn="1"/>
            </p:nvSpPr>
            <p:spPr>
              <a:xfrm>
                <a:off x="0" y="3465"/>
                <a:ext cx="624" cy="0"/>
              </a:xfrm>
              <a:prstGeom prst="line">
                <a:avLst/>
              </a:prstGeom>
              <a:ln w="19050" cap="flat" cmpd="sng">
                <a:solidFill>
                  <a:schemeClr val="bg2"/>
                </a:solidFill>
                <a:prstDash val="solid"/>
                <a:headEnd type="none" w="med" len="med"/>
                <a:tailEnd type="none" w="med" len="med"/>
              </a:ln>
            </p:spPr>
          </p:sp>
          <p:sp>
            <p:nvSpPr>
              <p:cNvPr id="2082" name="Line 246"/>
              <p:cNvSpPr/>
              <p:nvPr userDrawn="1"/>
            </p:nvSpPr>
            <p:spPr>
              <a:xfrm>
                <a:off x="0" y="2973"/>
                <a:ext cx="624" cy="0"/>
              </a:xfrm>
              <a:prstGeom prst="line">
                <a:avLst/>
              </a:prstGeom>
              <a:ln w="9525" cap="flat" cmpd="sng">
                <a:solidFill>
                  <a:schemeClr val="bg2"/>
                </a:solidFill>
                <a:prstDash val="solid"/>
                <a:headEnd type="none" w="med" len="med"/>
                <a:tailEnd type="none" w="med" len="med"/>
              </a:ln>
            </p:spPr>
          </p:sp>
          <p:sp>
            <p:nvSpPr>
              <p:cNvPr id="2083" name="Line 247"/>
              <p:cNvSpPr/>
              <p:nvPr userDrawn="1"/>
            </p:nvSpPr>
            <p:spPr>
              <a:xfrm>
                <a:off x="0" y="2946"/>
                <a:ext cx="624" cy="0"/>
              </a:xfrm>
              <a:prstGeom prst="line">
                <a:avLst/>
              </a:prstGeom>
              <a:ln w="38100" cap="flat" cmpd="sng">
                <a:solidFill>
                  <a:schemeClr val="bg2"/>
                </a:solidFill>
                <a:prstDash val="solid"/>
                <a:headEnd type="none" w="med" len="med"/>
                <a:tailEnd type="none" w="med" len="med"/>
              </a:ln>
            </p:spPr>
          </p:sp>
          <p:sp>
            <p:nvSpPr>
              <p:cNvPr id="2084" name="Line 248"/>
              <p:cNvSpPr/>
              <p:nvPr userDrawn="1"/>
            </p:nvSpPr>
            <p:spPr>
              <a:xfrm>
                <a:off x="0" y="3327"/>
                <a:ext cx="624" cy="0"/>
              </a:xfrm>
              <a:prstGeom prst="line">
                <a:avLst/>
              </a:prstGeom>
              <a:ln w="19050" cap="flat" cmpd="sng">
                <a:solidFill>
                  <a:schemeClr val="bg2"/>
                </a:solidFill>
                <a:prstDash val="solid"/>
                <a:headEnd type="none" w="med" len="med"/>
                <a:tailEnd type="none" w="med" len="med"/>
              </a:ln>
            </p:spPr>
          </p:sp>
          <p:sp>
            <p:nvSpPr>
              <p:cNvPr id="2085" name="Line 249"/>
              <p:cNvSpPr/>
              <p:nvPr userDrawn="1"/>
            </p:nvSpPr>
            <p:spPr>
              <a:xfrm>
                <a:off x="0" y="3201"/>
                <a:ext cx="624" cy="0"/>
              </a:xfrm>
              <a:prstGeom prst="line">
                <a:avLst/>
              </a:prstGeom>
              <a:ln w="28575" cap="flat" cmpd="sng">
                <a:solidFill>
                  <a:schemeClr val="bg2"/>
                </a:solidFill>
                <a:prstDash val="solid"/>
                <a:headEnd type="none" w="med" len="med"/>
                <a:tailEnd type="none" w="med" len="med"/>
              </a:ln>
            </p:spPr>
          </p:sp>
          <p:sp>
            <p:nvSpPr>
              <p:cNvPr id="2086" name="Line 250"/>
              <p:cNvSpPr/>
              <p:nvPr userDrawn="1"/>
            </p:nvSpPr>
            <p:spPr>
              <a:xfrm>
                <a:off x="0" y="3120"/>
                <a:ext cx="624" cy="0"/>
              </a:xfrm>
              <a:prstGeom prst="line">
                <a:avLst/>
              </a:prstGeom>
              <a:ln w="12700" cap="flat" cmpd="sng">
                <a:solidFill>
                  <a:schemeClr val="bg2"/>
                </a:solidFill>
                <a:prstDash val="solid"/>
                <a:headEnd type="none" w="med" len="med"/>
                <a:tailEnd type="none" w="med" len="med"/>
              </a:ln>
            </p:spPr>
          </p:sp>
          <p:sp>
            <p:nvSpPr>
              <p:cNvPr id="2087" name="Line 251"/>
              <p:cNvSpPr/>
              <p:nvPr userDrawn="1"/>
            </p:nvSpPr>
            <p:spPr>
              <a:xfrm>
                <a:off x="0" y="3306"/>
                <a:ext cx="624" cy="0"/>
              </a:xfrm>
              <a:prstGeom prst="line">
                <a:avLst/>
              </a:prstGeom>
              <a:ln w="9525" cap="flat" cmpd="sng">
                <a:solidFill>
                  <a:schemeClr val="bg2"/>
                </a:solidFill>
                <a:prstDash val="solid"/>
                <a:headEnd type="none" w="med" len="med"/>
                <a:tailEnd type="none" w="med" len="med"/>
              </a:ln>
            </p:spPr>
          </p:sp>
          <p:sp>
            <p:nvSpPr>
              <p:cNvPr id="2088" name="Line 252"/>
              <p:cNvSpPr/>
              <p:nvPr userDrawn="1"/>
            </p:nvSpPr>
            <p:spPr>
              <a:xfrm>
                <a:off x="0" y="2994"/>
                <a:ext cx="624" cy="0"/>
              </a:xfrm>
              <a:prstGeom prst="line">
                <a:avLst/>
              </a:prstGeom>
              <a:ln w="12700" cap="flat" cmpd="sng">
                <a:solidFill>
                  <a:schemeClr val="bg2"/>
                </a:solidFill>
                <a:prstDash val="solid"/>
                <a:headEnd type="none" w="med" len="med"/>
                <a:tailEnd type="none" w="med" len="med"/>
              </a:ln>
            </p:spPr>
          </p:sp>
          <p:sp>
            <p:nvSpPr>
              <p:cNvPr id="2089" name="Line 253"/>
              <p:cNvSpPr/>
              <p:nvPr userDrawn="1"/>
            </p:nvSpPr>
            <p:spPr>
              <a:xfrm>
                <a:off x="0" y="3048"/>
                <a:ext cx="624" cy="0"/>
              </a:xfrm>
              <a:prstGeom prst="line">
                <a:avLst/>
              </a:prstGeom>
              <a:ln w="12700" cap="flat" cmpd="sng">
                <a:solidFill>
                  <a:schemeClr val="bg2"/>
                </a:solidFill>
                <a:prstDash val="solid"/>
                <a:headEnd type="none" w="med" len="med"/>
                <a:tailEnd type="none" w="med" len="med"/>
              </a:ln>
            </p:spPr>
          </p:sp>
          <p:sp>
            <p:nvSpPr>
              <p:cNvPr id="2090" name="Line 254"/>
              <p:cNvSpPr/>
              <p:nvPr userDrawn="1"/>
            </p:nvSpPr>
            <p:spPr>
              <a:xfrm>
                <a:off x="0" y="3246"/>
                <a:ext cx="624" cy="0"/>
              </a:xfrm>
              <a:prstGeom prst="line">
                <a:avLst/>
              </a:prstGeom>
              <a:ln w="19050" cap="flat" cmpd="sng">
                <a:solidFill>
                  <a:schemeClr val="bg2"/>
                </a:solidFill>
                <a:prstDash val="solid"/>
                <a:headEnd type="none" w="med" len="med"/>
                <a:tailEnd type="none" w="med" len="med"/>
              </a:ln>
            </p:spPr>
          </p:sp>
          <p:sp>
            <p:nvSpPr>
              <p:cNvPr id="2091" name="Line 255"/>
              <p:cNvSpPr/>
              <p:nvPr userDrawn="1"/>
            </p:nvSpPr>
            <p:spPr>
              <a:xfrm>
                <a:off x="0" y="3225"/>
                <a:ext cx="624" cy="0"/>
              </a:xfrm>
              <a:prstGeom prst="line">
                <a:avLst/>
              </a:prstGeom>
              <a:ln w="9525" cap="flat" cmpd="sng">
                <a:solidFill>
                  <a:schemeClr val="bg2"/>
                </a:solidFill>
                <a:prstDash val="solid"/>
                <a:headEnd type="none" w="med" len="med"/>
                <a:tailEnd type="none" w="med" len="med"/>
              </a:ln>
            </p:spPr>
          </p:sp>
          <p:sp>
            <p:nvSpPr>
              <p:cNvPr id="2092" name="Line 256"/>
              <p:cNvSpPr/>
              <p:nvPr userDrawn="1"/>
            </p:nvSpPr>
            <p:spPr>
              <a:xfrm>
                <a:off x="0" y="2831"/>
                <a:ext cx="624" cy="0"/>
              </a:xfrm>
              <a:prstGeom prst="line">
                <a:avLst/>
              </a:prstGeom>
              <a:ln w="28575" cap="flat" cmpd="sng">
                <a:solidFill>
                  <a:schemeClr val="bg2"/>
                </a:solidFill>
                <a:prstDash val="solid"/>
                <a:headEnd type="none" w="med" len="med"/>
                <a:tailEnd type="none" w="med" len="med"/>
              </a:ln>
            </p:spPr>
          </p:sp>
          <p:sp>
            <p:nvSpPr>
              <p:cNvPr id="2093" name="Line 257"/>
              <p:cNvSpPr/>
              <p:nvPr userDrawn="1"/>
            </p:nvSpPr>
            <p:spPr>
              <a:xfrm>
                <a:off x="0" y="2750"/>
                <a:ext cx="624" cy="0"/>
              </a:xfrm>
              <a:prstGeom prst="line">
                <a:avLst/>
              </a:prstGeom>
              <a:ln w="12700" cap="flat" cmpd="sng">
                <a:solidFill>
                  <a:schemeClr val="bg2"/>
                </a:solidFill>
                <a:prstDash val="solid"/>
                <a:headEnd type="none" w="med" len="med"/>
                <a:tailEnd type="none" w="med" len="med"/>
              </a:ln>
            </p:spPr>
          </p:sp>
          <p:sp>
            <p:nvSpPr>
              <p:cNvPr id="2094" name="Line 258"/>
              <p:cNvSpPr/>
              <p:nvPr userDrawn="1"/>
            </p:nvSpPr>
            <p:spPr>
              <a:xfrm>
                <a:off x="0" y="2678"/>
                <a:ext cx="624" cy="0"/>
              </a:xfrm>
              <a:prstGeom prst="line">
                <a:avLst/>
              </a:prstGeom>
              <a:ln w="12700" cap="flat" cmpd="sng">
                <a:solidFill>
                  <a:schemeClr val="bg2"/>
                </a:solidFill>
                <a:prstDash val="solid"/>
                <a:headEnd type="none" w="med" len="med"/>
                <a:tailEnd type="none" w="med" len="med"/>
              </a:ln>
            </p:spPr>
          </p:sp>
          <p:sp>
            <p:nvSpPr>
              <p:cNvPr id="2095" name="Line 259"/>
              <p:cNvSpPr/>
              <p:nvPr userDrawn="1"/>
            </p:nvSpPr>
            <p:spPr>
              <a:xfrm>
                <a:off x="0" y="2876"/>
                <a:ext cx="624" cy="0"/>
              </a:xfrm>
              <a:prstGeom prst="line">
                <a:avLst/>
              </a:prstGeom>
              <a:ln w="19050" cap="flat" cmpd="sng">
                <a:solidFill>
                  <a:schemeClr val="bg2"/>
                </a:solidFill>
                <a:prstDash val="solid"/>
                <a:headEnd type="none" w="med" len="med"/>
                <a:tailEnd type="none" w="med" len="med"/>
              </a:ln>
            </p:spPr>
          </p:sp>
          <p:sp>
            <p:nvSpPr>
              <p:cNvPr id="2096" name="Line 260"/>
              <p:cNvSpPr/>
              <p:nvPr userDrawn="1"/>
            </p:nvSpPr>
            <p:spPr>
              <a:xfrm>
                <a:off x="0" y="2855"/>
                <a:ext cx="624" cy="0"/>
              </a:xfrm>
              <a:prstGeom prst="line">
                <a:avLst/>
              </a:prstGeom>
              <a:ln w="9525" cap="flat" cmpd="sng">
                <a:solidFill>
                  <a:schemeClr val="bg2"/>
                </a:solidFill>
                <a:prstDash val="solid"/>
                <a:headEnd type="none" w="med" len="med"/>
                <a:tailEnd type="none" w="med" len="med"/>
              </a:ln>
            </p:spPr>
          </p:sp>
          <p:sp>
            <p:nvSpPr>
              <p:cNvPr id="2097" name="Line 261"/>
              <p:cNvSpPr/>
              <p:nvPr userDrawn="1"/>
            </p:nvSpPr>
            <p:spPr>
              <a:xfrm>
                <a:off x="0" y="2554"/>
                <a:ext cx="624" cy="0"/>
              </a:xfrm>
              <a:prstGeom prst="line">
                <a:avLst/>
              </a:prstGeom>
              <a:ln w="9525" cap="flat" cmpd="sng">
                <a:solidFill>
                  <a:schemeClr val="bg2"/>
                </a:solidFill>
                <a:prstDash val="solid"/>
                <a:headEnd type="none" w="med" len="med"/>
                <a:tailEnd type="none" w="med" len="med"/>
              </a:ln>
            </p:spPr>
          </p:sp>
          <p:sp>
            <p:nvSpPr>
              <p:cNvPr id="2098" name="Line 262"/>
              <p:cNvSpPr/>
              <p:nvPr userDrawn="1"/>
            </p:nvSpPr>
            <p:spPr>
              <a:xfrm>
                <a:off x="0" y="2590"/>
                <a:ext cx="624" cy="0"/>
              </a:xfrm>
              <a:prstGeom prst="line">
                <a:avLst/>
              </a:prstGeom>
              <a:ln w="38100" cap="flat" cmpd="sng">
                <a:solidFill>
                  <a:schemeClr val="bg2"/>
                </a:solidFill>
                <a:prstDash val="solid"/>
                <a:headEnd type="none" w="med" len="med"/>
                <a:tailEnd type="none" w="med" len="med"/>
              </a:ln>
            </p:spPr>
          </p:sp>
          <p:sp>
            <p:nvSpPr>
              <p:cNvPr id="2099" name="Line 263"/>
              <p:cNvSpPr/>
              <p:nvPr userDrawn="1"/>
            </p:nvSpPr>
            <p:spPr>
              <a:xfrm>
                <a:off x="0" y="2623"/>
                <a:ext cx="624" cy="0"/>
              </a:xfrm>
              <a:prstGeom prst="line">
                <a:avLst/>
              </a:prstGeom>
              <a:ln w="19050" cap="flat" cmpd="sng">
                <a:solidFill>
                  <a:schemeClr val="bg2"/>
                </a:solidFill>
                <a:prstDash val="solid"/>
                <a:headEnd type="none" w="med" len="med"/>
                <a:tailEnd type="none" w="med" len="med"/>
              </a:ln>
            </p:spPr>
          </p:sp>
          <p:sp>
            <p:nvSpPr>
              <p:cNvPr id="2100" name="Line 264"/>
              <p:cNvSpPr/>
              <p:nvPr userDrawn="1"/>
            </p:nvSpPr>
            <p:spPr>
              <a:xfrm>
                <a:off x="0" y="2464"/>
                <a:ext cx="624" cy="0"/>
              </a:xfrm>
              <a:prstGeom prst="line">
                <a:avLst/>
              </a:prstGeom>
              <a:ln w="28575" cap="flat" cmpd="sng">
                <a:solidFill>
                  <a:schemeClr val="bg2"/>
                </a:solidFill>
                <a:prstDash val="solid"/>
                <a:headEnd type="none" w="med" len="med"/>
                <a:tailEnd type="none" w="med" len="med"/>
              </a:ln>
            </p:spPr>
          </p:sp>
          <p:sp>
            <p:nvSpPr>
              <p:cNvPr id="2101" name="Line 265"/>
              <p:cNvSpPr/>
              <p:nvPr userDrawn="1"/>
            </p:nvSpPr>
            <p:spPr>
              <a:xfrm>
                <a:off x="0" y="2416"/>
                <a:ext cx="624" cy="0"/>
              </a:xfrm>
              <a:prstGeom prst="line">
                <a:avLst/>
              </a:prstGeom>
              <a:ln w="12700" cap="flat" cmpd="sng">
                <a:solidFill>
                  <a:schemeClr val="bg2"/>
                </a:solidFill>
                <a:prstDash val="solid"/>
                <a:headEnd type="none" w="med" len="med"/>
                <a:tailEnd type="none" w="med" len="med"/>
              </a:ln>
            </p:spPr>
          </p:sp>
          <p:sp>
            <p:nvSpPr>
              <p:cNvPr id="2102" name="Line 266"/>
              <p:cNvSpPr/>
              <p:nvPr userDrawn="1"/>
            </p:nvSpPr>
            <p:spPr>
              <a:xfrm>
                <a:off x="0" y="2509"/>
                <a:ext cx="624" cy="0"/>
              </a:xfrm>
              <a:prstGeom prst="line">
                <a:avLst/>
              </a:prstGeom>
              <a:ln w="19050" cap="flat" cmpd="sng">
                <a:solidFill>
                  <a:schemeClr val="bg2"/>
                </a:solidFill>
                <a:prstDash val="solid"/>
                <a:headEnd type="none" w="med" len="med"/>
                <a:tailEnd type="none" w="med" len="med"/>
              </a:ln>
            </p:spPr>
          </p:sp>
          <p:sp>
            <p:nvSpPr>
              <p:cNvPr id="2103" name="Line 267"/>
              <p:cNvSpPr/>
              <p:nvPr userDrawn="1"/>
            </p:nvSpPr>
            <p:spPr>
              <a:xfrm>
                <a:off x="0" y="2371"/>
                <a:ext cx="624" cy="0"/>
              </a:xfrm>
              <a:prstGeom prst="line">
                <a:avLst/>
              </a:prstGeom>
              <a:ln w="19050" cap="flat" cmpd="sng">
                <a:solidFill>
                  <a:schemeClr val="bg2"/>
                </a:solidFill>
                <a:prstDash val="solid"/>
                <a:headEnd type="none" w="med" len="med"/>
                <a:tailEnd type="none" w="med" len="med"/>
              </a:ln>
            </p:spPr>
          </p:sp>
          <p:sp>
            <p:nvSpPr>
              <p:cNvPr id="2104" name="Line 268"/>
              <p:cNvSpPr/>
              <p:nvPr userDrawn="1"/>
            </p:nvSpPr>
            <p:spPr>
              <a:xfrm>
                <a:off x="0" y="2245"/>
                <a:ext cx="624" cy="0"/>
              </a:xfrm>
              <a:prstGeom prst="line">
                <a:avLst/>
              </a:prstGeom>
              <a:ln w="28575" cap="flat" cmpd="sng">
                <a:solidFill>
                  <a:schemeClr val="bg2"/>
                </a:solidFill>
                <a:prstDash val="solid"/>
                <a:headEnd type="none" w="med" len="med"/>
                <a:tailEnd type="none" w="med" len="med"/>
              </a:ln>
            </p:spPr>
          </p:sp>
          <p:sp>
            <p:nvSpPr>
              <p:cNvPr id="2105" name="Line 269"/>
              <p:cNvSpPr/>
              <p:nvPr userDrawn="1"/>
            </p:nvSpPr>
            <p:spPr>
              <a:xfrm>
                <a:off x="0" y="2350"/>
                <a:ext cx="624" cy="0"/>
              </a:xfrm>
              <a:prstGeom prst="line">
                <a:avLst/>
              </a:prstGeom>
              <a:ln w="9525" cap="flat" cmpd="sng">
                <a:solidFill>
                  <a:schemeClr val="bg2"/>
                </a:solidFill>
                <a:prstDash val="solid"/>
                <a:headEnd type="none" w="med" len="med"/>
                <a:tailEnd type="none" w="med" len="med"/>
              </a:ln>
            </p:spPr>
          </p:sp>
          <p:sp>
            <p:nvSpPr>
              <p:cNvPr id="2106" name="Line 270"/>
              <p:cNvSpPr/>
              <p:nvPr userDrawn="1"/>
            </p:nvSpPr>
            <p:spPr>
              <a:xfrm>
                <a:off x="0" y="2290"/>
                <a:ext cx="624" cy="0"/>
              </a:xfrm>
              <a:prstGeom prst="line">
                <a:avLst/>
              </a:prstGeom>
              <a:ln w="19050" cap="flat" cmpd="sng">
                <a:solidFill>
                  <a:schemeClr val="bg2"/>
                </a:solidFill>
                <a:prstDash val="solid"/>
                <a:headEnd type="none" w="med" len="med"/>
                <a:tailEnd type="none" w="med" len="med"/>
              </a:ln>
            </p:spPr>
          </p:sp>
          <p:sp>
            <p:nvSpPr>
              <p:cNvPr id="2107" name="Line 271"/>
              <p:cNvSpPr/>
              <p:nvPr userDrawn="1"/>
            </p:nvSpPr>
            <p:spPr>
              <a:xfrm>
                <a:off x="0" y="2269"/>
                <a:ext cx="624" cy="0"/>
              </a:xfrm>
              <a:prstGeom prst="line">
                <a:avLst/>
              </a:prstGeom>
              <a:ln w="9525" cap="flat" cmpd="sng">
                <a:solidFill>
                  <a:schemeClr val="bg2"/>
                </a:solidFill>
                <a:prstDash val="solid"/>
                <a:headEnd type="none" w="med" len="med"/>
                <a:tailEnd type="none" w="med" len="med"/>
              </a:ln>
            </p:spPr>
          </p:sp>
          <p:sp>
            <p:nvSpPr>
              <p:cNvPr id="2108" name="Line 272"/>
              <p:cNvSpPr/>
              <p:nvPr userDrawn="1"/>
            </p:nvSpPr>
            <p:spPr>
              <a:xfrm>
                <a:off x="0" y="2130"/>
                <a:ext cx="624" cy="0"/>
              </a:xfrm>
              <a:prstGeom prst="line">
                <a:avLst/>
              </a:prstGeom>
              <a:ln w="9525" cap="flat" cmpd="sng">
                <a:solidFill>
                  <a:schemeClr val="bg2"/>
                </a:solidFill>
                <a:prstDash val="solid"/>
                <a:headEnd type="none" w="med" len="med"/>
                <a:tailEnd type="none" w="med" len="med"/>
              </a:ln>
            </p:spPr>
          </p:sp>
          <p:sp>
            <p:nvSpPr>
              <p:cNvPr id="2109" name="Line 273"/>
              <p:cNvSpPr/>
              <p:nvPr userDrawn="1"/>
            </p:nvSpPr>
            <p:spPr>
              <a:xfrm>
                <a:off x="0" y="2166"/>
                <a:ext cx="624" cy="0"/>
              </a:xfrm>
              <a:prstGeom prst="line">
                <a:avLst/>
              </a:prstGeom>
              <a:ln w="38100" cap="flat" cmpd="sng">
                <a:solidFill>
                  <a:schemeClr val="bg2"/>
                </a:solidFill>
                <a:prstDash val="solid"/>
                <a:headEnd type="none" w="med" len="med"/>
                <a:tailEnd type="none" w="med" len="med"/>
              </a:ln>
            </p:spPr>
          </p:sp>
          <p:sp>
            <p:nvSpPr>
              <p:cNvPr id="2110" name="Line 274"/>
              <p:cNvSpPr/>
              <p:nvPr userDrawn="1"/>
            </p:nvSpPr>
            <p:spPr>
              <a:xfrm>
                <a:off x="0" y="2199"/>
                <a:ext cx="624" cy="0"/>
              </a:xfrm>
              <a:prstGeom prst="line">
                <a:avLst/>
              </a:prstGeom>
              <a:ln w="19050" cap="flat" cmpd="sng">
                <a:solidFill>
                  <a:schemeClr val="bg2"/>
                </a:solidFill>
                <a:prstDash val="solid"/>
                <a:headEnd type="none" w="med" len="med"/>
                <a:tailEnd type="none" w="med" len="med"/>
              </a:ln>
            </p:spPr>
          </p:sp>
          <p:sp>
            <p:nvSpPr>
              <p:cNvPr id="2111" name="Line 275"/>
              <p:cNvSpPr/>
              <p:nvPr userDrawn="1"/>
            </p:nvSpPr>
            <p:spPr>
              <a:xfrm>
                <a:off x="0" y="2040"/>
                <a:ext cx="624" cy="0"/>
              </a:xfrm>
              <a:prstGeom prst="line">
                <a:avLst/>
              </a:prstGeom>
              <a:ln w="28575" cap="flat" cmpd="sng">
                <a:solidFill>
                  <a:schemeClr val="bg2"/>
                </a:solidFill>
                <a:prstDash val="solid"/>
                <a:headEnd type="none" w="med" len="med"/>
                <a:tailEnd type="none" w="med" len="med"/>
              </a:ln>
            </p:spPr>
          </p:sp>
          <p:sp>
            <p:nvSpPr>
              <p:cNvPr id="2112" name="Line 276"/>
              <p:cNvSpPr/>
              <p:nvPr userDrawn="1"/>
            </p:nvSpPr>
            <p:spPr>
              <a:xfrm>
                <a:off x="0" y="1992"/>
                <a:ext cx="624" cy="0"/>
              </a:xfrm>
              <a:prstGeom prst="line">
                <a:avLst/>
              </a:prstGeom>
              <a:ln w="12700" cap="flat" cmpd="sng">
                <a:solidFill>
                  <a:schemeClr val="bg2"/>
                </a:solidFill>
                <a:prstDash val="solid"/>
                <a:headEnd type="none" w="med" len="med"/>
                <a:tailEnd type="none" w="med" len="med"/>
              </a:ln>
            </p:spPr>
          </p:sp>
          <p:sp>
            <p:nvSpPr>
              <p:cNvPr id="2113" name="Line 277"/>
              <p:cNvSpPr/>
              <p:nvPr userDrawn="1"/>
            </p:nvSpPr>
            <p:spPr>
              <a:xfrm>
                <a:off x="0" y="2085"/>
                <a:ext cx="624" cy="0"/>
              </a:xfrm>
              <a:prstGeom prst="line">
                <a:avLst/>
              </a:prstGeom>
              <a:ln w="19050" cap="flat" cmpd="sng">
                <a:solidFill>
                  <a:schemeClr val="bg2"/>
                </a:solidFill>
                <a:prstDash val="solid"/>
                <a:headEnd type="none" w="med" len="med"/>
                <a:tailEnd type="none" w="med" len="med"/>
              </a:ln>
            </p:spPr>
          </p:sp>
          <p:sp>
            <p:nvSpPr>
              <p:cNvPr id="2114" name="Line 278"/>
              <p:cNvSpPr/>
              <p:nvPr userDrawn="1"/>
            </p:nvSpPr>
            <p:spPr>
              <a:xfrm>
                <a:off x="0" y="1593"/>
                <a:ext cx="624" cy="0"/>
              </a:xfrm>
              <a:prstGeom prst="line">
                <a:avLst/>
              </a:prstGeom>
              <a:ln w="9525" cap="flat" cmpd="sng">
                <a:solidFill>
                  <a:schemeClr val="bg2"/>
                </a:solidFill>
                <a:prstDash val="solid"/>
                <a:headEnd type="none" w="med" len="med"/>
                <a:tailEnd type="none" w="med" len="med"/>
              </a:ln>
            </p:spPr>
          </p:sp>
          <p:sp>
            <p:nvSpPr>
              <p:cNvPr id="2115" name="Line 279"/>
              <p:cNvSpPr/>
              <p:nvPr userDrawn="1"/>
            </p:nvSpPr>
            <p:spPr>
              <a:xfrm>
                <a:off x="0" y="1566"/>
                <a:ext cx="624" cy="0"/>
              </a:xfrm>
              <a:prstGeom prst="line">
                <a:avLst/>
              </a:prstGeom>
              <a:ln w="38100" cap="flat" cmpd="sng">
                <a:solidFill>
                  <a:schemeClr val="bg2"/>
                </a:solidFill>
                <a:prstDash val="solid"/>
                <a:headEnd type="none" w="med" len="med"/>
                <a:tailEnd type="none" w="med" len="med"/>
              </a:ln>
            </p:spPr>
          </p:sp>
          <p:sp>
            <p:nvSpPr>
              <p:cNvPr id="2116" name="Line 280"/>
              <p:cNvSpPr/>
              <p:nvPr userDrawn="1"/>
            </p:nvSpPr>
            <p:spPr>
              <a:xfrm>
                <a:off x="0" y="1947"/>
                <a:ext cx="624" cy="0"/>
              </a:xfrm>
              <a:prstGeom prst="line">
                <a:avLst/>
              </a:prstGeom>
              <a:ln w="19050" cap="flat" cmpd="sng">
                <a:solidFill>
                  <a:schemeClr val="bg2"/>
                </a:solidFill>
                <a:prstDash val="solid"/>
                <a:headEnd type="none" w="med" len="med"/>
                <a:tailEnd type="none" w="med" len="med"/>
              </a:ln>
            </p:spPr>
          </p:sp>
          <p:sp>
            <p:nvSpPr>
              <p:cNvPr id="2117" name="Line 281"/>
              <p:cNvSpPr/>
              <p:nvPr userDrawn="1"/>
            </p:nvSpPr>
            <p:spPr>
              <a:xfrm>
                <a:off x="0" y="1821"/>
                <a:ext cx="624" cy="0"/>
              </a:xfrm>
              <a:prstGeom prst="line">
                <a:avLst/>
              </a:prstGeom>
              <a:ln w="28575" cap="flat" cmpd="sng">
                <a:solidFill>
                  <a:schemeClr val="bg2"/>
                </a:solidFill>
                <a:prstDash val="solid"/>
                <a:headEnd type="none" w="med" len="med"/>
                <a:tailEnd type="none" w="med" len="med"/>
              </a:ln>
            </p:spPr>
          </p:sp>
          <p:sp>
            <p:nvSpPr>
              <p:cNvPr id="2118" name="Line 282"/>
              <p:cNvSpPr/>
              <p:nvPr userDrawn="1"/>
            </p:nvSpPr>
            <p:spPr>
              <a:xfrm>
                <a:off x="0" y="1740"/>
                <a:ext cx="624" cy="0"/>
              </a:xfrm>
              <a:prstGeom prst="line">
                <a:avLst/>
              </a:prstGeom>
              <a:ln w="12700" cap="flat" cmpd="sng">
                <a:solidFill>
                  <a:schemeClr val="bg2"/>
                </a:solidFill>
                <a:prstDash val="solid"/>
                <a:headEnd type="none" w="med" len="med"/>
                <a:tailEnd type="none" w="med" len="med"/>
              </a:ln>
            </p:spPr>
          </p:sp>
          <p:sp>
            <p:nvSpPr>
              <p:cNvPr id="2119" name="Line 283"/>
              <p:cNvSpPr/>
              <p:nvPr userDrawn="1"/>
            </p:nvSpPr>
            <p:spPr>
              <a:xfrm>
                <a:off x="0" y="1926"/>
                <a:ext cx="624" cy="0"/>
              </a:xfrm>
              <a:prstGeom prst="line">
                <a:avLst/>
              </a:prstGeom>
              <a:ln w="9525" cap="flat" cmpd="sng">
                <a:solidFill>
                  <a:schemeClr val="bg2"/>
                </a:solidFill>
                <a:prstDash val="solid"/>
                <a:headEnd type="none" w="med" len="med"/>
                <a:tailEnd type="none" w="med" len="med"/>
              </a:ln>
            </p:spPr>
          </p:sp>
          <p:sp>
            <p:nvSpPr>
              <p:cNvPr id="2120" name="Line 284"/>
              <p:cNvSpPr/>
              <p:nvPr userDrawn="1"/>
            </p:nvSpPr>
            <p:spPr>
              <a:xfrm>
                <a:off x="0" y="1614"/>
                <a:ext cx="624" cy="0"/>
              </a:xfrm>
              <a:prstGeom prst="line">
                <a:avLst/>
              </a:prstGeom>
              <a:ln w="12700" cap="flat" cmpd="sng">
                <a:solidFill>
                  <a:schemeClr val="bg2"/>
                </a:solidFill>
                <a:prstDash val="solid"/>
                <a:headEnd type="none" w="med" len="med"/>
                <a:tailEnd type="none" w="med" len="med"/>
              </a:ln>
            </p:spPr>
          </p:sp>
          <p:sp>
            <p:nvSpPr>
              <p:cNvPr id="2121" name="Line 285"/>
              <p:cNvSpPr/>
              <p:nvPr userDrawn="1"/>
            </p:nvSpPr>
            <p:spPr>
              <a:xfrm>
                <a:off x="0" y="1668"/>
                <a:ext cx="624" cy="0"/>
              </a:xfrm>
              <a:prstGeom prst="line">
                <a:avLst/>
              </a:prstGeom>
              <a:ln w="12700" cap="flat" cmpd="sng">
                <a:solidFill>
                  <a:schemeClr val="bg2"/>
                </a:solidFill>
                <a:prstDash val="solid"/>
                <a:headEnd type="none" w="med" len="med"/>
                <a:tailEnd type="none" w="med" len="med"/>
              </a:ln>
            </p:spPr>
          </p:sp>
          <p:sp>
            <p:nvSpPr>
              <p:cNvPr id="2122" name="Line 286"/>
              <p:cNvSpPr/>
              <p:nvPr userDrawn="1"/>
            </p:nvSpPr>
            <p:spPr>
              <a:xfrm>
                <a:off x="0" y="1866"/>
                <a:ext cx="624" cy="0"/>
              </a:xfrm>
              <a:prstGeom prst="line">
                <a:avLst/>
              </a:prstGeom>
              <a:ln w="19050" cap="flat" cmpd="sng">
                <a:solidFill>
                  <a:schemeClr val="bg2"/>
                </a:solidFill>
                <a:prstDash val="solid"/>
                <a:headEnd type="none" w="med" len="med"/>
                <a:tailEnd type="none" w="med" len="med"/>
              </a:ln>
            </p:spPr>
          </p:sp>
          <p:sp>
            <p:nvSpPr>
              <p:cNvPr id="2123" name="Line 287"/>
              <p:cNvSpPr/>
              <p:nvPr userDrawn="1"/>
            </p:nvSpPr>
            <p:spPr>
              <a:xfrm>
                <a:off x="0" y="1845"/>
                <a:ext cx="624" cy="0"/>
              </a:xfrm>
              <a:prstGeom prst="line">
                <a:avLst/>
              </a:prstGeom>
              <a:ln w="9525" cap="flat" cmpd="sng">
                <a:solidFill>
                  <a:schemeClr val="bg2"/>
                </a:solidFill>
                <a:prstDash val="solid"/>
                <a:headEnd type="none" w="med" len="med"/>
                <a:tailEnd type="none" w="med" len="med"/>
              </a:ln>
            </p:spPr>
          </p:sp>
          <p:sp>
            <p:nvSpPr>
              <p:cNvPr id="2124" name="Line 288"/>
              <p:cNvSpPr/>
              <p:nvPr userDrawn="1"/>
            </p:nvSpPr>
            <p:spPr>
              <a:xfrm>
                <a:off x="0" y="1437"/>
                <a:ext cx="624" cy="0"/>
              </a:xfrm>
              <a:prstGeom prst="line">
                <a:avLst/>
              </a:prstGeom>
              <a:ln w="9525" cap="flat" cmpd="sng">
                <a:solidFill>
                  <a:schemeClr val="bg2"/>
                </a:solidFill>
                <a:prstDash val="solid"/>
                <a:headEnd type="none" w="med" len="med"/>
                <a:tailEnd type="none" w="med" len="med"/>
              </a:ln>
            </p:spPr>
          </p:sp>
          <p:sp>
            <p:nvSpPr>
              <p:cNvPr id="2125" name="Line 289"/>
              <p:cNvSpPr/>
              <p:nvPr userDrawn="1"/>
            </p:nvSpPr>
            <p:spPr>
              <a:xfrm>
                <a:off x="0" y="1473"/>
                <a:ext cx="624" cy="0"/>
              </a:xfrm>
              <a:prstGeom prst="line">
                <a:avLst/>
              </a:prstGeom>
              <a:ln w="38100" cap="flat" cmpd="sng">
                <a:solidFill>
                  <a:schemeClr val="bg2"/>
                </a:solidFill>
                <a:prstDash val="solid"/>
                <a:headEnd type="none" w="med" len="med"/>
                <a:tailEnd type="none" w="med" len="med"/>
              </a:ln>
            </p:spPr>
          </p:sp>
          <p:sp>
            <p:nvSpPr>
              <p:cNvPr id="2126" name="Line 290"/>
              <p:cNvSpPr/>
              <p:nvPr userDrawn="1"/>
            </p:nvSpPr>
            <p:spPr>
              <a:xfrm>
                <a:off x="0" y="1506"/>
                <a:ext cx="624" cy="0"/>
              </a:xfrm>
              <a:prstGeom prst="line">
                <a:avLst/>
              </a:prstGeom>
              <a:ln w="19050" cap="flat" cmpd="sng">
                <a:solidFill>
                  <a:schemeClr val="bg2"/>
                </a:solidFill>
                <a:prstDash val="solid"/>
                <a:headEnd type="none" w="med" len="med"/>
                <a:tailEnd type="none" w="med" len="med"/>
              </a:ln>
            </p:spPr>
          </p:sp>
          <p:sp>
            <p:nvSpPr>
              <p:cNvPr id="2127" name="Line 291"/>
              <p:cNvSpPr/>
              <p:nvPr userDrawn="1"/>
            </p:nvSpPr>
            <p:spPr>
              <a:xfrm>
                <a:off x="0" y="1347"/>
                <a:ext cx="624" cy="0"/>
              </a:xfrm>
              <a:prstGeom prst="line">
                <a:avLst/>
              </a:prstGeom>
              <a:ln w="28575" cap="flat" cmpd="sng">
                <a:solidFill>
                  <a:schemeClr val="bg2"/>
                </a:solidFill>
                <a:prstDash val="solid"/>
                <a:headEnd type="none" w="med" len="med"/>
                <a:tailEnd type="none" w="med" len="med"/>
              </a:ln>
            </p:spPr>
          </p:sp>
          <p:sp>
            <p:nvSpPr>
              <p:cNvPr id="2128" name="Line 292"/>
              <p:cNvSpPr/>
              <p:nvPr userDrawn="1"/>
            </p:nvSpPr>
            <p:spPr>
              <a:xfrm>
                <a:off x="0" y="1392"/>
                <a:ext cx="624" cy="0"/>
              </a:xfrm>
              <a:prstGeom prst="line">
                <a:avLst/>
              </a:prstGeom>
              <a:ln w="19050" cap="flat" cmpd="sng">
                <a:solidFill>
                  <a:schemeClr val="bg2"/>
                </a:solidFill>
                <a:prstDash val="solid"/>
                <a:headEnd type="none" w="med" len="med"/>
                <a:tailEnd type="none" w="med" len="med"/>
              </a:ln>
            </p:spPr>
          </p:sp>
          <p:sp>
            <p:nvSpPr>
              <p:cNvPr id="2129" name="Line 293"/>
              <p:cNvSpPr/>
              <p:nvPr userDrawn="1"/>
            </p:nvSpPr>
            <p:spPr>
              <a:xfrm>
                <a:off x="0" y="1016"/>
                <a:ext cx="624" cy="0"/>
              </a:xfrm>
              <a:prstGeom prst="line">
                <a:avLst/>
              </a:prstGeom>
              <a:ln w="9525" cap="flat" cmpd="sng">
                <a:solidFill>
                  <a:schemeClr val="bg2"/>
                </a:solidFill>
                <a:prstDash val="solid"/>
                <a:headEnd type="none" w="med" len="med"/>
                <a:tailEnd type="none" w="med" len="med"/>
              </a:ln>
            </p:spPr>
          </p:sp>
          <p:sp>
            <p:nvSpPr>
              <p:cNvPr id="2130" name="Line 294"/>
              <p:cNvSpPr/>
              <p:nvPr userDrawn="1"/>
            </p:nvSpPr>
            <p:spPr>
              <a:xfrm>
                <a:off x="0" y="989"/>
                <a:ext cx="624" cy="0"/>
              </a:xfrm>
              <a:prstGeom prst="line">
                <a:avLst/>
              </a:prstGeom>
              <a:ln w="38100" cap="flat" cmpd="sng">
                <a:solidFill>
                  <a:schemeClr val="bg2"/>
                </a:solidFill>
                <a:prstDash val="solid"/>
                <a:headEnd type="none" w="med" len="med"/>
                <a:tailEnd type="none" w="med" len="med"/>
              </a:ln>
            </p:spPr>
          </p:sp>
          <p:sp>
            <p:nvSpPr>
              <p:cNvPr id="2131" name="Line 295"/>
              <p:cNvSpPr/>
              <p:nvPr userDrawn="1"/>
            </p:nvSpPr>
            <p:spPr>
              <a:xfrm>
                <a:off x="0" y="1244"/>
                <a:ext cx="624" cy="0"/>
              </a:xfrm>
              <a:prstGeom prst="line">
                <a:avLst/>
              </a:prstGeom>
              <a:ln w="28575" cap="flat" cmpd="sng">
                <a:solidFill>
                  <a:schemeClr val="bg2"/>
                </a:solidFill>
                <a:prstDash val="solid"/>
                <a:headEnd type="none" w="med" len="med"/>
                <a:tailEnd type="none" w="med" len="med"/>
              </a:ln>
            </p:spPr>
          </p:sp>
          <p:sp>
            <p:nvSpPr>
              <p:cNvPr id="2132" name="Line 296"/>
              <p:cNvSpPr/>
              <p:nvPr userDrawn="1"/>
            </p:nvSpPr>
            <p:spPr>
              <a:xfrm>
                <a:off x="0" y="1163"/>
                <a:ext cx="624" cy="0"/>
              </a:xfrm>
              <a:prstGeom prst="line">
                <a:avLst/>
              </a:prstGeom>
              <a:ln w="12700" cap="flat" cmpd="sng">
                <a:solidFill>
                  <a:schemeClr val="bg2"/>
                </a:solidFill>
                <a:prstDash val="solid"/>
                <a:headEnd type="none" w="med" len="med"/>
                <a:tailEnd type="none" w="med" len="med"/>
              </a:ln>
            </p:spPr>
          </p:sp>
          <p:sp>
            <p:nvSpPr>
              <p:cNvPr id="2133" name="Line 297"/>
              <p:cNvSpPr/>
              <p:nvPr userDrawn="1"/>
            </p:nvSpPr>
            <p:spPr>
              <a:xfrm>
                <a:off x="0" y="1037"/>
                <a:ext cx="624" cy="0"/>
              </a:xfrm>
              <a:prstGeom prst="line">
                <a:avLst/>
              </a:prstGeom>
              <a:ln w="12700" cap="flat" cmpd="sng">
                <a:solidFill>
                  <a:schemeClr val="bg2"/>
                </a:solidFill>
                <a:prstDash val="solid"/>
                <a:headEnd type="none" w="med" len="med"/>
                <a:tailEnd type="none" w="med" len="med"/>
              </a:ln>
            </p:spPr>
          </p:sp>
          <p:sp>
            <p:nvSpPr>
              <p:cNvPr id="2134" name="Line 298"/>
              <p:cNvSpPr/>
              <p:nvPr userDrawn="1"/>
            </p:nvSpPr>
            <p:spPr>
              <a:xfrm>
                <a:off x="0" y="1091"/>
                <a:ext cx="624" cy="0"/>
              </a:xfrm>
              <a:prstGeom prst="line">
                <a:avLst/>
              </a:prstGeom>
              <a:ln w="12700" cap="flat" cmpd="sng">
                <a:solidFill>
                  <a:schemeClr val="bg2"/>
                </a:solidFill>
                <a:prstDash val="solid"/>
                <a:headEnd type="none" w="med" len="med"/>
                <a:tailEnd type="none" w="med" len="med"/>
              </a:ln>
            </p:spPr>
          </p:sp>
          <p:sp>
            <p:nvSpPr>
              <p:cNvPr id="2135" name="Line 299"/>
              <p:cNvSpPr/>
              <p:nvPr userDrawn="1"/>
            </p:nvSpPr>
            <p:spPr>
              <a:xfrm>
                <a:off x="0" y="1289"/>
                <a:ext cx="624" cy="0"/>
              </a:xfrm>
              <a:prstGeom prst="line">
                <a:avLst/>
              </a:prstGeom>
              <a:ln w="19050" cap="flat" cmpd="sng">
                <a:solidFill>
                  <a:schemeClr val="bg2"/>
                </a:solidFill>
                <a:prstDash val="solid"/>
                <a:headEnd type="none" w="med" len="med"/>
                <a:tailEnd type="none" w="med" len="med"/>
              </a:ln>
            </p:spPr>
          </p:sp>
          <p:sp>
            <p:nvSpPr>
              <p:cNvPr id="2136" name="Line 300"/>
              <p:cNvSpPr/>
              <p:nvPr userDrawn="1"/>
            </p:nvSpPr>
            <p:spPr>
              <a:xfrm>
                <a:off x="0" y="1268"/>
                <a:ext cx="624" cy="0"/>
              </a:xfrm>
              <a:prstGeom prst="line">
                <a:avLst/>
              </a:prstGeom>
              <a:ln w="9525" cap="flat" cmpd="sng">
                <a:solidFill>
                  <a:schemeClr val="bg2"/>
                </a:solidFill>
                <a:prstDash val="solid"/>
                <a:headEnd type="none" w="med" len="med"/>
                <a:tailEnd type="none" w="med" len="med"/>
              </a:ln>
            </p:spPr>
          </p:sp>
          <p:sp>
            <p:nvSpPr>
              <p:cNvPr id="2137" name="Line 301"/>
              <p:cNvSpPr/>
              <p:nvPr userDrawn="1"/>
            </p:nvSpPr>
            <p:spPr>
              <a:xfrm>
                <a:off x="0" y="860"/>
                <a:ext cx="624" cy="0"/>
              </a:xfrm>
              <a:prstGeom prst="line">
                <a:avLst/>
              </a:prstGeom>
              <a:ln w="9525" cap="flat" cmpd="sng">
                <a:solidFill>
                  <a:schemeClr val="bg2"/>
                </a:solidFill>
                <a:prstDash val="solid"/>
                <a:headEnd type="none" w="med" len="med"/>
                <a:tailEnd type="none" w="med" len="med"/>
              </a:ln>
            </p:spPr>
          </p:sp>
          <p:sp>
            <p:nvSpPr>
              <p:cNvPr id="2138" name="Line 302"/>
              <p:cNvSpPr/>
              <p:nvPr userDrawn="1"/>
            </p:nvSpPr>
            <p:spPr>
              <a:xfrm>
                <a:off x="0" y="896"/>
                <a:ext cx="624" cy="0"/>
              </a:xfrm>
              <a:prstGeom prst="line">
                <a:avLst/>
              </a:prstGeom>
              <a:ln w="38100" cap="flat" cmpd="sng">
                <a:solidFill>
                  <a:schemeClr val="bg2"/>
                </a:solidFill>
                <a:prstDash val="solid"/>
                <a:headEnd type="none" w="med" len="med"/>
                <a:tailEnd type="none" w="med" len="med"/>
              </a:ln>
            </p:spPr>
          </p:sp>
          <p:sp>
            <p:nvSpPr>
              <p:cNvPr id="2139" name="Line 303"/>
              <p:cNvSpPr/>
              <p:nvPr userDrawn="1"/>
            </p:nvSpPr>
            <p:spPr>
              <a:xfrm>
                <a:off x="0" y="929"/>
                <a:ext cx="624" cy="0"/>
              </a:xfrm>
              <a:prstGeom prst="line">
                <a:avLst/>
              </a:prstGeom>
              <a:ln w="19050" cap="flat" cmpd="sng">
                <a:solidFill>
                  <a:schemeClr val="bg2"/>
                </a:solidFill>
                <a:prstDash val="solid"/>
                <a:headEnd type="none" w="med" len="med"/>
                <a:tailEnd type="none" w="med" len="med"/>
              </a:ln>
            </p:spPr>
          </p:sp>
          <p:sp>
            <p:nvSpPr>
              <p:cNvPr id="2140" name="Line 304"/>
              <p:cNvSpPr/>
              <p:nvPr userDrawn="1"/>
            </p:nvSpPr>
            <p:spPr>
              <a:xfrm>
                <a:off x="0" y="770"/>
                <a:ext cx="624" cy="0"/>
              </a:xfrm>
              <a:prstGeom prst="line">
                <a:avLst/>
              </a:prstGeom>
              <a:ln w="28575" cap="flat" cmpd="sng">
                <a:solidFill>
                  <a:schemeClr val="bg2"/>
                </a:solidFill>
                <a:prstDash val="solid"/>
                <a:headEnd type="none" w="med" len="med"/>
                <a:tailEnd type="none" w="med" len="med"/>
              </a:ln>
            </p:spPr>
          </p:sp>
          <p:sp>
            <p:nvSpPr>
              <p:cNvPr id="2141" name="Line 305"/>
              <p:cNvSpPr/>
              <p:nvPr userDrawn="1"/>
            </p:nvSpPr>
            <p:spPr>
              <a:xfrm>
                <a:off x="0" y="815"/>
                <a:ext cx="624" cy="0"/>
              </a:xfrm>
              <a:prstGeom prst="line">
                <a:avLst/>
              </a:prstGeom>
              <a:ln w="19050" cap="flat" cmpd="sng">
                <a:solidFill>
                  <a:schemeClr val="bg2"/>
                </a:solidFill>
                <a:prstDash val="solid"/>
                <a:headEnd type="none" w="med" len="med"/>
                <a:tailEnd type="none" w="med" len="med"/>
              </a:ln>
            </p:spPr>
          </p:sp>
          <p:sp>
            <p:nvSpPr>
              <p:cNvPr id="2142" name="Line 306"/>
              <p:cNvSpPr/>
              <p:nvPr userDrawn="1"/>
            </p:nvSpPr>
            <p:spPr>
              <a:xfrm>
                <a:off x="0" y="718"/>
                <a:ext cx="624" cy="0"/>
              </a:xfrm>
              <a:prstGeom prst="line">
                <a:avLst/>
              </a:prstGeom>
              <a:ln w="12700" cap="flat" cmpd="sng">
                <a:solidFill>
                  <a:schemeClr val="bg2"/>
                </a:solidFill>
                <a:prstDash val="solid"/>
                <a:headEnd type="none" w="med" len="med"/>
                <a:tailEnd type="none" w="med" len="med"/>
              </a:ln>
            </p:spPr>
          </p:sp>
          <p:sp>
            <p:nvSpPr>
              <p:cNvPr id="2143" name="Line 307"/>
              <p:cNvSpPr/>
              <p:nvPr userDrawn="1"/>
            </p:nvSpPr>
            <p:spPr>
              <a:xfrm>
                <a:off x="0" y="646"/>
                <a:ext cx="624" cy="0"/>
              </a:xfrm>
              <a:prstGeom prst="line">
                <a:avLst/>
              </a:prstGeom>
              <a:ln w="12700" cap="flat" cmpd="sng">
                <a:solidFill>
                  <a:schemeClr val="bg2"/>
                </a:solidFill>
                <a:prstDash val="solid"/>
                <a:headEnd type="none" w="med" len="med"/>
                <a:tailEnd type="none" w="med" len="med"/>
              </a:ln>
            </p:spPr>
          </p:sp>
          <p:sp>
            <p:nvSpPr>
              <p:cNvPr id="2144" name="Line 308"/>
              <p:cNvSpPr/>
              <p:nvPr userDrawn="1"/>
            </p:nvSpPr>
            <p:spPr>
              <a:xfrm>
                <a:off x="0" y="522"/>
                <a:ext cx="624" cy="0"/>
              </a:xfrm>
              <a:prstGeom prst="line">
                <a:avLst/>
              </a:prstGeom>
              <a:ln w="9525" cap="flat" cmpd="sng">
                <a:solidFill>
                  <a:schemeClr val="bg2"/>
                </a:solidFill>
                <a:prstDash val="solid"/>
                <a:headEnd type="none" w="med" len="med"/>
                <a:tailEnd type="none" w="med" len="med"/>
              </a:ln>
            </p:spPr>
          </p:sp>
          <p:sp>
            <p:nvSpPr>
              <p:cNvPr id="2145" name="Line 309"/>
              <p:cNvSpPr/>
              <p:nvPr userDrawn="1"/>
            </p:nvSpPr>
            <p:spPr>
              <a:xfrm>
                <a:off x="0" y="558"/>
                <a:ext cx="624" cy="0"/>
              </a:xfrm>
              <a:prstGeom prst="line">
                <a:avLst/>
              </a:prstGeom>
              <a:ln w="38100" cap="flat" cmpd="sng">
                <a:solidFill>
                  <a:schemeClr val="bg2"/>
                </a:solidFill>
                <a:prstDash val="solid"/>
                <a:headEnd type="none" w="med" len="med"/>
                <a:tailEnd type="none" w="med" len="med"/>
              </a:ln>
            </p:spPr>
          </p:sp>
          <p:sp>
            <p:nvSpPr>
              <p:cNvPr id="2146" name="Line 310"/>
              <p:cNvSpPr/>
              <p:nvPr userDrawn="1"/>
            </p:nvSpPr>
            <p:spPr>
              <a:xfrm>
                <a:off x="0" y="591"/>
                <a:ext cx="624" cy="0"/>
              </a:xfrm>
              <a:prstGeom prst="line">
                <a:avLst/>
              </a:prstGeom>
              <a:ln w="19050" cap="flat" cmpd="sng">
                <a:solidFill>
                  <a:schemeClr val="bg2"/>
                </a:solidFill>
                <a:prstDash val="solid"/>
                <a:headEnd type="none" w="med" len="med"/>
                <a:tailEnd type="none" w="med" len="med"/>
              </a:ln>
            </p:spPr>
          </p:sp>
          <p:sp>
            <p:nvSpPr>
              <p:cNvPr id="2147" name="Line 311"/>
              <p:cNvSpPr/>
              <p:nvPr userDrawn="1"/>
            </p:nvSpPr>
            <p:spPr>
              <a:xfrm>
                <a:off x="0" y="432"/>
                <a:ext cx="624" cy="0"/>
              </a:xfrm>
              <a:prstGeom prst="line">
                <a:avLst/>
              </a:prstGeom>
              <a:ln w="28575" cap="flat" cmpd="sng">
                <a:solidFill>
                  <a:schemeClr val="bg2"/>
                </a:solidFill>
                <a:prstDash val="solid"/>
                <a:headEnd type="none" w="med" len="med"/>
                <a:tailEnd type="none" w="med" len="med"/>
              </a:ln>
            </p:spPr>
          </p:sp>
          <p:sp>
            <p:nvSpPr>
              <p:cNvPr id="2148" name="Line 312"/>
              <p:cNvSpPr/>
              <p:nvPr userDrawn="1"/>
            </p:nvSpPr>
            <p:spPr>
              <a:xfrm>
                <a:off x="0" y="384"/>
                <a:ext cx="624" cy="0"/>
              </a:xfrm>
              <a:prstGeom prst="line">
                <a:avLst/>
              </a:prstGeom>
              <a:ln w="12700" cap="flat" cmpd="sng">
                <a:solidFill>
                  <a:schemeClr val="bg2"/>
                </a:solidFill>
                <a:prstDash val="solid"/>
                <a:headEnd type="none" w="med" len="med"/>
                <a:tailEnd type="none" w="med" len="med"/>
              </a:ln>
            </p:spPr>
          </p:sp>
          <p:sp>
            <p:nvSpPr>
              <p:cNvPr id="2149" name="Line 313"/>
              <p:cNvSpPr/>
              <p:nvPr userDrawn="1"/>
            </p:nvSpPr>
            <p:spPr>
              <a:xfrm>
                <a:off x="0" y="477"/>
                <a:ext cx="624" cy="0"/>
              </a:xfrm>
              <a:prstGeom prst="line">
                <a:avLst/>
              </a:prstGeom>
              <a:ln w="19050" cap="flat" cmpd="sng">
                <a:solidFill>
                  <a:schemeClr val="bg2"/>
                </a:solidFill>
                <a:prstDash val="solid"/>
                <a:headEnd type="none" w="med" len="med"/>
                <a:tailEnd type="none" w="med" len="med"/>
              </a:ln>
            </p:spPr>
          </p:sp>
          <p:sp>
            <p:nvSpPr>
              <p:cNvPr id="2150" name="Line 314"/>
              <p:cNvSpPr/>
              <p:nvPr userDrawn="1"/>
            </p:nvSpPr>
            <p:spPr>
              <a:xfrm>
                <a:off x="0" y="339"/>
                <a:ext cx="624" cy="0"/>
              </a:xfrm>
              <a:prstGeom prst="line">
                <a:avLst/>
              </a:prstGeom>
              <a:ln w="19050" cap="flat" cmpd="sng">
                <a:solidFill>
                  <a:schemeClr val="bg2"/>
                </a:solidFill>
                <a:prstDash val="solid"/>
                <a:headEnd type="none" w="med" len="med"/>
                <a:tailEnd type="none" w="med" len="med"/>
              </a:ln>
            </p:spPr>
          </p:sp>
          <p:sp>
            <p:nvSpPr>
              <p:cNvPr id="2151" name="Line 315"/>
              <p:cNvSpPr/>
              <p:nvPr userDrawn="1"/>
            </p:nvSpPr>
            <p:spPr>
              <a:xfrm>
                <a:off x="0" y="318"/>
                <a:ext cx="624" cy="0"/>
              </a:xfrm>
              <a:prstGeom prst="line">
                <a:avLst/>
              </a:prstGeom>
              <a:ln w="9525" cap="flat" cmpd="sng">
                <a:solidFill>
                  <a:schemeClr val="bg2"/>
                </a:solidFill>
                <a:prstDash val="solid"/>
                <a:headEnd type="none" w="med" len="med"/>
                <a:tailEnd type="none" w="med" len="med"/>
              </a:ln>
            </p:spPr>
          </p:sp>
          <p:sp>
            <p:nvSpPr>
              <p:cNvPr id="2152" name="Line 316"/>
              <p:cNvSpPr/>
              <p:nvPr userDrawn="1"/>
            </p:nvSpPr>
            <p:spPr>
              <a:xfrm>
                <a:off x="0" y="258"/>
                <a:ext cx="624" cy="0"/>
              </a:xfrm>
              <a:prstGeom prst="line">
                <a:avLst/>
              </a:prstGeom>
              <a:ln w="19050" cap="flat" cmpd="sng">
                <a:solidFill>
                  <a:schemeClr val="bg2"/>
                </a:solidFill>
                <a:prstDash val="solid"/>
                <a:headEnd type="none" w="med" len="med"/>
                <a:tailEnd type="none" w="med" len="med"/>
              </a:ln>
            </p:spPr>
          </p:sp>
          <p:sp>
            <p:nvSpPr>
              <p:cNvPr id="2153" name="Line 317"/>
              <p:cNvSpPr/>
              <p:nvPr userDrawn="1"/>
            </p:nvSpPr>
            <p:spPr>
              <a:xfrm>
                <a:off x="0" y="70"/>
                <a:ext cx="624" cy="0"/>
              </a:xfrm>
              <a:prstGeom prst="line">
                <a:avLst/>
              </a:prstGeom>
              <a:ln w="9525" cap="flat" cmpd="sng">
                <a:solidFill>
                  <a:schemeClr val="bg2"/>
                </a:solidFill>
                <a:prstDash val="solid"/>
                <a:headEnd type="none" w="med" len="med"/>
                <a:tailEnd type="none" w="med" len="med"/>
              </a:ln>
            </p:spPr>
          </p:sp>
          <p:sp>
            <p:nvSpPr>
              <p:cNvPr id="2154" name="Line 318"/>
              <p:cNvSpPr/>
              <p:nvPr userDrawn="1"/>
            </p:nvSpPr>
            <p:spPr>
              <a:xfrm>
                <a:off x="0" y="43"/>
                <a:ext cx="624" cy="0"/>
              </a:xfrm>
              <a:prstGeom prst="line">
                <a:avLst/>
              </a:prstGeom>
              <a:ln w="38100" cap="flat" cmpd="sng">
                <a:solidFill>
                  <a:schemeClr val="bg2"/>
                </a:solidFill>
                <a:prstDash val="solid"/>
                <a:headEnd type="none" w="med" len="med"/>
                <a:tailEnd type="none" w="med" len="med"/>
              </a:ln>
            </p:spPr>
          </p:sp>
          <p:sp>
            <p:nvSpPr>
              <p:cNvPr id="2155" name="Line 319"/>
              <p:cNvSpPr/>
              <p:nvPr userDrawn="1"/>
            </p:nvSpPr>
            <p:spPr>
              <a:xfrm>
                <a:off x="0" y="91"/>
                <a:ext cx="624" cy="0"/>
              </a:xfrm>
              <a:prstGeom prst="line">
                <a:avLst/>
              </a:prstGeom>
              <a:ln w="12700" cap="flat" cmpd="sng">
                <a:solidFill>
                  <a:schemeClr val="bg2"/>
                </a:solidFill>
                <a:prstDash val="solid"/>
                <a:headEnd type="none" w="med" len="med"/>
                <a:tailEnd type="none" w="med" len="med"/>
              </a:ln>
            </p:spPr>
          </p:sp>
          <p:sp>
            <p:nvSpPr>
              <p:cNvPr id="2156" name="Line 320"/>
              <p:cNvSpPr/>
              <p:nvPr userDrawn="1"/>
            </p:nvSpPr>
            <p:spPr>
              <a:xfrm>
                <a:off x="0" y="145"/>
                <a:ext cx="624" cy="0"/>
              </a:xfrm>
              <a:prstGeom prst="line">
                <a:avLst/>
              </a:prstGeom>
              <a:ln w="12700" cap="flat" cmpd="sng">
                <a:solidFill>
                  <a:schemeClr val="bg2"/>
                </a:solidFill>
                <a:prstDash val="solid"/>
                <a:headEnd type="none" w="med" len="med"/>
                <a:tailEnd type="none" w="med" len="med"/>
              </a:ln>
            </p:spPr>
          </p:sp>
          <p:sp>
            <p:nvSpPr>
              <p:cNvPr id="2157" name="Line 321"/>
              <p:cNvSpPr/>
              <p:nvPr userDrawn="1"/>
            </p:nvSpPr>
            <p:spPr>
              <a:xfrm>
                <a:off x="0" y="202"/>
                <a:ext cx="624" cy="0"/>
              </a:xfrm>
              <a:prstGeom prst="line">
                <a:avLst/>
              </a:prstGeom>
              <a:ln w="38100" cap="flat" cmpd="sng">
                <a:solidFill>
                  <a:schemeClr val="bg2"/>
                </a:solidFill>
                <a:prstDash val="solid"/>
                <a:headEnd type="none" w="med" len="med"/>
                <a:tailEnd type="none" w="med" len="med"/>
              </a:ln>
            </p:spPr>
          </p:sp>
        </p:grpSp>
      </p:grpSp>
      <p:sp>
        <p:nvSpPr>
          <p:cNvPr id="213" name="Rectangle 220"/>
          <p:cNvSpPr>
            <a:spLocks noChangeArrowheads="1"/>
          </p:cNvSpPr>
          <p:nvPr/>
        </p:nvSpPr>
        <p:spPr bwMode="auto">
          <a:xfrm>
            <a:off x="3017838" y="2120900"/>
            <a:ext cx="5662613" cy="777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14" name="Rectangle 219"/>
          <p:cNvSpPr>
            <a:spLocks noChangeArrowheads="1"/>
          </p:cNvSpPr>
          <p:nvPr/>
        </p:nvSpPr>
        <p:spPr bwMode="auto">
          <a:xfrm>
            <a:off x="1098550" y="862013"/>
            <a:ext cx="5662613" cy="777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175" name="Rectangle 103"/>
          <p:cNvSpPr>
            <a:spLocks noGrp="1" noChangeArrowheads="1"/>
          </p:cNvSpPr>
          <p:nvPr>
            <p:ph type="ctrTitle"/>
          </p:nvPr>
        </p:nvSpPr>
        <p:spPr>
          <a:xfrm>
            <a:off x="1169988" y="1046163"/>
            <a:ext cx="7380287" cy="1012825"/>
          </a:xfrm>
        </p:spPr>
        <p:txBody>
          <a:bodyPr/>
          <a:lstStyle>
            <a:lvl1pPr>
              <a:defRPr sz="4000"/>
            </a:lvl1pPr>
          </a:lstStyle>
          <a:p>
            <a:r>
              <a:rPr lang="en-US"/>
              <a:t>Click to edit Master title style</a:t>
            </a:r>
            <a:endParaRPr lang="en-US"/>
          </a:p>
        </p:txBody>
      </p:sp>
      <p:sp>
        <p:nvSpPr>
          <p:cNvPr id="3293" name="Rectangle 221"/>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215" name="Rectangle 105"/>
          <p:cNvSpPr>
            <a:spLocks noGrp="1" noChangeArrowheads="1"/>
          </p:cNvSpPr>
          <p:nvPr>
            <p:ph type="dt" sz="half" idx="2"/>
          </p:nvPr>
        </p:nvSpPr>
        <p:spPr bwMode="auto">
          <a:xfrm>
            <a:off x="1387475" y="6357938"/>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216" name="Rectangle 106"/>
          <p:cNvSpPr>
            <a:spLocks noGrp="1" noChangeArrowheads="1"/>
          </p:cNvSpPr>
          <p:nvPr>
            <p:ph type="ftr" sz="quarter" idx="3"/>
          </p:nvPr>
        </p:nvSpPr>
        <p:spPr bwMode="auto">
          <a:xfrm>
            <a:off x="3722688" y="6357938"/>
            <a:ext cx="2271713" cy="457200"/>
          </a:xfrm>
          <a:prstGeom prst="rect">
            <a:avLst/>
          </a:prstGeom>
          <a:ln>
            <a:miter lim="800000"/>
          </a:ln>
        </p:spPr>
        <p:txBody>
          <a:bodyPr vert="horz" wrap="square" lIns="91440" tIns="45720" rIns="91440" bIns="45720" numCol="1" anchor="b" anchorCtr="0" compatLnSpc="1"/>
          <a:p>
            <a:pPr algn="ctr" eaLnBrk="1" hangingPunct="1">
              <a:buNone/>
            </a:pPr>
            <a:r>
              <a:rPr dirty="0"/>
              <a:t>Khoa HTTT-Đại học CNTT</a:t>
            </a:r>
            <a:endParaRPr dirty="0"/>
          </a:p>
        </p:txBody>
      </p:sp>
      <p:sp>
        <p:nvSpPr>
          <p:cNvPr id="217" name="Rectangle 107"/>
          <p:cNvSpPr>
            <a:spLocks noGrp="1" noChangeArrowheads="1"/>
          </p:cNvSpPr>
          <p:nvPr>
            <p:ph type="sldNum" sz="quarter" idx="4"/>
          </p:nvPr>
        </p:nvSpPr>
        <p:spPr bwMode="auto">
          <a:xfrm>
            <a:off x="6464300" y="6361113"/>
            <a:ext cx="1906588"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4731571-0BE5-4B86-B026-9ECAED3D7F4D}"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slide(fromLeft)">
                                      <p:cBhvr>
                                        <p:cTn id="7" dur="500"/>
                                        <p:tgtEl>
                                          <p:spTgt spid="214"/>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13"/>
                                        </p:tgtEl>
                                        <p:attrNameLst>
                                          <p:attrName>style.visibility</p:attrName>
                                        </p:attrNameLst>
                                      </p:cBhvr>
                                      <p:to>
                                        <p:strVal val="visible"/>
                                      </p:to>
                                    </p:set>
                                    <p:animEffect transition="in" filter="slide(fromRight)">
                                      <p:cBhvr>
                                        <p:cTn id="11"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21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787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09625" y="2214563"/>
            <a:ext cx="3902075" cy="388143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864100" y="2214563"/>
            <a:ext cx="3903663" cy="388143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6" name="Footer Placeholder 5"/>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6" name="Footer Placeholder 5"/>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8" name="Footer Placeholder 7"/>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4" name="Footer Placeholder 3"/>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6" name="Footer Placeholder 5"/>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6" name="Footer Placeholder 5"/>
          <p:cNvSpPr>
            <a:spLocks noGrp="1"/>
          </p:cNvSpPr>
          <p:nvPr>
            <p:ph type="ftr" sz="quarter" idx="11"/>
          </p:nvPr>
        </p:nvSpPr>
        <p:spPr/>
        <p:txBody>
          <a:bodyPr/>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25"/>
          <p:cNvGrpSpPr/>
          <p:nvPr/>
        </p:nvGrpSpPr>
        <p:grpSpPr>
          <a:xfrm>
            <a:off x="0" y="68263"/>
            <a:ext cx="8915400" cy="6713537"/>
            <a:chOff x="0" y="43"/>
            <a:chExt cx="5616" cy="4229"/>
          </a:xfrm>
        </p:grpSpPr>
        <p:grpSp>
          <p:nvGrpSpPr>
            <p:cNvPr id="1032" name="Group 222"/>
            <p:cNvGrpSpPr/>
            <p:nvPr userDrawn="1"/>
          </p:nvGrpSpPr>
          <p:grpSpPr>
            <a:xfrm>
              <a:off x="0" y="43"/>
              <a:ext cx="408" cy="4229"/>
              <a:chOff x="0" y="43"/>
              <a:chExt cx="5760" cy="4229"/>
            </a:xfrm>
          </p:grpSpPr>
          <p:sp>
            <p:nvSpPr>
              <p:cNvPr id="1038" name="Line 122"/>
              <p:cNvSpPr/>
              <p:nvPr userDrawn="1"/>
            </p:nvSpPr>
            <p:spPr>
              <a:xfrm>
                <a:off x="0" y="4203"/>
                <a:ext cx="5760" cy="0"/>
              </a:xfrm>
              <a:prstGeom prst="line">
                <a:avLst/>
              </a:prstGeom>
              <a:ln w="9525" cap="flat" cmpd="sng">
                <a:solidFill>
                  <a:schemeClr val="bg2"/>
                </a:solidFill>
                <a:prstDash val="solid"/>
                <a:headEnd type="none" w="med" len="med"/>
                <a:tailEnd type="none" w="med" len="med"/>
              </a:ln>
            </p:spPr>
          </p:sp>
          <p:sp>
            <p:nvSpPr>
              <p:cNvPr id="1039" name="Line 123"/>
              <p:cNvSpPr/>
              <p:nvPr userDrawn="1"/>
            </p:nvSpPr>
            <p:spPr>
              <a:xfrm>
                <a:off x="0" y="4239"/>
                <a:ext cx="5760" cy="0"/>
              </a:xfrm>
              <a:prstGeom prst="line">
                <a:avLst/>
              </a:prstGeom>
              <a:ln w="38100" cap="flat" cmpd="sng">
                <a:solidFill>
                  <a:schemeClr val="bg2"/>
                </a:solidFill>
                <a:prstDash val="solid"/>
                <a:headEnd type="none" w="med" len="med"/>
                <a:tailEnd type="none" w="med" len="med"/>
              </a:ln>
            </p:spPr>
          </p:sp>
          <p:sp>
            <p:nvSpPr>
              <p:cNvPr id="1040" name="Line 124"/>
              <p:cNvSpPr/>
              <p:nvPr userDrawn="1"/>
            </p:nvSpPr>
            <p:spPr>
              <a:xfrm>
                <a:off x="0" y="4272"/>
                <a:ext cx="5760" cy="0"/>
              </a:xfrm>
              <a:prstGeom prst="line">
                <a:avLst/>
              </a:prstGeom>
              <a:ln w="19050" cap="flat" cmpd="sng">
                <a:solidFill>
                  <a:schemeClr val="bg2"/>
                </a:solidFill>
                <a:prstDash val="solid"/>
                <a:headEnd type="none" w="med" len="med"/>
                <a:tailEnd type="none" w="med" len="med"/>
              </a:ln>
            </p:spPr>
          </p:sp>
          <p:sp>
            <p:nvSpPr>
              <p:cNvPr id="1041" name="Line 125"/>
              <p:cNvSpPr/>
              <p:nvPr userDrawn="1"/>
            </p:nvSpPr>
            <p:spPr>
              <a:xfrm>
                <a:off x="0" y="4113"/>
                <a:ext cx="5760" cy="0"/>
              </a:xfrm>
              <a:prstGeom prst="line">
                <a:avLst/>
              </a:prstGeom>
              <a:ln w="28575" cap="flat" cmpd="sng">
                <a:solidFill>
                  <a:schemeClr val="bg2"/>
                </a:solidFill>
                <a:prstDash val="solid"/>
                <a:headEnd type="none" w="med" len="med"/>
                <a:tailEnd type="none" w="med" len="med"/>
              </a:ln>
            </p:spPr>
          </p:sp>
          <p:sp>
            <p:nvSpPr>
              <p:cNvPr id="1042" name="Line 126"/>
              <p:cNvSpPr/>
              <p:nvPr userDrawn="1"/>
            </p:nvSpPr>
            <p:spPr>
              <a:xfrm>
                <a:off x="0" y="4065"/>
                <a:ext cx="5760" cy="0"/>
              </a:xfrm>
              <a:prstGeom prst="line">
                <a:avLst/>
              </a:prstGeom>
              <a:ln w="12700" cap="flat" cmpd="sng">
                <a:solidFill>
                  <a:schemeClr val="bg2"/>
                </a:solidFill>
                <a:prstDash val="solid"/>
                <a:headEnd type="none" w="med" len="med"/>
                <a:tailEnd type="none" w="med" len="med"/>
              </a:ln>
            </p:spPr>
          </p:sp>
          <p:sp>
            <p:nvSpPr>
              <p:cNvPr id="1043" name="Line 127"/>
              <p:cNvSpPr/>
              <p:nvPr userDrawn="1"/>
            </p:nvSpPr>
            <p:spPr>
              <a:xfrm>
                <a:off x="0" y="4158"/>
                <a:ext cx="5760" cy="0"/>
              </a:xfrm>
              <a:prstGeom prst="line">
                <a:avLst/>
              </a:prstGeom>
              <a:ln w="19050" cap="flat" cmpd="sng">
                <a:solidFill>
                  <a:schemeClr val="bg2"/>
                </a:solidFill>
                <a:prstDash val="solid"/>
                <a:headEnd type="none" w="med" len="med"/>
                <a:tailEnd type="none" w="med" len="med"/>
              </a:ln>
            </p:spPr>
          </p:sp>
          <p:sp>
            <p:nvSpPr>
              <p:cNvPr id="1044" name="Line 128"/>
              <p:cNvSpPr/>
              <p:nvPr userDrawn="1"/>
            </p:nvSpPr>
            <p:spPr>
              <a:xfrm>
                <a:off x="0" y="3666"/>
                <a:ext cx="5760" cy="0"/>
              </a:xfrm>
              <a:prstGeom prst="line">
                <a:avLst/>
              </a:prstGeom>
              <a:ln w="9525" cap="flat" cmpd="sng">
                <a:solidFill>
                  <a:schemeClr val="bg2"/>
                </a:solidFill>
                <a:prstDash val="solid"/>
                <a:headEnd type="none" w="med" len="med"/>
                <a:tailEnd type="none" w="med" len="med"/>
              </a:ln>
            </p:spPr>
          </p:sp>
          <p:sp>
            <p:nvSpPr>
              <p:cNvPr id="1045" name="Line 129"/>
              <p:cNvSpPr/>
              <p:nvPr userDrawn="1"/>
            </p:nvSpPr>
            <p:spPr>
              <a:xfrm>
                <a:off x="0" y="3639"/>
                <a:ext cx="5760" cy="0"/>
              </a:xfrm>
              <a:prstGeom prst="line">
                <a:avLst/>
              </a:prstGeom>
              <a:ln w="38100" cap="flat" cmpd="sng">
                <a:solidFill>
                  <a:schemeClr val="bg2"/>
                </a:solidFill>
                <a:prstDash val="solid"/>
                <a:headEnd type="none" w="med" len="med"/>
                <a:tailEnd type="none" w="med" len="med"/>
              </a:ln>
            </p:spPr>
          </p:sp>
          <p:sp>
            <p:nvSpPr>
              <p:cNvPr id="1046" name="Line 130"/>
              <p:cNvSpPr/>
              <p:nvPr userDrawn="1"/>
            </p:nvSpPr>
            <p:spPr>
              <a:xfrm>
                <a:off x="0" y="4020"/>
                <a:ext cx="5760" cy="0"/>
              </a:xfrm>
              <a:prstGeom prst="line">
                <a:avLst/>
              </a:prstGeom>
              <a:ln w="19050" cap="flat" cmpd="sng">
                <a:solidFill>
                  <a:schemeClr val="bg2"/>
                </a:solidFill>
                <a:prstDash val="solid"/>
                <a:headEnd type="none" w="med" len="med"/>
                <a:tailEnd type="none" w="med" len="med"/>
              </a:ln>
            </p:spPr>
          </p:sp>
          <p:sp>
            <p:nvSpPr>
              <p:cNvPr id="1047" name="Line 131"/>
              <p:cNvSpPr/>
              <p:nvPr userDrawn="1"/>
            </p:nvSpPr>
            <p:spPr>
              <a:xfrm>
                <a:off x="0" y="3894"/>
                <a:ext cx="5760" cy="0"/>
              </a:xfrm>
              <a:prstGeom prst="line">
                <a:avLst/>
              </a:prstGeom>
              <a:ln w="28575" cap="flat" cmpd="sng">
                <a:solidFill>
                  <a:schemeClr val="bg2"/>
                </a:solidFill>
                <a:prstDash val="solid"/>
                <a:headEnd type="none" w="med" len="med"/>
                <a:tailEnd type="none" w="med" len="med"/>
              </a:ln>
            </p:spPr>
          </p:sp>
          <p:sp>
            <p:nvSpPr>
              <p:cNvPr id="1048" name="Line 132"/>
              <p:cNvSpPr/>
              <p:nvPr userDrawn="1"/>
            </p:nvSpPr>
            <p:spPr>
              <a:xfrm>
                <a:off x="0" y="3813"/>
                <a:ext cx="5760" cy="0"/>
              </a:xfrm>
              <a:prstGeom prst="line">
                <a:avLst/>
              </a:prstGeom>
              <a:ln w="12700" cap="flat" cmpd="sng">
                <a:solidFill>
                  <a:schemeClr val="bg2"/>
                </a:solidFill>
                <a:prstDash val="solid"/>
                <a:headEnd type="none" w="med" len="med"/>
                <a:tailEnd type="none" w="med" len="med"/>
              </a:ln>
            </p:spPr>
          </p:sp>
          <p:sp>
            <p:nvSpPr>
              <p:cNvPr id="1049" name="Line 133"/>
              <p:cNvSpPr/>
              <p:nvPr userDrawn="1"/>
            </p:nvSpPr>
            <p:spPr>
              <a:xfrm>
                <a:off x="0" y="3999"/>
                <a:ext cx="5760" cy="0"/>
              </a:xfrm>
              <a:prstGeom prst="line">
                <a:avLst/>
              </a:prstGeom>
              <a:ln w="9525" cap="flat" cmpd="sng">
                <a:solidFill>
                  <a:schemeClr val="bg2"/>
                </a:solidFill>
                <a:prstDash val="solid"/>
                <a:headEnd type="none" w="med" len="med"/>
                <a:tailEnd type="none" w="med" len="med"/>
              </a:ln>
            </p:spPr>
          </p:sp>
          <p:sp>
            <p:nvSpPr>
              <p:cNvPr id="1050" name="Line 134"/>
              <p:cNvSpPr/>
              <p:nvPr userDrawn="1"/>
            </p:nvSpPr>
            <p:spPr>
              <a:xfrm>
                <a:off x="0" y="3687"/>
                <a:ext cx="5760" cy="0"/>
              </a:xfrm>
              <a:prstGeom prst="line">
                <a:avLst/>
              </a:prstGeom>
              <a:ln w="12700" cap="flat" cmpd="sng">
                <a:solidFill>
                  <a:schemeClr val="bg2"/>
                </a:solidFill>
                <a:prstDash val="solid"/>
                <a:headEnd type="none" w="med" len="med"/>
                <a:tailEnd type="none" w="med" len="med"/>
              </a:ln>
            </p:spPr>
          </p:sp>
          <p:sp>
            <p:nvSpPr>
              <p:cNvPr id="1051" name="Line 135"/>
              <p:cNvSpPr/>
              <p:nvPr userDrawn="1"/>
            </p:nvSpPr>
            <p:spPr>
              <a:xfrm>
                <a:off x="0" y="3741"/>
                <a:ext cx="5760" cy="0"/>
              </a:xfrm>
              <a:prstGeom prst="line">
                <a:avLst/>
              </a:prstGeom>
              <a:ln w="12700" cap="flat" cmpd="sng">
                <a:solidFill>
                  <a:schemeClr val="bg2"/>
                </a:solidFill>
                <a:prstDash val="solid"/>
                <a:headEnd type="none" w="med" len="med"/>
                <a:tailEnd type="none" w="med" len="med"/>
              </a:ln>
            </p:spPr>
          </p:sp>
          <p:sp>
            <p:nvSpPr>
              <p:cNvPr id="1052" name="Line 136"/>
              <p:cNvSpPr/>
              <p:nvPr userDrawn="1"/>
            </p:nvSpPr>
            <p:spPr>
              <a:xfrm>
                <a:off x="0" y="3939"/>
                <a:ext cx="5760" cy="0"/>
              </a:xfrm>
              <a:prstGeom prst="line">
                <a:avLst/>
              </a:prstGeom>
              <a:ln w="19050" cap="flat" cmpd="sng">
                <a:solidFill>
                  <a:schemeClr val="bg2"/>
                </a:solidFill>
                <a:prstDash val="solid"/>
                <a:headEnd type="none" w="med" len="med"/>
                <a:tailEnd type="none" w="med" len="med"/>
              </a:ln>
            </p:spPr>
          </p:sp>
          <p:sp>
            <p:nvSpPr>
              <p:cNvPr id="1053" name="Line 137"/>
              <p:cNvSpPr/>
              <p:nvPr userDrawn="1"/>
            </p:nvSpPr>
            <p:spPr>
              <a:xfrm>
                <a:off x="0" y="3918"/>
                <a:ext cx="5760" cy="0"/>
              </a:xfrm>
              <a:prstGeom prst="line">
                <a:avLst/>
              </a:prstGeom>
              <a:ln w="9525" cap="flat" cmpd="sng">
                <a:solidFill>
                  <a:schemeClr val="bg2"/>
                </a:solidFill>
                <a:prstDash val="solid"/>
                <a:headEnd type="none" w="med" len="med"/>
                <a:tailEnd type="none" w="med" len="med"/>
              </a:ln>
            </p:spPr>
          </p:sp>
          <p:sp>
            <p:nvSpPr>
              <p:cNvPr id="1054" name="Line 138"/>
              <p:cNvSpPr/>
              <p:nvPr userDrawn="1"/>
            </p:nvSpPr>
            <p:spPr>
              <a:xfrm>
                <a:off x="0" y="3510"/>
                <a:ext cx="5760" cy="0"/>
              </a:xfrm>
              <a:prstGeom prst="line">
                <a:avLst/>
              </a:prstGeom>
              <a:ln w="9525" cap="flat" cmpd="sng">
                <a:solidFill>
                  <a:schemeClr val="bg2"/>
                </a:solidFill>
                <a:prstDash val="solid"/>
                <a:headEnd type="none" w="med" len="med"/>
                <a:tailEnd type="none" w="med" len="med"/>
              </a:ln>
            </p:spPr>
          </p:sp>
          <p:sp>
            <p:nvSpPr>
              <p:cNvPr id="1055" name="Line 139"/>
              <p:cNvSpPr/>
              <p:nvPr userDrawn="1"/>
            </p:nvSpPr>
            <p:spPr>
              <a:xfrm>
                <a:off x="0" y="3546"/>
                <a:ext cx="5760" cy="0"/>
              </a:xfrm>
              <a:prstGeom prst="line">
                <a:avLst/>
              </a:prstGeom>
              <a:ln w="38100" cap="flat" cmpd="sng">
                <a:solidFill>
                  <a:schemeClr val="bg2"/>
                </a:solidFill>
                <a:prstDash val="solid"/>
                <a:headEnd type="none" w="med" len="med"/>
                <a:tailEnd type="none" w="med" len="med"/>
              </a:ln>
            </p:spPr>
          </p:sp>
          <p:sp>
            <p:nvSpPr>
              <p:cNvPr id="1056" name="Line 140"/>
              <p:cNvSpPr/>
              <p:nvPr userDrawn="1"/>
            </p:nvSpPr>
            <p:spPr>
              <a:xfrm>
                <a:off x="0" y="3579"/>
                <a:ext cx="5760" cy="0"/>
              </a:xfrm>
              <a:prstGeom prst="line">
                <a:avLst/>
              </a:prstGeom>
              <a:ln w="19050" cap="flat" cmpd="sng">
                <a:solidFill>
                  <a:schemeClr val="bg2"/>
                </a:solidFill>
                <a:prstDash val="solid"/>
                <a:headEnd type="none" w="med" len="med"/>
                <a:tailEnd type="none" w="med" len="med"/>
              </a:ln>
            </p:spPr>
          </p:sp>
          <p:sp>
            <p:nvSpPr>
              <p:cNvPr id="1057" name="Line 141"/>
              <p:cNvSpPr/>
              <p:nvPr userDrawn="1"/>
            </p:nvSpPr>
            <p:spPr>
              <a:xfrm>
                <a:off x="0" y="3420"/>
                <a:ext cx="5760" cy="0"/>
              </a:xfrm>
              <a:prstGeom prst="line">
                <a:avLst/>
              </a:prstGeom>
              <a:ln w="28575" cap="flat" cmpd="sng">
                <a:solidFill>
                  <a:schemeClr val="bg2"/>
                </a:solidFill>
                <a:prstDash val="solid"/>
                <a:headEnd type="none" w="med" len="med"/>
                <a:tailEnd type="none" w="med" len="med"/>
              </a:ln>
            </p:spPr>
          </p:sp>
          <p:sp>
            <p:nvSpPr>
              <p:cNvPr id="1058" name="Line 142"/>
              <p:cNvSpPr/>
              <p:nvPr userDrawn="1"/>
            </p:nvSpPr>
            <p:spPr>
              <a:xfrm>
                <a:off x="0" y="3372"/>
                <a:ext cx="5760" cy="0"/>
              </a:xfrm>
              <a:prstGeom prst="line">
                <a:avLst/>
              </a:prstGeom>
              <a:ln w="12700" cap="flat" cmpd="sng">
                <a:solidFill>
                  <a:schemeClr val="bg2"/>
                </a:solidFill>
                <a:prstDash val="solid"/>
                <a:headEnd type="none" w="med" len="med"/>
                <a:tailEnd type="none" w="med" len="med"/>
              </a:ln>
            </p:spPr>
          </p:sp>
          <p:sp>
            <p:nvSpPr>
              <p:cNvPr id="1059" name="Line 143"/>
              <p:cNvSpPr/>
              <p:nvPr userDrawn="1"/>
            </p:nvSpPr>
            <p:spPr>
              <a:xfrm>
                <a:off x="0" y="3465"/>
                <a:ext cx="5760" cy="0"/>
              </a:xfrm>
              <a:prstGeom prst="line">
                <a:avLst/>
              </a:prstGeom>
              <a:ln w="19050" cap="flat" cmpd="sng">
                <a:solidFill>
                  <a:schemeClr val="bg2"/>
                </a:solidFill>
                <a:prstDash val="solid"/>
                <a:headEnd type="none" w="med" len="med"/>
                <a:tailEnd type="none" w="med" len="med"/>
              </a:ln>
            </p:spPr>
          </p:sp>
          <p:sp>
            <p:nvSpPr>
              <p:cNvPr id="1060" name="Line 144"/>
              <p:cNvSpPr/>
              <p:nvPr userDrawn="1"/>
            </p:nvSpPr>
            <p:spPr>
              <a:xfrm>
                <a:off x="0" y="2973"/>
                <a:ext cx="5760" cy="0"/>
              </a:xfrm>
              <a:prstGeom prst="line">
                <a:avLst/>
              </a:prstGeom>
              <a:ln w="9525" cap="flat" cmpd="sng">
                <a:solidFill>
                  <a:schemeClr val="bg2"/>
                </a:solidFill>
                <a:prstDash val="solid"/>
                <a:headEnd type="none" w="med" len="med"/>
                <a:tailEnd type="none" w="med" len="med"/>
              </a:ln>
            </p:spPr>
          </p:sp>
          <p:sp>
            <p:nvSpPr>
              <p:cNvPr id="1061" name="Line 145"/>
              <p:cNvSpPr/>
              <p:nvPr userDrawn="1"/>
            </p:nvSpPr>
            <p:spPr>
              <a:xfrm>
                <a:off x="0" y="2946"/>
                <a:ext cx="5760" cy="0"/>
              </a:xfrm>
              <a:prstGeom prst="line">
                <a:avLst/>
              </a:prstGeom>
              <a:ln w="38100" cap="flat" cmpd="sng">
                <a:solidFill>
                  <a:schemeClr val="bg2"/>
                </a:solidFill>
                <a:prstDash val="solid"/>
                <a:headEnd type="none" w="med" len="med"/>
                <a:tailEnd type="none" w="med" len="med"/>
              </a:ln>
            </p:spPr>
          </p:sp>
          <p:sp>
            <p:nvSpPr>
              <p:cNvPr id="1062" name="Line 146"/>
              <p:cNvSpPr/>
              <p:nvPr userDrawn="1"/>
            </p:nvSpPr>
            <p:spPr>
              <a:xfrm>
                <a:off x="0" y="3327"/>
                <a:ext cx="5760" cy="0"/>
              </a:xfrm>
              <a:prstGeom prst="line">
                <a:avLst/>
              </a:prstGeom>
              <a:ln w="19050" cap="flat" cmpd="sng">
                <a:solidFill>
                  <a:schemeClr val="bg2"/>
                </a:solidFill>
                <a:prstDash val="solid"/>
                <a:headEnd type="none" w="med" len="med"/>
                <a:tailEnd type="none" w="med" len="med"/>
              </a:ln>
            </p:spPr>
          </p:sp>
          <p:sp>
            <p:nvSpPr>
              <p:cNvPr id="1063" name="Line 147"/>
              <p:cNvSpPr/>
              <p:nvPr userDrawn="1"/>
            </p:nvSpPr>
            <p:spPr>
              <a:xfrm>
                <a:off x="0" y="3201"/>
                <a:ext cx="5760" cy="0"/>
              </a:xfrm>
              <a:prstGeom prst="line">
                <a:avLst/>
              </a:prstGeom>
              <a:ln w="28575" cap="flat" cmpd="sng">
                <a:solidFill>
                  <a:schemeClr val="bg2"/>
                </a:solidFill>
                <a:prstDash val="solid"/>
                <a:headEnd type="none" w="med" len="med"/>
                <a:tailEnd type="none" w="med" len="med"/>
              </a:ln>
            </p:spPr>
          </p:sp>
          <p:sp>
            <p:nvSpPr>
              <p:cNvPr id="1064" name="Line 148"/>
              <p:cNvSpPr/>
              <p:nvPr userDrawn="1"/>
            </p:nvSpPr>
            <p:spPr>
              <a:xfrm>
                <a:off x="0" y="3120"/>
                <a:ext cx="5760" cy="0"/>
              </a:xfrm>
              <a:prstGeom prst="line">
                <a:avLst/>
              </a:prstGeom>
              <a:ln w="12700" cap="flat" cmpd="sng">
                <a:solidFill>
                  <a:schemeClr val="bg2"/>
                </a:solidFill>
                <a:prstDash val="solid"/>
                <a:headEnd type="none" w="med" len="med"/>
                <a:tailEnd type="none" w="med" len="med"/>
              </a:ln>
            </p:spPr>
          </p:sp>
          <p:sp>
            <p:nvSpPr>
              <p:cNvPr id="1065" name="Line 149"/>
              <p:cNvSpPr/>
              <p:nvPr userDrawn="1"/>
            </p:nvSpPr>
            <p:spPr>
              <a:xfrm>
                <a:off x="0" y="3306"/>
                <a:ext cx="5760" cy="0"/>
              </a:xfrm>
              <a:prstGeom prst="line">
                <a:avLst/>
              </a:prstGeom>
              <a:ln w="9525" cap="flat" cmpd="sng">
                <a:solidFill>
                  <a:schemeClr val="bg2"/>
                </a:solidFill>
                <a:prstDash val="solid"/>
                <a:headEnd type="none" w="med" len="med"/>
                <a:tailEnd type="none" w="med" len="med"/>
              </a:ln>
            </p:spPr>
          </p:sp>
          <p:sp>
            <p:nvSpPr>
              <p:cNvPr id="1066" name="Line 150"/>
              <p:cNvSpPr/>
              <p:nvPr userDrawn="1"/>
            </p:nvSpPr>
            <p:spPr>
              <a:xfrm>
                <a:off x="0" y="2994"/>
                <a:ext cx="5760" cy="0"/>
              </a:xfrm>
              <a:prstGeom prst="line">
                <a:avLst/>
              </a:prstGeom>
              <a:ln w="12700" cap="flat" cmpd="sng">
                <a:solidFill>
                  <a:schemeClr val="bg2"/>
                </a:solidFill>
                <a:prstDash val="solid"/>
                <a:headEnd type="none" w="med" len="med"/>
                <a:tailEnd type="none" w="med" len="med"/>
              </a:ln>
            </p:spPr>
          </p:sp>
          <p:sp>
            <p:nvSpPr>
              <p:cNvPr id="1067" name="Line 151"/>
              <p:cNvSpPr/>
              <p:nvPr userDrawn="1"/>
            </p:nvSpPr>
            <p:spPr>
              <a:xfrm>
                <a:off x="0" y="3048"/>
                <a:ext cx="5760" cy="0"/>
              </a:xfrm>
              <a:prstGeom prst="line">
                <a:avLst/>
              </a:prstGeom>
              <a:ln w="12700" cap="flat" cmpd="sng">
                <a:solidFill>
                  <a:schemeClr val="bg2"/>
                </a:solidFill>
                <a:prstDash val="solid"/>
                <a:headEnd type="none" w="med" len="med"/>
                <a:tailEnd type="none" w="med" len="med"/>
              </a:ln>
            </p:spPr>
          </p:sp>
          <p:sp>
            <p:nvSpPr>
              <p:cNvPr id="1068" name="Line 152"/>
              <p:cNvSpPr/>
              <p:nvPr userDrawn="1"/>
            </p:nvSpPr>
            <p:spPr>
              <a:xfrm>
                <a:off x="0" y="3246"/>
                <a:ext cx="5760" cy="0"/>
              </a:xfrm>
              <a:prstGeom prst="line">
                <a:avLst/>
              </a:prstGeom>
              <a:ln w="19050" cap="flat" cmpd="sng">
                <a:solidFill>
                  <a:schemeClr val="bg2"/>
                </a:solidFill>
                <a:prstDash val="solid"/>
                <a:headEnd type="none" w="med" len="med"/>
                <a:tailEnd type="none" w="med" len="med"/>
              </a:ln>
            </p:spPr>
          </p:sp>
          <p:sp>
            <p:nvSpPr>
              <p:cNvPr id="1069" name="Line 153"/>
              <p:cNvSpPr/>
              <p:nvPr userDrawn="1"/>
            </p:nvSpPr>
            <p:spPr>
              <a:xfrm>
                <a:off x="0" y="3225"/>
                <a:ext cx="5760" cy="0"/>
              </a:xfrm>
              <a:prstGeom prst="line">
                <a:avLst/>
              </a:prstGeom>
              <a:ln w="9525" cap="flat" cmpd="sng">
                <a:solidFill>
                  <a:schemeClr val="bg2"/>
                </a:solidFill>
                <a:prstDash val="solid"/>
                <a:headEnd type="none" w="med" len="med"/>
                <a:tailEnd type="none" w="med" len="med"/>
              </a:ln>
            </p:spPr>
          </p:sp>
          <p:sp>
            <p:nvSpPr>
              <p:cNvPr id="1070" name="Line 154"/>
              <p:cNvSpPr/>
              <p:nvPr userDrawn="1"/>
            </p:nvSpPr>
            <p:spPr>
              <a:xfrm>
                <a:off x="0" y="2831"/>
                <a:ext cx="5760" cy="0"/>
              </a:xfrm>
              <a:prstGeom prst="line">
                <a:avLst/>
              </a:prstGeom>
              <a:ln w="28575" cap="flat" cmpd="sng">
                <a:solidFill>
                  <a:schemeClr val="bg2"/>
                </a:solidFill>
                <a:prstDash val="solid"/>
                <a:headEnd type="none" w="med" len="med"/>
                <a:tailEnd type="none" w="med" len="med"/>
              </a:ln>
            </p:spPr>
          </p:sp>
          <p:sp>
            <p:nvSpPr>
              <p:cNvPr id="1071" name="Line 155"/>
              <p:cNvSpPr/>
              <p:nvPr userDrawn="1"/>
            </p:nvSpPr>
            <p:spPr>
              <a:xfrm>
                <a:off x="0" y="2750"/>
                <a:ext cx="5760" cy="0"/>
              </a:xfrm>
              <a:prstGeom prst="line">
                <a:avLst/>
              </a:prstGeom>
              <a:ln w="12700" cap="flat" cmpd="sng">
                <a:solidFill>
                  <a:schemeClr val="bg2"/>
                </a:solidFill>
                <a:prstDash val="solid"/>
                <a:headEnd type="none" w="med" len="med"/>
                <a:tailEnd type="none" w="med" len="med"/>
              </a:ln>
            </p:spPr>
          </p:sp>
          <p:sp>
            <p:nvSpPr>
              <p:cNvPr id="1072" name="Line 156"/>
              <p:cNvSpPr/>
              <p:nvPr userDrawn="1"/>
            </p:nvSpPr>
            <p:spPr>
              <a:xfrm>
                <a:off x="0" y="2678"/>
                <a:ext cx="5760" cy="0"/>
              </a:xfrm>
              <a:prstGeom prst="line">
                <a:avLst/>
              </a:prstGeom>
              <a:ln w="12700" cap="flat" cmpd="sng">
                <a:solidFill>
                  <a:schemeClr val="bg2"/>
                </a:solidFill>
                <a:prstDash val="solid"/>
                <a:headEnd type="none" w="med" len="med"/>
                <a:tailEnd type="none" w="med" len="med"/>
              </a:ln>
            </p:spPr>
          </p:sp>
          <p:sp>
            <p:nvSpPr>
              <p:cNvPr id="1073" name="Line 157"/>
              <p:cNvSpPr/>
              <p:nvPr userDrawn="1"/>
            </p:nvSpPr>
            <p:spPr>
              <a:xfrm>
                <a:off x="0" y="2876"/>
                <a:ext cx="5760" cy="0"/>
              </a:xfrm>
              <a:prstGeom prst="line">
                <a:avLst/>
              </a:prstGeom>
              <a:ln w="19050" cap="flat" cmpd="sng">
                <a:solidFill>
                  <a:schemeClr val="bg2"/>
                </a:solidFill>
                <a:prstDash val="solid"/>
                <a:headEnd type="none" w="med" len="med"/>
                <a:tailEnd type="none" w="med" len="med"/>
              </a:ln>
            </p:spPr>
          </p:sp>
          <p:sp>
            <p:nvSpPr>
              <p:cNvPr id="1074" name="Line 158"/>
              <p:cNvSpPr/>
              <p:nvPr userDrawn="1"/>
            </p:nvSpPr>
            <p:spPr>
              <a:xfrm>
                <a:off x="0" y="2855"/>
                <a:ext cx="5760" cy="0"/>
              </a:xfrm>
              <a:prstGeom prst="line">
                <a:avLst/>
              </a:prstGeom>
              <a:ln w="9525" cap="flat" cmpd="sng">
                <a:solidFill>
                  <a:schemeClr val="bg2"/>
                </a:solidFill>
                <a:prstDash val="solid"/>
                <a:headEnd type="none" w="med" len="med"/>
                <a:tailEnd type="none" w="med" len="med"/>
              </a:ln>
            </p:spPr>
          </p:sp>
          <p:sp>
            <p:nvSpPr>
              <p:cNvPr id="1075" name="Line 159"/>
              <p:cNvSpPr/>
              <p:nvPr userDrawn="1"/>
            </p:nvSpPr>
            <p:spPr>
              <a:xfrm>
                <a:off x="0" y="2554"/>
                <a:ext cx="5760" cy="0"/>
              </a:xfrm>
              <a:prstGeom prst="line">
                <a:avLst/>
              </a:prstGeom>
              <a:ln w="9525" cap="flat" cmpd="sng">
                <a:solidFill>
                  <a:schemeClr val="bg2"/>
                </a:solidFill>
                <a:prstDash val="solid"/>
                <a:headEnd type="none" w="med" len="med"/>
                <a:tailEnd type="none" w="med" len="med"/>
              </a:ln>
            </p:spPr>
          </p:sp>
          <p:sp>
            <p:nvSpPr>
              <p:cNvPr id="1076" name="Line 160"/>
              <p:cNvSpPr/>
              <p:nvPr userDrawn="1"/>
            </p:nvSpPr>
            <p:spPr>
              <a:xfrm>
                <a:off x="0" y="2590"/>
                <a:ext cx="5760" cy="0"/>
              </a:xfrm>
              <a:prstGeom prst="line">
                <a:avLst/>
              </a:prstGeom>
              <a:ln w="38100" cap="flat" cmpd="sng">
                <a:solidFill>
                  <a:schemeClr val="bg2"/>
                </a:solidFill>
                <a:prstDash val="solid"/>
                <a:headEnd type="none" w="med" len="med"/>
                <a:tailEnd type="none" w="med" len="med"/>
              </a:ln>
            </p:spPr>
          </p:sp>
          <p:sp>
            <p:nvSpPr>
              <p:cNvPr id="1077" name="Line 161"/>
              <p:cNvSpPr/>
              <p:nvPr userDrawn="1"/>
            </p:nvSpPr>
            <p:spPr>
              <a:xfrm>
                <a:off x="0" y="2623"/>
                <a:ext cx="5760" cy="0"/>
              </a:xfrm>
              <a:prstGeom prst="line">
                <a:avLst/>
              </a:prstGeom>
              <a:ln w="19050" cap="flat" cmpd="sng">
                <a:solidFill>
                  <a:schemeClr val="bg2"/>
                </a:solidFill>
                <a:prstDash val="solid"/>
                <a:headEnd type="none" w="med" len="med"/>
                <a:tailEnd type="none" w="med" len="med"/>
              </a:ln>
            </p:spPr>
          </p:sp>
          <p:sp>
            <p:nvSpPr>
              <p:cNvPr id="1078" name="Line 162"/>
              <p:cNvSpPr/>
              <p:nvPr userDrawn="1"/>
            </p:nvSpPr>
            <p:spPr>
              <a:xfrm>
                <a:off x="0" y="2464"/>
                <a:ext cx="5760" cy="0"/>
              </a:xfrm>
              <a:prstGeom prst="line">
                <a:avLst/>
              </a:prstGeom>
              <a:ln w="28575" cap="flat" cmpd="sng">
                <a:solidFill>
                  <a:schemeClr val="bg2"/>
                </a:solidFill>
                <a:prstDash val="solid"/>
                <a:headEnd type="none" w="med" len="med"/>
                <a:tailEnd type="none" w="med" len="med"/>
              </a:ln>
            </p:spPr>
          </p:sp>
          <p:sp>
            <p:nvSpPr>
              <p:cNvPr id="1079" name="Line 163"/>
              <p:cNvSpPr/>
              <p:nvPr userDrawn="1"/>
            </p:nvSpPr>
            <p:spPr>
              <a:xfrm>
                <a:off x="0" y="2416"/>
                <a:ext cx="5760" cy="0"/>
              </a:xfrm>
              <a:prstGeom prst="line">
                <a:avLst/>
              </a:prstGeom>
              <a:ln w="12700" cap="flat" cmpd="sng">
                <a:solidFill>
                  <a:schemeClr val="bg2"/>
                </a:solidFill>
                <a:prstDash val="solid"/>
                <a:headEnd type="none" w="med" len="med"/>
                <a:tailEnd type="none" w="med" len="med"/>
              </a:ln>
            </p:spPr>
          </p:sp>
          <p:sp>
            <p:nvSpPr>
              <p:cNvPr id="1080" name="Line 164"/>
              <p:cNvSpPr/>
              <p:nvPr userDrawn="1"/>
            </p:nvSpPr>
            <p:spPr>
              <a:xfrm>
                <a:off x="0" y="2509"/>
                <a:ext cx="5760" cy="0"/>
              </a:xfrm>
              <a:prstGeom prst="line">
                <a:avLst/>
              </a:prstGeom>
              <a:ln w="19050" cap="flat" cmpd="sng">
                <a:solidFill>
                  <a:schemeClr val="bg2"/>
                </a:solidFill>
                <a:prstDash val="solid"/>
                <a:headEnd type="none" w="med" len="med"/>
                <a:tailEnd type="none" w="med" len="med"/>
              </a:ln>
            </p:spPr>
          </p:sp>
          <p:sp>
            <p:nvSpPr>
              <p:cNvPr id="1081" name="Line 165"/>
              <p:cNvSpPr/>
              <p:nvPr userDrawn="1"/>
            </p:nvSpPr>
            <p:spPr>
              <a:xfrm>
                <a:off x="0" y="2371"/>
                <a:ext cx="5760" cy="0"/>
              </a:xfrm>
              <a:prstGeom prst="line">
                <a:avLst/>
              </a:prstGeom>
              <a:ln w="19050" cap="flat" cmpd="sng">
                <a:solidFill>
                  <a:schemeClr val="bg2"/>
                </a:solidFill>
                <a:prstDash val="solid"/>
                <a:headEnd type="none" w="med" len="med"/>
                <a:tailEnd type="none" w="med" len="med"/>
              </a:ln>
            </p:spPr>
          </p:sp>
          <p:sp>
            <p:nvSpPr>
              <p:cNvPr id="1082" name="Line 166"/>
              <p:cNvSpPr/>
              <p:nvPr userDrawn="1"/>
            </p:nvSpPr>
            <p:spPr>
              <a:xfrm>
                <a:off x="0" y="2245"/>
                <a:ext cx="5760" cy="0"/>
              </a:xfrm>
              <a:prstGeom prst="line">
                <a:avLst/>
              </a:prstGeom>
              <a:ln w="28575" cap="flat" cmpd="sng">
                <a:solidFill>
                  <a:schemeClr val="bg2"/>
                </a:solidFill>
                <a:prstDash val="solid"/>
                <a:headEnd type="none" w="med" len="med"/>
                <a:tailEnd type="none" w="med" len="med"/>
              </a:ln>
            </p:spPr>
          </p:sp>
          <p:sp>
            <p:nvSpPr>
              <p:cNvPr id="1083" name="Line 167"/>
              <p:cNvSpPr/>
              <p:nvPr userDrawn="1"/>
            </p:nvSpPr>
            <p:spPr>
              <a:xfrm>
                <a:off x="0" y="2350"/>
                <a:ext cx="5760" cy="0"/>
              </a:xfrm>
              <a:prstGeom prst="line">
                <a:avLst/>
              </a:prstGeom>
              <a:ln w="9525" cap="flat" cmpd="sng">
                <a:solidFill>
                  <a:schemeClr val="bg2"/>
                </a:solidFill>
                <a:prstDash val="solid"/>
                <a:headEnd type="none" w="med" len="med"/>
                <a:tailEnd type="none" w="med" len="med"/>
              </a:ln>
            </p:spPr>
          </p:sp>
          <p:sp>
            <p:nvSpPr>
              <p:cNvPr id="1084" name="Line 168"/>
              <p:cNvSpPr/>
              <p:nvPr userDrawn="1"/>
            </p:nvSpPr>
            <p:spPr>
              <a:xfrm>
                <a:off x="0" y="2290"/>
                <a:ext cx="5760" cy="0"/>
              </a:xfrm>
              <a:prstGeom prst="line">
                <a:avLst/>
              </a:prstGeom>
              <a:ln w="19050" cap="flat" cmpd="sng">
                <a:solidFill>
                  <a:schemeClr val="bg2"/>
                </a:solidFill>
                <a:prstDash val="solid"/>
                <a:headEnd type="none" w="med" len="med"/>
                <a:tailEnd type="none" w="med" len="med"/>
              </a:ln>
            </p:spPr>
          </p:sp>
          <p:sp>
            <p:nvSpPr>
              <p:cNvPr id="1085" name="Line 169"/>
              <p:cNvSpPr/>
              <p:nvPr userDrawn="1"/>
            </p:nvSpPr>
            <p:spPr>
              <a:xfrm>
                <a:off x="0" y="2269"/>
                <a:ext cx="5760" cy="0"/>
              </a:xfrm>
              <a:prstGeom prst="line">
                <a:avLst/>
              </a:prstGeom>
              <a:ln w="9525" cap="flat" cmpd="sng">
                <a:solidFill>
                  <a:schemeClr val="bg2"/>
                </a:solidFill>
                <a:prstDash val="solid"/>
                <a:headEnd type="none" w="med" len="med"/>
                <a:tailEnd type="none" w="med" len="med"/>
              </a:ln>
            </p:spPr>
          </p:sp>
          <p:sp>
            <p:nvSpPr>
              <p:cNvPr id="1086" name="Line 170"/>
              <p:cNvSpPr/>
              <p:nvPr userDrawn="1"/>
            </p:nvSpPr>
            <p:spPr>
              <a:xfrm>
                <a:off x="0" y="2130"/>
                <a:ext cx="5760" cy="0"/>
              </a:xfrm>
              <a:prstGeom prst="line">
                <a:avLst/>
              </a:prstGeom>
              <a:ln w="9525" cap="flat" cmpd="sng">
                <a:solidFill>
                  <a:schemeClr val="bg2"/>
                </a:solidFill>
                <a:prstDash val="solid"/>
                <a:headEnd type="none" w="med" len="med"/>
                <a:tailEnd type="none" w="med" len="med"/>
              </a:ln>
            </p:spPr>
          </p:sp>
          <p:sp>
            <p:nvSpPr>
              <p:cNvPr id="1087" name="Line 171"/>
              <p:cNvSpPr/>
              <p:nvPr userDrawn="1"/>
            </p:nvSpPr>
            <p:spPr>
              <a:xfrm>
                <a:off x="0" y="2166"/>
                <a:ext cx="5760" cy="0"/>
              </a:xfrm>
              <a:prstGeom prst="line">
                <a:avLst/>
              </a:prstGeom>
              <a:ln w="38100" cap="flat" cmpd="sng">
                <a:solidFill>
                  <a:schemeClr val="bg2"/>
                </a:solidFill>
                <a:prstDash val="solid"/>
                <a:headEnd type="none" w="med" len="med"/>
                <a:tailEnd type="none" w="med" len="med"/>
              </a:ln>
            </p:spPr>
          </p:sp>
          <p:sp>
            <p:nvSpPr>
              <p:cNvPr id="1088" name="Line 172"/>
              <p:cNvSpPr/>
              <p:nvPr userDrawn="1"/>
            </p:nvSpPr>
            <p:spPr>
              <a:xfrm>
                <a:off x="0" y="2199"/>
                <a:ext cx="5760" cy="0"/>
              </a:xfrm>
              <a:prstGeom prst="line">
                <a:avLst/>
              </a:prstGeom>
              <a:ln w="19050" cap="flat" cmpd="sng">
                <a:solidFill>
                  <a:schemeClr val="bg2"/>
                </a:solidFill>
                <a:prstDash val="solid"/>
                <a:headEnd type="none" w="med" len="med"/>
                <a:tailEnd type="none" w="med" len="med"/>
              </a:ln>
            </p:spPr>
          </p:sp>
          <p:sp>
            <p:nvSpPr>
              <p:cNvPr id="1089" name="Line 173"/>
              <p:cNvSpPr/>
              <p:nvPr userDrawn="1"/>
            </p:nvSpPr>
            <p:spPr>
              <a:xfrm>
                <a:off x="0" y="2040"/>
                <a:ext cx="5760" cy="0"/>
              </a:xfrm>
              <a:prstGeom prst="line">
                <a:avLst/>
              </a:prstGeom>
              <a:ln w="28575" cap="flat" cmpd="sng">
                <a:solidFill>
                  <a:schemeClr val="bg2"/>
                </a:solidFill>
                <a:prstDash val="solid"/>
                <a:headEnd type="none" w="med" len="med"/>
                <a:tailEnd type="none" w="med" len="med"/>
              </a:ln>
            </p:spPr>
          </p:sp>
          <p:sp>
            <p:nvSpPr>
              <p:cNvPr id="1090" name="Line 174"/>
              <p:cNvSpPr/>
              <p:nvPr userDrawn="1"/>
            </p:nvSpPr>
            <p:spPr>
              <a:xfrm>
                <a:off x="0" y="1992"/>
                <a:ext cx="5760" cy="0"/>
              </a:xfrm>
              <a:prstGeom prst="line">
                <a:avLst/>
              </a:prstGeom>
              <a:ln w="12700" cap="flat" cmpd="sng">
                <a:solidFill>
                  <a:schemeClr val="bg2"/>
                </a:solidFill>
                <a:prstDash val="solid"/>
                <a:headEnd type="none" w="med" len="med"/>
                <a:tailEnd type="none" w="med" len="med"/>
              </a:ln>
            </p:spPr>
          </p:sp>
          <p:sp>
            <p:nvSpPr>
              <p:cNvPr id="1091" name="Line 175"/>
              <p:cNvSpPr/>
              <p:nvPr userDrawn="1"/>
            </p:nvSpPr>
            <p:spPr>
              <a:xfrm>
                <a:off x="0" y="2085"/>
                <a:ext cx="5760" cy="0"/>
              </a:xfrm>
              <a:prstGeom prst="line">
                <a:avLst/>
              </a:prstGeom>
              <a:ln w="19050" cap="flat" cmpd="sng">
                <a:solidFill>
                  <a:schemeClr val="bg2"/>
                </a:solidFill>
                <a:prstDash val="solid"/>
                <a:headEnd type="none" w="med" len="med"/>
                <a:tailEnd type="none" w="med" len="med"/>
              </a:ln>
            </p:spPr>
          </p:sp>
          <p:sp>
            <p:nvSpPr>
              <p:cNvPr id="1092" name="Line 176"/>
              <p:cNvSpPr/>
              <p:nvPr userDrawn="1"/>
            </p:nvSpPr>
            <p:spPr>
              <a:xfrm>
                <a:off x="0" y="1593"/>
                <a:ext cx="5760" cy="0"/>
              </a:xfrm>
              <a:prstGeom prst="line">
                <a:avLst/>
              </a:prstGeom>
              <a:ln w="9525" cap="flat" cmpd="sng">
                <a:solidFill>
                  <a:schemeClr val="bg2"/>
                </a:solidFill>
                <a:prstDash val="solid"/>
                <a:headEnd type="none" w="med" len="med"/>
                <a:tailEnd type="none" w="med" len="med"/>
              </a:ln>
            </p:spPr>
          </p:sp>
          <p:sp>
            <p:nvSpPr>
              <p:cNvPr id="1093" name="Line 177"/>
              <p:cNvSpPr/>
              <p:nvPr userDrawn="1"/>
            </p:nvSpPr>
            <p:spPr>
              <a:xfrm>
                <a:off x="0" y="1566"/>
                <a:ext cx="5760" cy="0"/>
              </a:xfrm>
              <a:prstGeom prst="line">
                <a:avLst/>
              </a:prstGeom>
              <a:ln w="38100" cap="flat" cmpd="sng">
                <a:solidFill>
                  <a:schemeClr val="bg2"/>
                </a:solidFill>
                <a:prstDash val="solid"/>
                <a:headEnd type="none" w="med" len="med"/>
                <a:tailEnd type="none" w="med" len="med"/>
              </a:ln>
            </p:spPr>
          </p:sp>
          <p:sp>
            <p:nvSpPr>
              <p:cNvPr id="1094" name="Line 178"/>
              <p:cNvSpPr/>
              <p:nvPr userDrawn="1"/>
            </p:nvSpPr>
            <p:spPr>
              <a:xfrm>
                <a:off x="0" y="1947"/>
                <a:ext cx="5760" cy="0"/>
              </a:xfrm>
              <a:prstGeom prst="line">
                <a:avLst/>
              </a:prstGeom>
              <a:ln w="19050" cap="flat" cmpd="sng">
                <a:solidFill>
                  <a:schemeClr val="bg2"/>
                </a:solidFill>
                <a:prstDash val="solid"/>
                <a:headEnd type="none" w="med" len="med"/>
                <a:tailEnd type="none" w="med" len="med"/>
              </a:ln>
            </p:spPr>
          </p:sp>
          <p:sp>
            <p:nvSpPr>
              <p:cNvPr id="1095" name="Line 179"/>
              <p:cNvSpPr/>
              <p:nvPr userDrawn="1"/>
            </p:nvSpPr>
            <p:spPr>
              <a:xfrm>
                <a:off x="0" y="1821"/>
                <a:ext cx="5760" cy="0"/>
              </a:xfrm>
              <a:prstGeom prst="line">
                <a:avLst/>
              </a:prstGeom>
              <a:ln w="28575" cap="flat" cmpd="sng">
                <a:solidFill>
                  <a:schemeClr val="bg2"/>
                </a:solidFill>
                <a:prstDash val="solid"/>
                <a:headEnd type="none" w="med" len="med"/>
                <a:tailEnd type="none" w="med" len="med"/>
              </a:ln>
            </p:spPr>
          </p:sp>
          <p:sp>
            <p:nvSpPr>
              <p:cNvPr id="1096" name="Line 180"/>
              <p:cNvSpPr/>
              <p:nvPr userDrawn="1"/>
            </p:nvSpPr>
            <p:spPr>
              <a:xfrm>
                <a:off x="0" y="1740"/>
                <a:ext cx="5760" cy="0"/>
              </a:xfrm>
              <a:prstGeom prst="line">
                <a:avLst/>
              </a:prstGeom>
              <a:ln w="12700" cap="flat" cmpd="sng">
                <a:solidFill>
                  <a:schemeClr val="bg2"/>
                </a:solidFill>
                <a:prstDash val="solid"/>
                <a:headEnd type="none" w="med" len="med"/>
                <a:tailEnd type="none" w="med" len="med"/>
              </a:ln>
            </p:spPr>
          </p:sp>
          <p:sp>
            <p:nvSpPr>
              <p:cNvPr id="1097" name="Line 181"/>
              <p:cNvSpPr/>
              <p:nvPr userDrawn="1"/>
            </p:nvSpPr>
            <p:spPr>
              <a:xfrm>
                <a:off x="0" y="1926"/>
                <a:ext cx="5760" cy="0"/>
              </a:xfrm>
              <a:prstGeom prst="line">
                <a:avLst/>
              </a:prstGeom>
              <a:ln w="9525" cap="flat" cmpd="sng">
                <a:solidFill>
                  <a:schemeClr val="bg2"/>
                </a:solidFill>
                <a:prstDash val="solid"/>
                <a:headEnd type="none" w="med" len="med"/>
                <a:tailEnd type="none" w="med" len="med"/>
              </a:ln>
            </p:spPr>
          </p:sp>
          <p:sp>
            <p:nvSpPr>
              <p:cNvPr id="1098" name="Line 182"/>
              <p:cNvSpPr/>
              <p:nvPr userDrawn="1"/>
            </p:nvSpPr>
            <p:spPr>
              <a:xfrm>
                <a:off x="0" y="1614"/>
                <a:ext cx="5760" cy="0"/>
              </a:xfrm>
              <a:prstGeom prst="line">
                <a:avLst/>
              </a:prstGeom>
              <a:ln w="12700" cap="flat" cmpd="sng">
                <a:solidFill>
                  <a:schemeClr val="bg2"/>
                </a:solidFill>
                <a:prstDash val="solid"/>
                <a:headEnd type="none" w="med" len="med"/>
                <a:tailEnd type="none" w="med" len="med"/>
              </a:ln>
            </p:spPr>
          </p:sp>
          <p:sp>
            <p:nvSpPr>
              <p:cNvPr id="1099" name="Line 183"/>
              <p:cNvSpPr/>
              <p:nvPr userDrawn="1"/>
            </p:nvSpPr>
            <p:spPr>
              <a:xfrm>
                <a:off x="0" y="1668"/>
                <a:ext cx="5760" cy="0"/>
              </a:xfrm>
              <a:prstGeom prst="line">
                <a:avLst/>
              </a:prstGeom>
              <a:ln w="12700" cap="flat" cmpd="sng">
                <a:solidFill>
                  <a:schemeClr val="bg2"/>
                </a:solidFill>
                <a:prstDash val="solid"/>
                <a:headEnd type="none" w="med" len="med"/>
                <a:tailEnd type="none" w="med" len="med"/>
              </a:ln>
            </p:spPr>
          </p:sp>
          <p:sp>
            <p:nvSpPr>
              <p:cNvPr id="1100" name="Line 184"/>
              <p:cNvSpPr/>
              <p:nvPr userDrawn="1"/>
            </p:nvSpPr>
            <p:spPr>
              <a:xfrm>
                <a:off x="0" y="1866"/>
                <a:ext cx="5760" cy="0"/>
              </a:xfrm>
              <a:prstGeom prst="line">
                <a:avLst/>
              </a:prstGeom>
              <a:ln w="19050" cap="flat" cmpd="sng">
                <a:solidFill>
                  <a:schemeClr val="bg2"/>
                </a:solidFill>
                <a:prstDash val="solid"/>
                <a:headEnd type="none" w="med" len="med"/>
                <a:tailEnd type="none" w="med" len="med"/>
              </a:ln>
            </p:spPr>
          </p:sp>
          <p:sp>
            <p:nvSpPr>
              <p:cNvPr id="1101" name="Line 185"/>
              <p:cNvSpPr/>
              <p:nvPr userDrawn="1"/>
            </p:nvSpPr>
            <p:spPr>
              <a:xfrm>
                <a:off x="0" y="1845"/>
                <a:ext cx="5760" cy="0"/>
              </a:xfrm>
              <a:prstGeom prst="line">
                <a:avLst/>
              </a:prstGeom>
              <a:ln w="9525" cap="flat" cmpd="sng">
                <a:solidFill>
                  <a:schemeClr val="bg2"/>
                </a:solidFill>
                <a:prstDash val="solid"/>
                <a:headEnd type="none" w="med" len="med"/>
                <a:tailEnd type="none" w="med" len="med"/>
              </a:ln>
            </p:spPr>
          </p:sp>
          <p:sp>
            <p:nvSpPr>
              <p:cNvPr id="1102" name="Line 186"/>
              <p:cNvSpPr/>
              <p:nvPr userDrawn="1"/>
            </p:nvSpPr>
            <p:spPr>
              <a:xfrm>
                <a:off x="0" y="1437"/>
                <a:ext cx="5760" cy="0"/>
              </a:xfrm>
              <a:prstGeom prst="line">
                <a:avLst/>
              </a:prstGeom>
              <a:ln w="9525" cap="flat" cmpd="sng">
                <a:solidFill>
                  <a:schemeClr val="bg2"/>
                </a:solidFill>
                <a:prstDash val="solid"/>
                <a:headEnd type="none" w="med" len="med"/>
                <a:tailEnd type="none" w="med" len="med"/>
              </a:ln>
            </p:spPr>
          </p:sp>
          <p:sp>
            <p:nvSpPr>
              <p:cNvPr id="1103" name="Line 187"/>
              <p:cNvSpPr/>
              <p:nvPr userDrawn="1"/>
            </p:nvSpPr>
            <p:spPr>
              <a:xfrm>
                <a:off x="0" y="1473"/>
                <a:ext cx="5760" cy="0"/>
              </a:xfrm>
              <a:prstGeom prst="line">
                <a:avLst/>
              </a:prstGeom>
              <a:ln w="38100" cap="flat" cmpd="sng">
                <a:solidFill>
                  <a:schemeClr val="bg2"/>
                </a:solidFill>
                <a:prstDash val="solid"/>
                <a:headEnd type="none" w="med" len="med"/>
                <a:tailEnd type="none" w="med" len="med"/>
              </a:ln>
            </p:spPr>
          </p:sp>
          <p:sp>
            <p:nvSpPr>
              <p:cNvPr id="1104" name="Line 188"/>
              <p:cNvSpPr/>
              <p:nvPr userDrawn="1"/>
            </p:nvSpPr>
            <p:spPr>
              <a:xfrm>
                <a:off x="0" y="1506"/>
                <a:ext cx="5760" cy="0"/>
              </a:xfrm>
              <a:prstGeom prst="line">
                <a:avLst/>
              </a:prstGeom>
              <a:ln w="19050" cap="flat" cmpd="sng">
                <a:solidFill>
                  <a:schemeClr val="bg2"/>
                </a:solidFill>
                <a:prstDash val="solid"/>
                <a:headEnd type="none" w="med" len="med"/>
                <a:tailEnd type="none" w="med" len="med"/>
              </a:ln>
            </p:spPr>
          </p:sp>
          <p:sp>
            <p:nvSpPr>
              <p:cNvPr id="1105" name="Line 189"/>
              <p:cNvSpPr/>
              <p:nvPr userDrawn="1"/>
            </p:nvSpPr>
            <p:spPr>
              <a:xfrm>
                <a:off x="0" y="1347"/>
                <a:ext cx="5760" cy="0"/>
              </a:xfrm>
              <a:prstGeom prst="line">
                <a:avLst/>
              </a:prstGeom>
              <a:ln w="28575" cap="flat" cmpd="sng">
                <a:solidFill>
                  <a:schemeClr val="bg2"/>
                </a:solidFill>
                <a:prstDash val="solid"/>
                <a:headEnd type="none" w="med" len="med"/>
                <a:tailEnd type="none" w="med" len="med"/>
              </a:ln>
            </p:spPr>
          </p:sp>
          <p:sp>
            <p:nvSpPr>
              <p:cNvPr id="1106" name="Line 190"/>
              <p:cNvSpPr/>
              <p:nvPr userDrawn="1"/>
            </p:nvSpPr>
            <p:spPr>
              <a:xfrm>
                <a:off x="0" y="1392"/>
                <a:ext cx="5760" cy="0"/>
              </a:xfrm>
              <a:prstGeom prst="line">
                <a:avLst/>
              </a:prstGeom>
              <a:ln w="19050" cap="flat" cmpd="sng">
                <a:solidFill>
                  <a:schemeClr val="bg2"/>
                </a:solidFill>
                <a:prstDash val="solid"/>
                <a:headEnd type="none" w="med" len="med"/>
                <a:tailEnd type="none" w="med" len="med"/>
              </a:ln>
            </p:spPr>
          </p:sp>
          <p:sp>
            <p:nvSpPr>
              <p:cNvPr id="1107" name="Line 191"/>
              <p:cNvSpPr/>
              <p:nvPr userDrawn="1"/>
            </p:nvSpPr>
            <p:spPr>
              <a:xfrm>
                <a:off x="0" y="1016"/>
                <a:ext cx="5760" cy="0"/>
              </a:xfrm>
              <a:prstGeom prst="line">
                <a:avLst/>
              </a:prstGeom>
              <a:ln w="9525" cap="flat" cmpd="sng">
                <a:solidFill>
                  <a:schemeClr val="bg2"/>
                </a:solidFill>
                <a:prstDash val="solid"/>
                <a:headEnd type="none" w="med" len="med"/>
                <a:tailEnd type="none" w="med" len="med"/>
              </a:ln>
            </p:spPr>
          </p:sp>
          <p:sp>
            <p:nvSpPr>
              <p:cNvPr id="1108" name="Line 192"/>
              <p:cNvSpPr/>
              <p:nvPr userDrawn="1"/>
            </p:nvSpPr>
            <p:spPr>
              <a:xfrm>
                <a:off x="0" y="989"/>
                <a:ext cx="5760" cy="0"/>
              </a:xfrm>
              <a:prstGeom prst="line">
                <a:avLst/>
              </a:prstGeom>
              <a:ln w="38100" cap="flat" cmpd="sng">
                <a:solidFill>
                  <a:schemeClr val="bg2"/>
                </a:solidFill>
                <a:prstDash val="solid"/>
                <a:headEnd type="none" w="med" len="med"/>
                <a:tailEnd type="none" w="med" len="med"/>
              </a:ln>
            </p:spPr>
          </p:sp>
          <p:sp>
            <p:nvSpPr>
              <p:cNvPr id="1109" name="Line 193"/>
              <p:cNvSpPr/>
              <p:nvPr userDrawn="1"/>
            </p:nvSpPr>
            <p:spPr>
              <a:xfrm>
                <a:off x="0" y="1244"/>
                <a:ext cx="5760" cy="0"/>
              </a:xfrm>
              <a:prstGeom prst="line">
                <a:avLst/>
              </a:prstGeom>
              <a:ln w="28575" cap="flat" cmpd="sng">
                <a:solidFill>
                  <a:schemeClr val="bg2"/>
                </a:solidFill>
                <a:prstDash val="solid"/>
                <a:headEnd type="none" w="med" len="med"/>
                <a:tailEnd type="none" w="med" len="med"/>
              </a:ln>
            </p:spPr>
          </p:sp>
          <p:sp>
            <p:nvSpPr>
              <p:cNvPr id="1110" name="Line 194"/>
              <p:cNvSpPr/>
              <p:nvPr userDrawn="1"/>
            </p:nvSpPr>
            <p:spPr>
              <a:xfrm>
                <a:off x="0" y="1163"/>
                <a:ext cx="5760" cy="0"/>
              </a:xfrm>
              <a:prstGeom prst="line">
                <a:avLst/>
              </a:prstGeom>
              <a:ln w="12700" cap="flat" cmpd="sng">
                <a:solidFill>
                  <a:schemeClr val="bg2"/>
                </a:solidFill>
                <a:prstDash val="solid"/>
                <a:headEnd type="none" w="med" len="med"/>
                <a:tailEnd type="none" w="med" len="med"/>
              </a:ln>
            </p:spPr>
          </p:sp>
          <p:sp>
            <p:nvSpPr>
              <p:cNvPr id="1111" name="Line 195"/>
              <p:cNvSpPr/>
              <p:nvPr userDrawn="1"/>
            </p:nvSpPr>
            <p:spPr>
              <a:xfrm>
                <a:off x="0" y="1037"/>
                <a:ext cx="5760" cy="0"/>
              </a:xfrm>
              <a:prstGeom prst="line">
                <a:avLst/>
              </a:prstGeom>
              <a:ln w="12700" cap="flat" cmpd="sng">
                <a:solidFill>
                  <a:schemeClr val="bg2"/>
                </a:solidFill>
                <a:prstDash val="solid"/>
                <a:headEnd type="none" w="med" len="med"/>
                <a:tailEnd type="none" w="med" len="med"/>
              </a:ln>
            </p:spPr>
          </p:sp>
          <p:sp>
            <p:nvSpPr>
              <p:cNvPr id="1112" name="Line 196"/>
              <p:cNvSpPr/>
              <p:nvPr userDrawn="1"/>
            </p:nvSpPr>
            <p:spPr>
              <a:xfrm>
                <a:off x="0" y="1091"/>
                <a:ext cx="5760" cy="0"/>
              </a:xfrm>
              <a:prstGeom prst="line">
                <a:avLst/>
              </a:prstGeom>
              <a:ln w="12700" cap="flat" cmpd="sng">
                <a:solidFill>
                  <a:schemeClr val="bg2"/>
                </a:solidFill>
                <a:prstDash val="solid"/>
                <a:headEnd type="none" w="med" len="med"/>
                <a:tailEnd type="none" w="med" len="med"/>
              </a:ln>
            </p:spPr>
          </p:sp>
          <p:sp>
            <p:nvSpPr>
              <p:cNvPr id="1113" name="Line 197"/>
              <p:cNvSpPr/>
              <p:nvPr userDrawn="1"/>
            </p:nvSpPr>
            <p:spPr>
              <a:xfrm>
                <a:off x="0" y="1289"/>
                <a:ext cx="5760" cy="0"/>
              </a:xfrm>
              <a:prstGeom prst="line">
                <a:avLst/>
              </a:prstGeom>
              <a:ln w="19050" cap="flat" cmpd="sng">
                <a:solidFill>
                  <a:schemeClr val="bg2"/>
                </a:solidFill>
                <a:prstDash val="solid"/>
                <a:headEnd type="none" w="med" len="med"/>
                <a:tailEnd type="none" w="med" len="med"/>
              </a:ln>
            </p:spPr>
          </p:sp>
          <p:sp>
            <p:nvSpPr>
              <p:cNvPr id="1114" name="Line 198"/>
              <p:cNvSpPr/>
              <p:nvPr userDrawn="1"/>
            </p:nvSpPr>
            <p:spPr>
              <a:xfrm>
                <a:off x="0" y="1268"/>
                <a:ext cx="5760" cy="0"/>
              </a:xfrm>
              <a:prstGeom prst="line">
                <a:avLst/>
              </a:prstGeom>
              <a:ln w="9525" cap="flat" cmpd="sng">
                <a:solidFill>
                  <a:schemeClr val="bg2"/>
                </a:solidFill>
                <a:prstDash val="solid"/>
                <a:headEnd type="none" w="med" len="med"/>
                <a:tailEnd type="none" w="med" len="med"/>
              </a:ln>
            </p:spPr>
          </p:sp>
          <p:sp>
            <p:nvSpPr>
              <p:cNvPr id="1115" name="Line 199"/>
              <p:cNvSpPr/>
              <p:nvPr userDrawn="1"/>
            </p:nvSpPr>
            <p:spPr>
              <a:xfrm>
                <a:off x="0" y="860"/>
                <a:ext cx="5760" cy="0"/>
              </a:xfrm>
              <a:prstGeom prst="line">
                <a:avLst/>
              </a:prstGeom>
              <a:ln w="9525" cap="flat" cmpd="sng">
                <a:solidFill>
                  <a:schemeClr val="bg2"/>
                </a:solidFill>
                <a:prstDash val="solid"/>
                <a:headEnd type="none" w="med" len="med"/>
                <a:tailEnd type="none" w="med" len="med"/>
              </a:ln>
            </p:spPr>
          </p:sp>
          <p:sp>
            <p:nvSpPr>
              <p:cNvPr id="1116" name="Line 200"/>
              <p:cNvSpPr/>
              <p:nvPr userDrawn="1"/>
            </p:nvSpPr>
            <p:spPr>
              <a:xfrm>
                <a:off x="0" y="896"/>
                <a:ext cx="5760" cy="0"/>
              </a:xfrm>
              <a:prstGeom prst="line">
                <a:avLst/>
              </a:prstGeom>
              <a:ln w="38100" cap="flat" cmpd="sng">
                <a:solidFill>
                  <a:schemeClr val="bg2"/>
                </a:solidFill>
                <a:prstDash val="solid"/>
                <a:headEnd type="none" w="med" len="med"/>
                <a:tailEnd type="none" w="med" len="med"/>
              </a:ln>
            </p:spPr>
          </p:sp>
          <p:sp>
            <p:nvSpPr>
              <p:cNvPr id="1117" name="Line 201"/>
              <p:cNvSpPr/>
              <p:nvPr userDrawn="1"/>
            </p:nvSpPr>
            <p:spPr>
              <a:xfrm>
                <a:off x="0" y="929"/>
                <a:ext cx="5760" cy="0"/>
              </a:xfrm>
              <a:prstGeom prst="line">
                <a:avLst/>
              </a:prstGeom>
              <a:ln w="19050" cap="flat" cmpd="sng">
                <a:solidFill>
                  <a:schemeClr val="bg2"/>
                </a:solidFill>
                <a:prstDash val="solid"/>
                <a:headEnd type="none" w="med" len="med"/>
                <a:tailEnd type="none" w="med" len="med"/>
              </a:ln>
            </p:spPr>
          </p:sp>
          <p:sp>
            <p:nvSpPr>
              <p:cNvPr id="1118" name="Line 202"/>
              <p:cNvSpPr/>
              <p:nvPr userDrawn="1"/>
            </p:nvSpPr>
            <p:spPr>
              <a:xfrm>
                <a:off x="0" y="770"/>
                <a:ext cx="5760" cy="0"/>
              </a:xfrm>
              <a:prstGeom prst="line">
                <a:avLst/>
              </a:prstGeom>
              <a:ln w="28575" cap="flat" cmpd="sng">
                <a:solidFill>
                  <a:schemeClr val="bg2"/>
                </a:solidFill>
                <a:prstDash val="solid"/>
                <a:headEnd type="none" w="med" len="med"/>
                <a:tailEnd type="none" w="med" len="med"/>
              </a:ln>
            </p:spPr>
          </p:sp>
          <p:sp>
            <p:nvSpPr>
              <p:cNvPr id="1119" name="Line 203"/>
              <p:cNvSpPr/>
              <p:nvPr userDrawn="1"/>
            </p:nvSpPr>
            <p:spPr>
              <a:xfrm>
                <a:off x="0" y="815"/>
                <a:ext cx="5760" cy="0"/>
              </a:xfrm>
              <a:prstGeom prst="line">
                <a:avLst/>
              </a:prstGeom>
              <a:ln w="19050" cap="flat" cmpd="sng">
                <a:solidFill>
                  <a:schemeClr val="bg2"/>
                </a:solidFill>
                <a:prstDash val="solid"/>
                <a:headEnd type="none" w="med" len="med"/>
                <a:tailEnd type="none" w="med" len="med"/>
              </a:ln>
            </p:spPr>
          </p:sp>
          <p:sp>
            <p:nvSpPr>
              <p:cNvPr id="1120" name="Line 204"/>
              <p:cNvSpPr/>
              <p:nvPr userDrawn="1"/>
            </p:nvSpPr>
            <p:spPr>
              <a:xfrm>
                <a:off x="0" y="718"/>
                <a:ext cx="5760" cy="0"/>
              </a:xfrm>
              <a:prstGeom prst="line">
                <a:avLst/>
              </a:prstGeom>
              <a:ln w="12700" cap="flat" cmpd="sng">
                <a:solidFill>
                  <a:schemeClr val="bg2"/>
                </a:solidFill>
                <a:prstDash val="solid"/>
                <a:headEnd type="none" w="med" len="med"/>
                <a:tailEnd type="none" w="med" len="med"/>
              </a:ln>
            </p:spPr>
          </p:sp>
          <p:sp>
            <p:nvSpPr>
              <p:cNvPr id="1121" name="Line 205"/>
              <p:cNvSpPr/>
              <p:nvPr userDrawn="1"/>
            </p:nvSpPr>
            <p:spPr>
              <a:xfrm>
                <a:off x="0" y="646"/>
                <a:ext cx="5760" cy="0"/>
              </a:xfrm>
              <a:prstGeom prst="line">
                <a:avLst/>
              </a:prstGeom>
              <a:ln w="12700" cap="flat" cmpd="sng">
                <a:solidFill>
                  <a:schemeClr val="bg2"/>
                </a:solidFill>
                <a:prstDash val="solid"/>
                <a:headEnd type="none" w="med" len="med"/>
                <a:tailEnd type="none" w="med" len="med"/>
              </a:ln>
            </p:spPr>
          </p:sp>
          <p:sp>
            <p:nvSpPr>
              <p:cNvPr id="1122" name="Line 206"/>
              <p:cNvSpPr/>
              <p:nvPr userDrawn="1"/>
            </p:nvSpPr>
            <p:spPr>
              <a:xfrm>
                <a:off x="0" y="522"/>
                <a:ext cx="5760" cy="0"/>
              </a:xfrm>
              <a:prstGeom prst="line">
                <a:avLst/>
              </a:prstGeom>
              <a:ln w="9525" cap="flat" cmpd="sng">
                <a:solidFill>
                  <a:schemeClr val="bg2"/>
                </a:solidFill>
                <a:prstDash val="solid"/>
                <a:headEnd type="none" w="med" len="med"/>
                <a:tailEnd type="none" w="med" len="med"/>
              </a:ln>
            </p:spPr>
          </p:sp>
          <p:sp>
            <p:nvSpPr>
              <p:cNvPr id="1123" name="Line 207"/>
              <p:cNvSpPr/>
              <p:nvPr userDrawn="1"/>
            </p:nvSpPr>
            <p:spPr>
              <a:xfrm>
                <a:off x="0" y="558"/>
                <a:ext cx="5760" cy="0"/>
              </a:xfrm>
              <a:prstGeom prst="line">
                <a:avLst/>
              </a:prstGeom>
              <a:ln w="38100" cap="flat" cmpd="sng">
                <a:solidFill>
                  <a:schemeClr val="bg2"/>
                </a:solidFill>
                <a:prstDash val="solid"/>
                <a:headEnd type="none" w="med" len="med"/>
                <a:tailEnd type="none" w="med" len="med"/>
              </a:ln>
            </p:spPr>
          </p:sp>
          <p:sp>
            <p:nvSpPr>
              <p:cNvPr id="1124" name="Line 208"/>
              <p:cNvSpPr/>
              <p:nvPr userDrawn="1"/>
            </p:nvSpPr>
            <p:spPr>
              <a:xfrm>
                <a:off x="0" y="591"/>
                <a:ext cx="5760" cy="0"/>
              </a:xfrm>
              <a:prstGeom prst="line">
                <a:avLst/>
              </a:prstGeom>
              <a:ln w="19050" cap="flat" cmpd="sng">
                <a:solidFill>
                  <a:schemeClr val="bg2"/>
                </a:solidFill>
                <a:prstDash val="solid"/>
                <a:headEnd type="none" w="med" len="med"/>
                <a:tailEnd type="none" w="med" len="med"/>
              </a:ln>
            </p:spPr>
          </p:sp>
          <p:sp>
            <p:nvSpPr>
              <p:cNvPr id="1125" name="Line 209"/>
              <p:cNvSpPr/>
              <p:nvPr userDrawn="1"/>
            </p:nvSpPr>
            <p:spPr>
              <a:xfrm>
                <a:off x="0" y="432"/>
                <a:ext cx="5760" cy="0"/>
              </a:xfrm>
              <a:prstGeom prst="line">
                <a:avLst/>
              </a:prstGeom>
              <a:ln w="28575" cap="flat" cmpd="sng">
                <a:solidFill>
                  <a:schemeClr val="bg2"/>
                </a:solidFill>
                <a:prstDash val="solid"/>
                <a:headEnd type="none" w="med" len="med"/>
                <a:tailEnd type="none" w="med" len="med"/>
              </a:ln>
            </p:spPr>
          </p:sp>
          <p:sp>
            <p:nvSpPr>
              <p:cNvPr id="1126" name="Line 210"/>
              <p:cNvSpPr/>
              <p:nvPr userDrawn="1"/>
            </p:nvSpPr>
            <p:spPr>
              <a:xfrm>
                <a:off x="0" y="384"/>
                <a:ext cx="5760" cy="0"/>
              </a:xfrm>
              <a:prstGeom prst="line">
                <a:avLst/>
              </a:prstGeom>
              <a:ln w="12700" cap="flat" cmpd="sng">
                <a:solidFill>
                  <a:schemeClr val="bg2"/>
                </a:solidFill>
                <a:prstDash val="solid"/>
                <a:headEnd type="none" w="med" len="med"/>
                <a:tailEnd type="none" w="med" len="med"/>
              </a:ln>
            </p:spPr>
          </p:sp>
          <p:sp>
            <p:nvSpPr>
              <p:cNvPr id="1127" name="Line 211"/>
              <p:cNvSpPr/>
              <p:nvPr userDrawn="1"/>
            </p:nvSpPr>
            <p:spPr>
              <a:xfrm>
                <a:off x="0" y="477"/>
                <a:ext cx="5760" cy="0"/>
              </a:xfrm>
              <a:prstGeom prst="line">
                <a:avLst/>
              </a:prstGeom>
              <a:ln w="19050" cap="flat" cmpd="sng">
                <a:solidFill>
                  <a:schemeClr val="bg2"/>
                </a:solidFill>
                <a:prstDash val="solid"/>
                <a:headEnd type="none" w="med" len="med"/>
                <a:tailEnd type="none" w="med" len="med"/>
              </a:ln>
            </p:spPr>
          </p:sp>
          <p:sp>
            <p:nvSpPr>
              <p:cNvPr id="1128" name="Line 212"/>
              <p:cNvSpPr/>
              <p:nvPr userDrawn="1"/>
            </p:nvSpPr>
            <p:spPr>
              <a:xfrm>
                <a:off x="0" y="339"/>
                <a:ext cx="5760" cy="0"/>
              </a:xfrm>
              <a:prstGeom prst="line">
                <a:avLst/>
              </a:prstGeom>
              <a:ln w="19050" cap="flat" cmpd="sng">
                <a:solidFill>
                  <a:schemeClr val="bg2"/>
                </a:solidFill>
                <a:prstDash val="solid"/>
                <a:headEnd type="none" w="med" len="med"/>
                <a:tailEnd type="none" w="med" len="med"/>
              </a:ln>
            </p:spPr>
          </p:sp>
          <p:sp>
            <p:nvSpPr>
              <p:cNvPr id="1129" name="Line 213"/>
              <p:cNvSpPr/>
              <p:nvPr userDrawn="1"/>
            </p:nvSpPr>
            <p:spPr>
              <a:xfrm>
                <a:off x="0" y="318"/>
                <a:ext cx="5760" cy="0"/>
              </a:xfrm>
              <a:prstGeom prst="line">
                <a:avLst/>
              </a:prstGeom>
              <a:ln w="9525" cap="flat" cmpd="sng">
                <a:solidFill>
                  <a:schemeClr val="bg2"/>
                </a:solidFill>
                <a:prstDash val="solid"/>
                <a:headEnd type="none" w="med" len="med"/>
                <a:tailEnd type="none" w="med" len="med"/>
              </a:ln>
            </p:spPr>
          </p:sp>
          <p:sp>
            <p:nvSpPr>
              <p:cNvPr id="1130" name="Line 214"/>
              <p:cNvSpPr/>
              <p:nvPr userDrawn="1"/>
            </p:nvSpPr>
            <p:spPr>
              <a:xfrm>
                <a:off x="0" y="258"/>
                <a:ext cx="5760" cy="0"/>
              </a:xfrm>
              <a:prstGeom prst="line">
                <a:avLst/>
              </a:prstGeom>
              <a:ln w="19050" cap="flat" cmpd="sng">
                <a:solidFill>
                  <a:schemeClr val="bg2"/>
                </a:solidFill>
                <a:prstDash val="solid"/>
                <a:headEnd type="none" w="med" len="med"/>
                <a:tailEnd type="none" w="med" len="med"/>
              </a:ln>
            </p:spPr>
          </p:sp>
          <p:sp>
            <p:nvSpPr>
              <p:cNvPr id="1131" name="Line 215"/>
              <p:cNvSpPr/>
              <p:nvPr userDrawn="1"/>
            </p:nvSpPr>
            <p:spPr>
              <a:xfrm>
                <a:off x="0" y="70"/>
                <a:ext cx="5760" cy="0"/>
              </a:xfrm>
              <a:prstGeom prst="line">
                <a:avLst/>
              </a:prstGeom>
              <a:ln w="9525" cap="flat" cmpd="sng">
                <a:solidFill>
                  <a:schemeClr val="bg2"/>
                </a:solidFill>
                <a:prstDash val="solid"/>
                <a:headEnd type="none" w="med" len="med"/>
                <a:tailEnd type="none" w="med" len="med"/>
              </a:ln>
            </p:spPr>
          </p:sp>
          <p:sp>
            <p:nvSpPr>
              <p:cNvPr id="1132" name="Line 216"/>
              <p:cNvSpPr/>
              <p:nvPr userDrawn="1"/>
            </p:nvSpPr>
            <p:spPr>
              <a:xfrm>
                <a:off x="0" y="43"/>
                <a:ext cx="5760" cy="0"/>
              </a:xfrm>
              <a:prstGeom prst="line">
                <a:avLst/>
              </a:prstGeom>
              <a:ln w="38100" cap="flat" cmpd="sng">
                <a:solidFill>
                  <a:schemeClr val="bg2"/>
                </a:solidFill>
                <a:prstDash val="solid"/>
                <a:headEnd type="none" w="med" len="med"/>
                <a:tailEnd type="none" w="med" len="med"/>
              </a:ln>
            </p:spPr>
          </p:sp>
          <p:sp>
            <p:nvSpPr>
              <p:cNvPr id="1133" name="Line 217"/>
              <p:cNvSpPr/>
              <p:nvPr userDrawn="1"/>
            </p:nvSpPr>
            <p:spPr>
              <a:xfrm>
                <a:off x="0" y="91"/>
                <a:ext cx="5760" cy="0"/>
              </a:xfrm>
              <a:prstGeom prst="line">
                <a:avLst/>
              </a:prstGeom>
              <a:ln w="12700" cap="flat" cmpd="sng">
                <a:solidFill>
                  <a:schemeClr val="bg2"/>
                </a:solidFill>
                <a:prstDash val="solid"/>
                <a:headEnd type="none" w="med" len="med"/>
                <a:tailEnd type="none" w="med" len="med"/>
              </a:ln>
            </p:spPr>
          </p:sp>
          <p:sp>
            <p:nvSpPr>
              <p:cNvPr id="1134" name="Line 218"/>
              <p:cNvSpPr/>
              <p:nvPr userDrawn="1"/>
            </p:nvSpPr>
            <p:spPr>
              <a:xfrm>
                <a:off x="0" y="145"/>
                <a:ext cx="5760" cy="0"/>
              </a:xfrm>
              <a:prstGeom prst="line">
                <a:avLst/>
              </a:prstGeom>
              <a:ln w="12700" cap="flat" cmpd="sng">
                <a:solidFill>
                  <a:schemeClr val="bg2"/>
                </a:solidFill>
                <a:prstDash val="solid"/>
                <a:headEnd type="none" w="med" len="med"/>
                <a:tailEnd type="none" w="med" len="med"/>
              </a:ln>
            </p:spPr>
          </p:sp>
          <p:sp>
            <p:nvSpPr>
              <p:cNvPr id="1135" name="Line 219"/>
              <p:cNvSpPr/>
              <p:nvPr userDrawn="1"/>
            </p:nvSpPr>
            <p:spPr>
              <a:xfrm>
                <a:off x="0" y="202"/>
                <a:ext cx="5760" cy="0"/>
              </a:xfrm>
              <a:prstGeom prst="line">
                <a:avLst/>
              </a:prstGeom>
              <a:ln w="38100" cap="flat" cmpd="sng">
                <a:solidFill>
                  <a:schemeClr val="bg2"/>
                </a:solidFill>
                <a:prstDash val="solid"/>
                <a:headEnd type="none" w="med" len="med"/>
                <a:tailEnd type="none" w="med" len="med"/>
              </a:ln>
            </p:spPr>
          </p:sp>
        </p:grpSp>
        <p:grpSp>
          <p:nvGrpSpPr>
            <p:cNvPr id="1033" name="Group 224"/>
            <p:cNvGrpSpPr/>
            <p:nvPr userDrawn="1"/>
          </p:nvGrpSpPr>
          <p:grpSpPr>
            <a:xfrm>
              <a:off x="400" y="205"/>
              <a:ext cx="5216" cy="1123"/>
              <a:chOff x="400" y="205"/>
              <a:chExt cx="5216" cy="1123"/>
            </a:xfrm>
          </p:grpSpPr>
          <p:sp>
            <p:nvSpPr>
              <p:cNvPr id="1034" name="Rectangle 116"/>
              <p:cNvSpPr>
                <a:spLocks noChangeArrowheads="1"/>
              </p:cNvSpPr>
              <p:nvPr/>
            </p:nvSpPr>
            <p:spPr bwMode="auto">
              <a:xfrm>
                <a:off x="557" y="205"/>
                <a:ext cx="313" cy="9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35" name="Rectangle 112"/>
              <p:cNvSpPr>
                <a:spLocks noChangeArrowheads="1"/>
              </p:cNvSpPr>
              <p:nvPr/>
            </p:nvSpPr>
            <p:spPr bwMode="auto">
              <a:xfrm>
                <a:off x="400" y="288"/>
                <a:ext cx="3567"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36" name="Rectangle 117"/>
              <p:cNvSpPr>
                <a:spLocks noChangeArrowheads="1"/>
              </p:cNvSpPr>
              <p:nvPr/>
            </p:nvSpPr>
            <p:spPr bwMode="auto">
              <a:xfrm>
                <a:off x="4599" y="1115"/>
                <a:ext cx="929" cy="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37" name="Rectangle 113"/>
              <p:cNvSpPr>
                <a:spLocks noChangeArrowheads="1"/>
              </p:cNvSpPr>
              <p:nvPr/>
            </p:nvSpPr>
            <p:spPr bwMode="auto">
              <a:xfrm>
                <a:off x="2049" y="1211"/>
                <a:ext cx="3567"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sp>
        <p:nvSpPr>
          <p:cNvPr id="1027" name="Rectangle 3"/>
          <p:cNvSpPr>
            <a:spLocks noGrp="1"/>
          </p:cNvSpPr>
          <p:nvPr>
            <p:ph type="body" idx="1"/>
          </p:nvPr>
        </p:nvSpPr>
        <p:spPr>
          <a:xfrm>
            <a:off x="809625" y="2214563"/>
            <a:ext cx="7958138" cy="3881437"/>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4"/>
          <p:cNvSpPr>
            <a:spLocks noGrp="1" noChangeArrowheads="1"/>
          </p:cNvSpPr>
          <p:nvPr>
            <p:ph type="dt" sz="half" idx="2"/>
          </p:nvPr>
        </p:nvSpPr>
        <p:spPr bwMode="auto">
          <a:xfrm>
            <a:off x="809625" y="6373813"/>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a:solidFill>
                  <a:schemeClr val="folHlink"/>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1029" name="Rectangle 5"/>
          <p:cNvSpPr>
            <a:spLocks noGrp="1" noChangeArrowheads="1"/>
          </p:cNvSpPr>
          <p:nvPr>
            <p:ph type="ftr" sz="quarter" idx="3"/>
          </p:nvPr>
        </p:nvSpPr>
        <p:spPr bwMode="auto">
          <a:xfrm>
            <a:off x="3132138" y="6376988"/>
            <a:ext cx="3086100" cy="457200"/>
          </a:xfrm>
          <a:prstGeom prst="rect">
            <a:avLst/>
          </a:prstGeom>
          <a:noFill/>
          <a:ln w="9525">
            <a:noFill/>
            <a:miter lim="800000"/>
          </a:ln>
          <a:effectLst/>
        </p:spPr>
        <p:txBody>
          <a:bodyPr vert="horz" wrap="square" lIns="91440" tIns="45720" rIns="91440" bIns="45720" numCol="1" anchor="b" anchorCtr="0" compatLnSpc="1"/>
          <a:lstStyle>
            <a:lvl1pPr algn="ctr">
              <a:defRPr sz="1400">
                <a:solidFill>
                  <a:schemeClr val="folHlink"/>
                </a:solidFill>
              </a:defRPr>
            </a:lvl1pPr>
          </a:lstStyle>
          <a:p>
            <a:pPr lvl="0" eaLnBrk="1" hangingPunct="1">
              <a:buNone/>
            </a:pPr>
            <a:r>
              <a:rPr dirty="0">
                <a:latin typeface="Times New Roman" panose="02020603050405020304" pitchFamily="18" charset="0"/>
              </a:rPr>
              <a:t>Khoa HTTT-Đại học CNTT</a:t>
            </a:r>
            <a:endParaRPr sz="1400" dirty="0">
              <a:solidFill>
                <a:schemeClr val="folHlink"/>
              </a:solidFill>
              <a:latin typeface="Times New Roman" panose="02020603050405020304" pitchFamily="18" charset="0"/>
            </a:endParaRPr>
          </a:p>
        </p:txBody>
      </p:sp>
      <p:sp>
        <p:nvSpPr>
          <p:cNvPr id="1030" name="Rectangle 6"/>
          <p:cNvSpPr>
            <a:spLocks noGrp="1" noChangeArrowheads="1"/>
          </p:cNvSpPr>
          <p:nvPr>
            <p:ph type="sldNum" sz="quarter" idx="4"/>
          </p:nvPr>
        </p:nvSpPr>
        <p:spPr bwMode="auto">
          <a:xfrm>
            <a:off x="6589713" y="6376988"/>
            <a:ext cx="2193925"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solidFill>
                  <a:schemeClr val="folHlink"/>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3C90A53-FCFF-4817-8276-6D4723D783AF}" type="slidenum">
              <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rPr>
            </a:fld>
            <a:endParaRPr kumimoji="0" lang="en-US" altLang="en-US" sz="1400" b="0" i="0" u="none" strike="noStrike" kern="1200" cap="none" spc="0" normalizeH="0" baseline="0" noProof="0">
              <a:ln>
                <a:noFill/>
              </a:ln>
              <a:solidFill>
                <a:schemeClr val="folHlink"/>
              </a:solidFill>
              <a:effectLst/>
              <a:uLnTx/>
              <a:uFillTx/>
              <a:latin typeface="Times New Roman" panose="02020603050405020304" pitchFamily="18" charset="0"/>
              <a:ea typeface="+mn-ea"/>
              <a:cs typeface="Times New Roman" panose="02020603050405020304" pitchFamily="18" charset="0"/>
            </a:endParaRPr>
          </a:p>
        </p:txBody>
      </p:sp>
      <p:sp>
        <p:nvSpPr>
          <p:cNvPr id="1031" name="Rectangle 2"/>
          <p:cNvSpPr>
            <a:spLocks noGrp="1"/>
          </p:cNvSpPr>
          <p:nvPr>
            <p:ph type="title"/>
          </p:nvPr>
        </p:nvSpPr>
        <p:spPr>
          <a:xfrm>
            <a:off x="1371600" y="609600"/>
            <a:ext cx="7378700" cy="1143000"/>
          </a:xfrm>
          <a:prstGeom prst="rect">
            <a:avLst/>
          </a:prstGeom>
          <a:noFill/>
          <a:ln w="9525">
            <a:noFill/>
          </a:ln>
        </p:spPr>
        <p:txBody>
          <a:bodyPr anchor="ctr" anchorCtr="0"/>
          <a:p>
            <a:pPr lvl="0"/>
            <a:r>
              <a:rPr lang="en-US" altLang="en-US" dirty="0"/>
              <a:t>Click to edit Master title style</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lnSpc>
          <a:spcPct val="85000"/>
        </a:lnSpc>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wmf"/><Relationship Id="rId1" Type="http://schemas.openxmlformats.org/officeDocument/2006/relationships/oleObject" Target="../embeddings/oleObject22.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26.bin"/><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28.bin"/><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30.bin"/><Relationship Id="rId2" Type="http://schemas.openxmlformats.org/officeDocument/2006/relationships/image" Target="../media/image29.wmf"/><Relationship Id="rId1"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 Id="rId3" Type="http://schemas.openxmlformats.org/officeDocument/2006/relationships/oleObject" Target="../embeddings/oleObject32.bin"/><Relationship Id="rId2" Type="http://schemas.openxmlformats.org/officeDocument/2006/relationships/image" Target="../media/image31.wmf"/><Relationship Id="rId1" Type="http://schemas.openxmlformats.org/officeDocument/2006/relationships/oleObject" Target="../embeddings/oleObject31.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1" Type="http://schemas.openxmlformats.org/officeDocument/2006/relationships/notesSlide" Target="../notesSlides/notesSlide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8.wmf"/><Relationship Id="rId7" Type="http://schemas.openxmlformats.org/officeDocument/2006/relationships/oleObject" Target="../embeddings/oleObject8.bin"/><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9.wmf"/><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106"/>
          <p:cNvSpPr txBox="1">
            <a:spLocks noGrp="1"/>
          </p:cNvSpPr>
          <p:nvPr>
            <p:ph type="ftr" sz="quarter" idx="3"/>
          </p:nvPr>
        </p:nvSpPr>
        <p:spPr>
          <a:xfrm>
            <a:off x="3722688" y="6357938"/>
            <a:ext cx="2271712" cy="457200"/>
          </a:xfrm>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123" name="Rectangle 107"/>
          <p:cNvSpPr txBox="1">
            <a:spLocks noGrp="1"/>
          </p:cNvSpPr>
          <p:nvPr>
            <p:ph type="sldNum" sz="quarter" idx="4"/>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latin typeface="+mn-lt"/>
                <a:ea typeface="+mn-ea"/>
                <a:cs typeface="+mn-cs"/>
              </a:rPr>
            </a:fld>
            <a:endParaRPr lang="en-US" altLang="en-US" sz="1400" dirty="0">
              <a:solidFill>
                <a:schemeClr val="folHlink"/>
              </a:solidFill>
              <a:latin typeface="+mn-lt"/>
              <a:ea typeface="+mn-ea"/>
              <a:cs typeface="+mn-cs"/>
            </a:endParaRPr>
          </a:p>
        </p:txBody>
      </p:sp>
      <p:sp>
        <p:nvSpPr>
          <p:cNvPr id="5124" name="Rectangle 2"/>
          <p:cNvSpPr>
            <a:spLocks noGrp="1"/>
          </p:cNvSpPr>
          <p:nvPr>
            <p:ph type="ctrTitle"/>
          </p:nvPr>
        </p:nvSpPr>
        <p:spPr/>
        <p:txBody>
          <a:bodyPr vert="horz" wrap="square" lIns="91440" tIns="45720" rIns="91440" bIns="45720" anchor="ctr" anchorCtr="0"/>
          <a:p>
            <a:pPr eaLnBrk="1" hangingPunct="1">
              <a:buClrTx/>
              <a:buSzTx/>
              <a:buFontTx/>
            </a:pPr>
            <a:r>
              <a:rPr lang="en-US" altLang="en-US" dirty="0">
                <a:latin typeface="+mj-lt"/>
                <a:ea typeface="+mj-ea"/>
                <a:cs typeface="+mj-cs"/>
              </a:rPr>
              <a:t>Bài 3: Ngôn ngữ đại số quan hệ</a:t>
            </a:r>
            <a:endParaRPr lang="en-US" altLang="en-US" dirty="0">
              <a:latin typeface="+mj-lt"/>
              <a:ea typeface="+mj-ea"/>
              <a:cs typeface="+mj-cs"/>
            </a:endParaRPr>
          </a:p>
        </p:txBody>
      </p:sp>
      <p:sp>
        <p:nvSpPr>
          <p:cNvPr id="5125" name="Rectangle 3"/>
          <p:cNvSpPr>
            <a:spLocks noGrp="1"/>
          </p:cNvSpPr>
          <p:nvPr>
            <p:ph type="subTitle" idx="1"/>
          </p:nvPr>
        </p:nvSpPr>
        <p:spPr/>
        <p:txBody>
          <a:bodyPr vert="horz" wrap="square" lIns="91440" tIns="45720" rIns="91440" bIns="45720" anchor="t" anchorCtr="0"/>
          <a:p>
            <a:pPr eaLnBrk="1" hangingPunct="1">
              <a:buSzTx/>
            </a:pPr>
            <a:endParaRPr lang="en-US" altLang="en-US"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ctr" anchorCtr="0"/>
          <a:p>
            <a:pPr eaLnBrk="1" hangingPunct="1"/>
            <a:r>
              <a:rPr lang="en-US" altLang="en-US" dirty="0"/>
              <a:t>3.2.2 Phép chọn (Selection)</a:t>
            </a:r>
            <a:endParaRPr lang="en-US" altLang="en-US" dirty="0"/>
          </a:p>
        </p:txBody>
      </p:sp>
      <p:sp>
        <p:nvSpPr>
          <p:cNvPr id="3" name="Content Placeholder 2"/>
          <p:cNvSpPr>
            <a:spLocks noGrp="1"/>
          </p:cNvSpPr>
          <p:nvPr>
            <p:ph idx="1"/>
          </p:nvPr>
        </p:nvSpPr>
        <p:spPr>
          <a:xfrm>
            <a:off x="809625" y="2214563"/>
            <a:ext cx="7958138" cy="3881438"/>
          </a:xfrm>
        </p:spPr>
        <p:txBody>
          <a:bodyPr vert="horz" wrap="square" lIns="91440" tIns="45720" rIns="91440" bIns="45720" numCol="1" anchor="t" anchorCtr="0" compatLnSpc="1"/>
          <a:p>
            <a:pPr eaLnBrk="1" hangingPunct="1"/>
            <a:r>
              <a:rPr sz="2800" dirty="0"/>
              <a:t>Biểu thức luận lý (boolean) trong điều kiện chọn được tạo bởi các mệnh đề dưới dạng:</a:t>
            </a:r>
            <a:endParaRPr sz="2800" dirty="0"/>
          </a:p>
          <a:p>
            <a:pPr lvl="1" eaLnBrk="1" hangingPunct="1"/>
            <a:r>
              <a:rPr sz="1800" dirty="0"/>
              <a:t>&lt;tên thuộc tính&gt; &lt;toán tử so sánh&gt; &lt;hằng số&gt;</a:t>
            </a:r>
            <a:endParaRPr sz="1800" dirty="0"/>
          </a:p>
          <a:p>
            <a:pPr lvl="1" eaLnBrk="1" hangingPunct="1"/>
            <a:r>
              <a:rPr sz="1800" dirty="0"/>
              <a:t>&lt; tên thuộc tính&gt; &lt; toán tử so sánh &gt; &lt; tên thuộc tính&gt;</a:t>
            </a:r>
            <a:endParaRPr sz="1800" dirty="0"/>
          </a:p>
          <a:p>
            <a:pPr lvl="1" eaLnBrk="1" hangingPunct="1">
              <a:buNone/>
            </a:pPr>
            <a:r>
              <a:rPr sz="1800" dirty="0"/>
              <a:t>Trong đó toán tử so sánh: =, &lt;, ≤, &gt;, ≥  ≠</a:t>
            </a:r>
            <a:endParaRPr sz="1800" dirty="0"/>
          </a:p>
          <a:p>
            <a:pPr lvl="1" eaLnBrk="1" hangingPunct="1">
              <a:buFont typeface="Wingdings" panose="05000000000000000000" pitchFamily="2" charset="2"/>
              <a:buChar char="w"/>
            </a:pPr>
            <a:r>
              <a:rPr dirty="0"/>
              <a:t>Các mệnh đề này được nối với nhau bởi toán tử logic: </a:t>
            </a:r>
            <a:endParaRPr dirty="0"/>
          </a:p>
          <a:p>
            <a:pPr eaLnBrk="1" hangingPunct="1">
              <a:buFont typeface="Wingdings" panose="05000000000000000000" pitchFamily="2" charset="2"/>
              <a:buChar char="w"/>
            </a:pPr>
            <a:endParaRPr dirty="0"/>
          </a:p>
        </p:txBody>
      </p:sp>
      <p:sp>
        <p:nvSpPr>
          <p:cNvPr id="18436"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18437"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18438" name="Object 2"/>
          <p:cNvGraphicFramePr>
            <a:graphicFrameLocks noChangeAspect="1"/>
          </p:cNvGraphicFramePr>
          <p:nvPr/>
        </p:nvGraphicFramePr>
        <p:xfrm>
          <a:off x="2446338" y="4735513"/>
          <a:ext cx="1281112" cy="280987"/>
        </p:xfrm>
        <a:graphic>
          <a:graphicData uri="http://schemas.openxmlformats.org/presentationml/2006/ole">
            <mc:AlternateContent xmlns:mc="http://schemas.openxmlformats.org/markup-compatibility/2006">
              <mc:Choice xmlns:v="urn:schemas-microsoft-com:vml" Requires="v">
                <p:oleObj spid="_x0000_s3090" name="" r:id="rId1" imgW="457200" imgH="152400" progId="Equation.3">
                  <p:embed/>
                </p:oleObj>
              </mc:Choice>
              <mc:Fallback>
                <p:oleObj name="" r:id="rId1" imgW="457200" imgH="152400" progId="Equation.3">
                  <p:embed/>
                  <p:pic>
                    <p:nvPicPr>
                      <p:cNvPr id="0" name="Picture 3089"/>
                      <p:cNvPicPr/>
                      <p:nvPr/>
                    </p:nvPicPr>
                    <p:blipFill>
                      <a:blip r:embed="rId2"/>
                      <a:stretch>
                        <a:fillRect/>
                      </a:stretch>
                    </p:blipFill>
                    <p:spPr>
                      <a:xfrm>
                        <a:off x="2446338" y="4735513"/>
                        <a:ext cx="1281112" cy="280987"/>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19459"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19460" name="Rectangle 2"/>
          <p:cNvSpPr>
            <a:spLocks noGrp="1"/>
          </p:cNvSpPr>
          <p:nvPr>
            <p:ph type="title"/>
          </p:nvPr>
        </p:nvSpPr>
        <p:spPr/>
        <p:txBody>
          <a:bodyPr vert="horz" wrap="square" lIns="91440" tIns="45720" rIns="91440" bIns="45720" anchor="ctr" anchorCtr="0"/>
          <a:p>
            <a:pPr eaLnBrk="1" hangingPunct="1"/>
            <a:r>
              <a:rPr lang="en-US" altLang="en-US" dirty="0"/>
              <a:t>3.2.3 Ví dụ phép chọn</a:t>
            </a:r>
            <a:endParaRPr lang="en-US" altLang="en-US" dirty="0"/>
          </a:p>
        </p:txBody>
      </p:sp>
      <p:sp>
        <p:nvSpPr>
          <p:cNvPr id="19461" name="Rectangle 96"/>
          <p:cNvSpPr>
            <a:spLocks noGrp="1"/>
          </p:cNvSpPr>
          <p:nvPr>
            <p:ph idx="1"/>
          </p:nvPr>
        </p:nvSpPr>
        <p:spPr/>
        <p:txBody>
          <a:bodyPr vert="horz" wrap="square" lIns="91440" tIns="45720" rIns="91440" bIns="45720" anchor="t" anchorCtr="0"/>
          <a:p>
            <a:pPr algn="just">
              <a:buClr>
                <a:schemeClr val="folHlink"/>
              </a:buClr>
              <a:buFont typeface="Wingdings" panose="05000000000000000000" pitchFamily="2" charset="2"/>
              <a:buChar char="§"/>
            </a:pPr>
            <a:r>
              <a:rPr lang="en-US" altLang="en-US" sz="2400" dirty="0"/>
              <a:t>Tìm những học viên có giới tính là nam và có nơi sinh ở TpHCM</a:t>
            </a:r>
            <a:endParaRPr lang="en-US" altLang="en-US" sz="2400" dirty="0"/>
          </a:p>
        </p:txBody>
      </p:sp>
      <p:graphicFrame>
        <p:nvGraphicFramePr>
          <p:cNvPr id="94319" name="Group 111"/>
          <p:cNvGraphicFramePr>
            <a:graphicFrameLocks noGrp="1"/>
          </p:cNvGraphicFramePr>
          <p:nvPr/>
        </p:nvGraphicFramePr>
        <p:xfrm>
          <a:off x="609600" y="3090863"/>
          <a:ext cx="5867400" cy="1633538"/>
        </p:xfrm>
        <a:graphic>
          <a:graphicData uri="http://schemas.openxmlformats.org/drawingml/2006/table">
            <a:tbl>
              <a:tblPr/>
              <a:tblGrid>
                <a:gridCol w="1486408"/>
                <a:gridCol w="860552"/>
                <a:gridCol w="1629835"/>
                <a:gridCol w="912706"/>
                <a:gridCol w="977899"/>
              </a:tblGrid>
              <a:tr h="6278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rPr>
                        <a:t>HOCVIEN</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Mahv</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Gioitinh</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Noisinh</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33">
                <a:tc row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K1104</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Tay</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33">
                <a:tc vMerge="1">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K1105</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Minh Long</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33">
                <a:tc vMerge="1">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K1106</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Nhat</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Tay</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 name="Group 111"/>
          <p:cNvGraphicFramePr>
            <a:graphicFrameLocks noGrp="1"/>
          </p:cNvGraphicFramePr>
          <p:nvPr/>
        </p:nvGraphicFramePr>
        <p:xfrm>
          <a:off x="2057400" y="5410200"/>
          <a:ext cx="4495800" cy="669926"/>
        </p:xfrm>
        <a:graphic>
          <a:graphicData uri="http://schemas.openxmlformats.org/drawingml/2006/table">
            <a:tbl>
              <a:tblPr/>
              <a:tblGrid>
                <a:gridCol w="774726"/>
                <a:gridCol w="1609274"/>
                <a:gridCol w="939242"/>
                <a:gridCol w="1172557"/>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Mahv</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Gioitinh</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Noisinh</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K1105</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Tran Minh Long</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9509" name="Straight Arrow Connector 9"/>
          <p:cNvCxnSpPr/>
          <p:nvPr/>
        </p:nvCxnSpPr>
        <p:spPr>
          <a:xfrm rot="5400000">
            <a:off x="2438400" y="5027613"/>
            <a:ext cx="609600" cy="1587"/>
          </a:xfrm>
          <a:prstGeom prst="straightConnector1">
            <a:avLst/>
          </a:prstGeom>
          <a:ln w="9525" cap="flat" cmpd="sng">
            <a:solidFill>
              <a:schemeClr val="tx1"/>
            </a:solidFill>
            <a:prstDash val="solid"/>
            <a:headEnd type="none" w="med" len="med"/>
            <a:tailEnd type="arrow" w="med" len="med"/>
          </a:ln>
        </p:spPr>
      </p:cxnSp>
      <p:sp>
        <p:nvSpPr>
          <p:cNvPr id="19510" name="Rectangle 11"/>
          <p:cNvSpPr/>
          <p:nvPr/>
        </p:nvSpPr>
        <p:spPr>
          <a:xfrm>
            <a:off x="2057400" y="4800600"/>
            <a:ext cx="70866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just">
              <a:spcBef>
                <a:spcPct val="0"/>
              </a:spcBef>
              <a:buClr>
                <a:schemeClr val="tx1"/>
              </a:buClr>
              <a:buSzPct val="75000"/>
              <a:buFont typeface="Monotype Sorts" pitchFamily="2" charset="2"/>
              <a:buNone/>
            </a:pPr>
            <a:r>
              <a:rPr lang="en-US" altLang="en-US" sz="2000" dirty="0">
                <a:sym typeface="Symbol" panose="05050102010706020507" pitchFamily="18" charset="2"/>
              </a:rPr>
              <a:t>	</a:t>
            </a:r>
            <a:r>
              <a:rPr lang="fr-FR" altLang="en-US" sz="2000" baseline="-25000" dirty="0"/>
              <a:t>(Gioitinh=‘Nam’)</a:t>
            </a:r>
            <a:r>
              <a:rPr lang="fr-FR" altLang="en-US" sz="2000" baseline="-25000" dirty="0">
                <a:sym typeface="Symbol" panose="05050102010706020507" pitchFamily="18" charset="2"/>
              </a:rPr>
              <a:t></a:t>
            </a:r>
            <a:r>
              <a:rPr lang="fr-FR" altLang="en-US" sz="2000" baseline="-25000" dirty="0"/>
              <a:t>(Noisinh=‘TpHCM’)</a:t>
            </a:r>
            <a:r>
              <a:rPr lang="fr-FR" altLang="en-US" sz="2000" dirty="0"/>
              <a:t>(HOCVIEN)</a:t>
            </a:r>
            <a:endParaRPr lang="fr-FR" altLang="en-US" sz="2000" dirty="0"/>
          </a:p>
          <a:p>
            <a:pPr marL="0" lvl="0" indent="0" algn="just">
              <a:spcBef>
                <a:spcPct val="0"/>
              </a:spcBef>
              <a:buClr>
                <a:schemeClr val="tx1"/>
              </a:buClr>
              <a:buSzPct val="75000"/>
              <a:buFont typeface="Monotype Sorts" pitchFamily="2" charset="2"/>
              <a:buNone/>
            </a:pPr>
            <a:endParaRPr lang="en-US" altLang="en-US" sz="2000" dirty="0"/>
          </a:p>
        </p:txBody>
      </p:sp>
      <p:sp>
        <p:nvSpPr>
          <p:cNvPr id="19511" name="Rectangle 9"/>
          <p:cNvSpPr/>
          <p:nvPr/>
        </p:nvSpPr>
        <p:spPr>
          <a:xfrm>
            <a:off x="228600" y="6172200"/>
            <a:ext cx="76200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just">
              <a:spcBef>
                <a:spcPct val="0"/>
              </a:spcBef>
              <a:buClr>
                <a:schemeClr val="tx1"/>
              </a:buClr>
              <a:buSzPct val="75000"/>
              <a:buFontTx/>
              <a:buNone/>
            </a:pPr>
            <a:r>
              <a:rPr lang="fr-FR" altLang="en-US" sz="2400" dirty="0"/>
              <a:t>Hoặc 	HOCVIEN: (Gioitinh=‘Nam’)</a:t>
            </a:r>
            <a:r>
              <a:rPr lang="fr-FR" altLang="en-US" sz="2400" dirty="0">
                <a:sym typeface="Symbol" panose="05050102010706020507" pitchFamily="18" charset="2"/>
              </a:rPr>
              <a:t></a:t>
            </a:r>
            <a:r>
              <a:rPr lang="fr-FR" altLang="en-US" sz="2400" dirty="0"/>
              <a:t>(Noisinh=‘TpHCM’)</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0483"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20484" name="Rectangle 2"/>
          <p:cNvSpPr>
            <a:spLocks noGrp="1"/>
          </p:cNvSpPr>
          <p:nvPr>
            <p:ph type="title"/>
          </p:nvPr>
        </p:nvSpPr>
        <p:spPr/>
        <p:txBody>
          <a:bodyPr vert="horz" wrap="square" lIns="90488" tIns="44450" rIns="90488" bIns="44450" anchor="ctr" anchorCtr="0"/>
          <a:p>
            <a:pPr eaLnBrk="1" hangingPunct="1"/>
            <a:r>
              <a:rPr lang="en-US" altLang="en-US" dirty="0"/>
              <a:t>3.3 Phép chiếu (Project)</a:t>
            </a:r>
            <a:endParaRPr lang="en-US" altLang="en-US" dirty="0"/>
          </a:p>
        </p:txBody>
      </p:sp>
      <p:sp>
        <p:nvSpPr>
          <p:cNvPr id="20485" name="Rectangle 5"/>
          <p:cNvSpPr>
            <a:spLocks noGrp="1"/>
          </p:cNvSpPr>
          <p:nvPr>
            <p:ph idx="1"/>
          </p:nvPr>
        </p:nvSpPr>
        <p:spPr/>
        <p:txBody>
          <a:bodyPr vert="horz" wrap="square" lIns="91440" tIns="45720" rIns="91440" bIns="45720" anchor="t" anchorCtr="0"/>
          <a:p>
            <a:pPr eaLnBrk="1" hangingPunct="1">
              <a:lnSpc>
                <a:spcPct val="90000"/>
              </a:lnSpc>
            </a:pPr>
            <a:r>
              <a:rPr lang="en-US" altLang="en-US" sz="2800" dirty="0"/>
              <a:t>Sử dụng để trích chọn giá trị một vài thuộc tính của quan hệ</a:t>
            </a:r>
            <a:endParaRPr lang="en-US" altLang="en-US" sz="2800" dirty="0"/>
          </a:p>
          <a:p>
            <a:pPr eaLnBrk="1" hangingPunct="1">
              <a:lnSpc>
                <a:spcPct val="90000"/>
              </a:lnSpc>
            </a:pPr>
            <a:r>
              <a:rPr lang="en-US" altLang="en-US" sz="2800" b="1" dirty="0"/>
              <a:t>Ký hiệu</a:t>
            </a:r>
            <a:r>
              <a:rPr lang="en-US" altLang="en-US" sz="2800" dirty="0"/>
              <a:t>:                              hoặc  R[</a:t>
            </a:r>
            <a:r>
              <a:rPr lang="fr-FR" altLang="en-US" sz="2800" dirty="0"/>
              <a:t>A</a:t>
            </a:r>
            <a:r>
              <a:rPr lang="fr-FR" altLang="en-US" sz="2800" baseline="-25000" dirty="0"/>
              <a:t>1</a:t>
            </a:r>
            <a:r>
              <a:rPr lang="fr-FR" altLang="en-US" sz="2800" dirty="0"/>
              <a:t>, A</a:t>
            </a:r>
            <a:r>
              <a:rPr lang="fr-FR" altLang="en-US" sz="2800" baseline="-25000" dirty="0"/>
              <a:t>2</a:t>
            </a:r>
            <a:r>
              <a:rPr lang="fr-FR" altLang="en-US" sz="2800" dirty="0"/>
              <a:t>…A</a:t>
            </a:r>
            <a:r>
              <a:rPr lang="fr-FR" altLang="en-US" sz="2800" baseline="-25000" dirty="0"/>
              <a:t>K</a:t>
            </a:r>
            <a:r>
              <a:rPr lang="en-US" altLang="en-US" sz="2800" dirty="0"/>
              <a:t>]                           </a:t>
            </a:r>
            <a:endParaRPr lang="en-US" altLang="en-US" sz="2800" dirty="0"/>
          </a:p>
          <a:p>
            <a:pPr eaLnBrk="1" hangingPunct="1">
              <a:lnSpc>
                <a:spcPct val="90000"/>
              </a:lnSpc>
              <a:buNone/>
            </a:pPr>
            <a:endParaRPr lang="en-US" altLang="en-US" sz="2800" dirty="0"/>
          </a:p>
          <a:p>
            <a:pPr eaLnBrk="1" hangingPunct="1">
              <a:lnSpc>
                <a:spcPct val="90000"/>
              </a:lnSpc>
              <a:buNone/>
            </a:pPr>
            <a:r>
              <a:rPr lang="en-US" altLang="en-US" sz="2800" dirty="0"/>
              <a:t>            trong đó A</a:t>
            </a:r>
            <a:r>
              <a:rPr lang="en-US" altLang="en-US" sz="2800" baseline="-25000" dirty="0"/>
              <a:t>i</a:t>
            </a:r>
            <a:r>
              <a:rPr lang="en-US" altLang="en-US" sz="2800" dirty="0"/>
              <a:t> là tên các thuộc tính được chiếu.</a:t>
            </a:r>
            <a:endParaRPr lang="en-US" altLang="en-US" sz="2800" dirty="0"/>
          </a:p>
          <a:p>
            <a:pPr eaLnBrk="1" hangingPunct="1">
              <a:lnSpc>
                <a:spcPct val="90000"/>
              </a:lnSpc>
            </a:pPr>
            <a:r>
              <a:rPr lang="en-US" altLang="en-US" sz="2800" dirty="0"/>
              <a:t>Kết quả trả về một quan hệ có k thuộc tính theo thứ tự như liệt kê. Các dòng trùng nhau chỉ lấy một.</a:t>
            </a:r>
            <a:endParaRPr lang="en-US" altLang="en-US" sz="2800" dirty="0"/>
          </a:p>
          <a:p>
            <a:pPr eaLnBrk="1" hangingPunct="1">
              <a:lnSpc>
                <a:spcPct val="90000"/>
              </a:lnSpc>
            </a:pPr>
            <a:r>
              <a:rPr lang="en-US" altLang="en-US" sz="2800" dirty="0"/>
              <a:t>Phép chiếu không có tính giao hoán</a:t>
            </a:r>
            <a:endParaRPr lang="en-US" altLang="en-US" sz="2800" dirty="0"/>
          </a:p>
        </p:txBody>
      </p:sp>
      <p:graphicFrame>
        <p:nvGraphicFramePr>
          <p:cNvPr id="20486" name="Object 3">
            <a:hlinkClick r:id="" action="ppaction://ole?verb="/>
          </p:cNvPr>
          <p:cNvGraphicFramePr/>
          <p:nvPr/>
        </p:nvGraphicFramePr>
        <p:xfrm>
          <a:off x="2667000" y="3200400"/>
          <a:ext cx="2362200" cy="609600"/>
        </p:xfrm>
        <a:graphic>
          <a:graphicData uri="http://schemas.openxmlformats.org/presentationml/2006/ole">
            <mc:AlternateContent xmlns:mc="http://schemas.openxmlformats.org/markup-compatibility/2006">
              <mc:Choice xmlns:v="urn:schemas-microsoft-com:vml" Requires="v">
                <p:oleObj spid="_x0000_s3076" name="" r:id="rId1" imgW="2819400" imgH="952500" progId="Equation.3">
                  <p:embed/>
                </p:oleObj>
              </mc:Choice>
              <mc:Fallback>
                <p:oleObj name="" r:id="rId1" imgW="2819400" imgH="952500" progId="Equation.3">
                  <p:embed/>
                  <p:pic>
                    <p:nvPicPr>
                      <p:cNvPr id="0" name="Picture 3075"/>
                      <p:cNvPicPr/>
                      <p:nvPr/>
                    </p:nvPicPr>
                    <p:blipFill>
                      <a:blip r:embed="rId2"/>
                      <a:stretch>
                        <a:fillRect/>
                      </a:stretch>
                    </p:blipFill>
                    <p:spPr>
                      <a:xfrm>
                        <a:off x="2667000" y="3200400"/>
                        <a:ext cx="2362200" cy="609600"/>
                      </a:xfrm>
                      <a:prstGeom prst="rect">
                        <a:avLst/>
                      </a:prstGeom>
                      <a:noFill/>
                      <a:ln w="38100">
                        <a:noFill/>
                        <a:miter/>
                      </a:ln>
                    </p:spPr>
                  </p:pic>
                </p:oleObj>
              </mc:Fallback>
            </mc:AlternateContent>
          </a:graphicData>
        </a:graphic>
      </p:graphicFrame>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253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22532" name="Rectangle 2"/>
          <p:cNvSpPr>
            <a:spLocks noGrp="1"/>
          </p:cNvSpPr>
          <p:nvPr>
            <p:ph type="title"/>
          </p:nvPr>
        </p:nvSpPr>
        <p:spPr/>
        <p:txBody>
          <a:bodyPr vert="horz" wrap="square" lIns="91440" tIns="45720" rIns="91440" bIns="45720" anchor="ctr" anchorCtr="0"/>
          <a:p>
            <a:pPr eaLnBrk="1" hangingPunct="1"/>
            <a:r>
              <a:rPr lang="en-US" altLang="en-US" dirty="0"/>
              <a:t>3.3.1 Ví dụ</a:t>
            </a:r>
            <a:endParaRPr lang="en-US" altLang="en-US" dirty="0"/>
          </a:p>
        </p:txBody>
      </p:sp>
      <p:sp>
        <p:nvSpPr>
          <p:cNvPr id="22533" name="Rectangle 3"/>
          <p:cNvSpPr>
            <a:spLocks noGrp="1"/>
          </p:cNvSpPr>
          <p:nvPr>
            <p:ph idx="1"/>
          </p:nvPr>
        </p:nvSpPr>
        <p:spPr>
          <a:xfrm>
            <a:off x="609600" y="2214563"/>
            <a:ext cx="8534400" cy="3881437"/>
          </a:xfrm>
        </p:spPr>
        <p:txBody>
          <a:bodyPr vert="horz" wrap="square" lIns="91440" tIns="45720" rIns="91440" bIns="45720" anchor="t" anchorCtr="0"/>
          <a:p>
            <a:pPr algn="just">
              <a:buClr>
                <a:schemeClr val="folHlink"/>
              </a:buClr>
              <a:buFont typeface="Wingdings" panose="05000000000000000000" pitchFamily="2" charset="2"/>
              <a:buChar char="§"/>
            </a:pPr>
            <a:r>
              <a:rPr lang="en-US" altLang="en-US" sz="2600" dirty="0"/>
              <a:t>Tìm họ tên, nơi sinh của tất cả học viên</a:t>
            </a:r>
            <a:endParaRPr lang="en-US" altLang="en-US" sz="2600" dirty="0"/>
          </a:p>
        </p:txBody>
      </p:sp>
      <p:graphicFrame>
        <p:nvGraphicFramePr>
          <p:cNvPr id="146436" name="Group 4"/>
          <p:cNvGraphicFramePr>
            <a:graphicFrameLocks noGrp="1"/>
          </p:cNvGraphicFramePr>
          <p:nvPr/>
        </p:nvGraphicFramePr>
        <p:xfrm>
          <a:off x="438150" y="2743200"/>
          <a:ext cx="4514850" cy="2362203"/>
        </p:xfrm>
        <a:graphic>
          <a:graphicData uri="http://schemas.openxmlformats.org/drawingml/2006/table">
            <a:tbl>
              <a:tblPr/>
              <a:tblGrid>
                <a:gridCol w="778009"/>
                <a:gridCol w="1584595"/>
                <a:gridCol w="974721"/>
                <a:gridCol w="1177525"/>
              </a:tblGrid>
              <a:tr h="350703">
                <a:tc gridSpan="4">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rPr>
                        <a:t>HOCVIEN</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6" marR="91456"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3352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Mahv</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6" marR="91456"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Gioitinh</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Noisinh</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K1103</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Duy</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Lap</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Nghe An</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K1102</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Han</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Kien Giang</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K1104</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Tay Ninh</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K1105</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Tran Minh Long</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K1106</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Le Nhat Minh</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2" name="Table 51"/>
          <p:cNvGraphicFramePr>
            <a:graphicFrameLocks noGrp="1"/>
          </p:cNvGraphicFramePr>
          <p:nvPr/>
        </p:nvGraphicFramePr>
        <p:xfrm>
          <a:off x="6275388" y="4419600"/>
          <a:ext cx="2716213" cy="2011363"/>
        </p:xfrm>
        <a:graphic>
          <a:graphicData uri="http://schemas.openxmlformats.org/drawingml/2006/table">
            <a:tbl>
              <a:tblPr/>
              <a:tblGrid>
                <a:gridCol w="1571314"/>
                <a:gridCol w="1144898"/>
              </a:tblGrid>
              <a:tr h="33522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Noisinh</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Duy</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Lap</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Nghe</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Han</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Kien</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Giang</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Tay</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Tran Minh Long</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Nhat</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15" marR="91415"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Rectangle 8"/>
          <p:cNvSpPr/>
          <p:nvPr/>
        </p:nvSpPr>
        <p:spPr>
          <a:xfrm>
            <a:off x="3124200" y="5638800"/>
            <a:ext cx="2257425" cy="33813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3366"/>
                </a:solidFill>
                <a:effectLst/>
                <a:uLnTx/>
                <a:uFillTx/>
                <a:latin typeface="Book Antiqua" panose="02040602050305030304" pitchFamily="18" charset="0"/>
                <a:ea typeface="+mn-ea"/>
                <a:cs typeface="Times New Roman" panose="02020603050405020304"/>
                <a:sym typeface="Symbol" panose="05050102010706020507" pitchFamily="18" charset="2"/>
              </a:rPr>
              <a:t></a:t>
            </a:r>
            <a:r>
              <a:rPr kumimoji="0" lang="en-US" sz="1600" b="0" i="0" u="none" strike="noStrike" kern="0" cap="none" spc="0" normalizeH="0" baseline="0" noProof="0" dirty="0">
                <a:ln>
                  <a:noFill/>
                </a:ln>
                <a:solidFill>
                  <a:srgbClr val="003366"/>
                </a:solidFill>
                <a:effectLst/>
                <a:uLnTx/>
                <a:uFillTx/>
                <a:latin typeface="Times New Roman" panose="02020603050405020304"/>
                <a:ea typeface="+mn-ea"/>
                <a:cs typeface="Times New Roman" panose="02020603050405020304"/>
                <a:sym typeface="Symbol" panose="05050102010706020507" pitchFamily="18" charset="2"/>
              </a:rPr>
              <a:t> </a:t>
            </a:r>
            <a:r>
              <a:rPr kumimoji="0" lang="en-US" sz="1600" b="0" i="0" u="none" strike="noStrike" kern="0" cap="none" spc="0" normalizeH="0" baseline="-25000" noProof="0" dirty="0" err="1">
                <a:ln>
                  <a:noFill/>
                </a:ln>
                <a:solidFill>
                  <a:srgbClr val="003366"/>
                </a:solidFill>
                <a:effectLst/>
                <a:uLnTx/>
                <a:uFillTx/>
                <a:latin typeface="Times New Roman" panose="02020603050405020304"/>
                <a:ea typeface="+mn-ea"/>
                <a:cs typeface="Times New Roman" panose="02020603050405020304"/>
                <a:sym typeface="Symbol" panose="05050102010706020507" pitchFamily="18" charset="2"/>
              </a:rPr>
              <a:t>Hoten,Noisinh</a:t>
            </a:r>
            <a:r>
              <a:rPr kumimoji="0" lang="fr-FR" sz="1600" b="0" i="0" u="none" strike="noStrike" kern="0" cap="none" spc="0" normalizeH="0" baseline="0" noProof="0" dirty="0">
                <a:ln>
                  <a:noFill/>
                </a:ln>
                <a:solidFill>
                  <a:srgbClr val="003366"/>
                </a:solidFill>
                <a:effectLst/>
                <a:uLnTx/>
                <a:uFillTx/>
                <a:latin typeface="Times New Roman" panose="02020603050405020304"/>
                <a:ea typeface="+mn-ea"/>
                <a:cs typeface="Times New Roman" panose="02020603050405020304"/>
              </a:rPr>
              <a:t>(HOCVIEN)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22598" name="Elbow Connector 13"/>
          <p:cNvCxnSpPr/>
          <p:nvPr/>
        </p:nvCxnSpPr>
        <p:spPr>
          <a:xfrm>
            <a:off x="2286000" y="5105400"/>
            <a:ext cx="3962400" cy="457200"/>
          </a:xfrm>
          <a:prstGeom prst="bentConnector3">
            <a:avLst>
              <a:gd name="adj1" fmla="val -185"/>
            </a:avLst>
          </a:prstGeom>
          <a:ln w="9525" cap="flat" cmpd="sng">
            <a:solidFill>
              <a:schemeClr val="tx1"/>
            </a:solidFill>
            <a:prstDash val="solid"/>
            <a:round/>
            <a:headEnd type="none" w="med" len="med"/>
            <a:tailEnd type="arrow" w="med" len="med"/>
          </a:ln>
        </p:spPr>
      </p:cxnSp>
      <p:sp>
        <p:nvSpPr>
          <p:cNvPr id="10" name="Rectangle 9"/>
          <p:cNvSpPr/>
          <p:nvPr/>
        </p:nvSpPr>
        <p:spPr>
          <a:xfrm>
            <a:off x="457200" y="6248400"/>
            <a:ext cx="3117850" cy="338138"/>
          </a:xfrm>
          <a:prstGeom prst="rect">
            <a:avLst/>
          </a:prstGeom>
        </p:spPr>
        <p:txBody>
          <a:bodyPr wrap="none">
            <a:spAutoFit/>
          </a:bodyPr>
          <a:p>
            <a:pPr eaLnBrk="1" hangingPunct="1">
              <a:buNone/>
            </a:pPr>
            <a:r>
              <a:rPr sz="1600" dirty="0">
                <a:solidFill>
                  <a:srgbClr val="003366"/>
                </a:solidFill>
                <a:latin typeface="Book Antiqua" panose="02040602050305030304" pitchFamily="18" charset="0"/>
                <a:sym typeface="Symbol" panose="05050102010706020507" pitchFamily="18" charset="2"/>
              </a:rPr>
              <a:t>Hoặc  </a:t>
            </a:r>
            <a:r>
              <a:rPr lang="fr-FR" altLang="x-none" sz="1600" dirty="0">
                <a:solidFill>
                  <a:srgbClr val="003366"/>
                </a:solidFill>
                <a:latin typeface="Times New Roman" panose="02020603050405020304" pitchFamily="18" charset="0"/>
              </a:rPr>
              <a:t>HOCVIEN [Hoten, Noisinh]</a:t>
            </a:r>
            <a:endParaRPr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3555"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23556" name="Rectangle 2"/>
          <p:cNvSpPr>
            <a:spLocks noGrp="1"/>
          </p:cNvSpPr>
          <p:nvPr>
            <p:ph type="title"/>
          </p:nvPr>
        </p:nvSpPr>
        <p:spPr/>
        <p:txBody>
          <a:bodyPr vert="horz" wrap="square" lIns="91440" tIns="45720" rIns="91440" bIns="45720" anchor="ctr" anchorCtr="0"/>
          <a:p>
            <a:pPr eaLnBrk="1" hangingPunct="1"/>
            <a:r>
              <a:rPr lang="en-US" altLang="en-US" dirty="0"/>
              <a:t>3.3.2 Ví dụ</a:t>
            </a:r>
            <a:endParaRPr lang="en-US" altLang="en-US" dirty="0"/>
          </a:p>
        </p:txBody>
      </p:sp>
      <p:sp>
        <p:nvSpPr>
          <p:cNvPr id="23557" name="Rectangle 3"/>
          <p:cNvSpPr>
            <a:spLocks noGrp="1"/>
          </p:cNvSpPr>
          <p:nvPr>
            <p:ph idx="1"/>
          </p:nvPr>
        </p:nvSpPr>
        <p:spPr>
          <a:xfrm>
            <a:off x="609600" y="2214563"/>
            <a:ext cx="8534400" cy="3881437"/>
          </a:xfrm>
        </p:spPr>
        <p:txBody>
          <a:bodyPr vert="horz" wrap="square" lIns="91440" tIns="45720" rIns="91440" bIns="45720" anchor="t" anchorCtr="0"/>
          <a:p>
            <a:pPr algn="just">
              <a:buClr>
                <a:schemeClr val="folHlink"/>
              </a:buClr>
              <a:buFont typeface="Wingdings" panose="05000000000000000000" pitchFamily="2" charset="2"/>
              <a:buChar char="§"/>
            </a:pPr>
            <a:r>
              <a:rPr lang="en-US" altLang="en-US" sz="2400" dirty="0"/>
              <a:t>Tìm mã số, họ tên những học viên có giới tính là nam và có nơi sinh ở TpHCM</a:t>
            </a:r>
            <a:endParaRPr lang="en-US" altLang="en-US" sz="2400" dirty="0"/>
          </a:p>
        </p:txBody>
      </p:sp>
      <p:graphicFrame>
        <p:nvGraphicFramePr>
          <p:cNvPr id="146436" name="Group 4"/>
          <p:cNvGraphicFramePr>
            <a:graphicFrameLocks noGrp="1"/>
          </p:cNvGraphicFramePr>
          <p:nvPr/>
        </p:nvGraphicFramePr>
        <p:xfrm>
          <a:off x="228600" y="3048000"/>
          <a:ext cx="6934201" cy="2057400"/>
        </p:xfrm>
        <a:graphic>
          <a:graphicData uri="http://schemas.openxmlformats.org/drawingml/2006/table">
            <a:tbl>
              <a:tblPr/>
              <a:tblGrid>
                <a:gridCol w="1313848"/>
                <a:gridCol w="948890"/>
                <a:gridCol w="1547262"/>
                <a:gridCol w="1013793"/>
                <a:gridCol w="1130575"/>
                <a:gridCol w="979833"/>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rPr>
                        <a:t>HOCVIEN</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Mahv</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Gioitinh</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Noisinh</a:t>
                      </a:r>
                      <a:endParaRPr kumimoji="0" lang="en-US" sz="16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Malop</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rowSpan="5">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K1103</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Ha Duy Lap</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Nghe An</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3850">
                <a:tc vMerge="1">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60">
                      <a:fgClr>
                        <a:schemeClr val="accent1"/>
                      </a:fgClr>
                      <a:bgClr>
                        <a:srgbClr val="008080"/>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K1102</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Han</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Kien Giang</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5438">
                <a:tc vMerge="1">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60">
                      <a:fgClr>
                        <a:schemeClr val="accent1"/>
                      </a:fgClr>
                      <a:bgClr>
                        <a:srgbClr val="008080"/>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K1104</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Tay Ninh</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7025">
                <a:tc vMerge="1">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K1105</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Tran Minh Long</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3850">
                <a:tc vMerge="1">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K1106</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Nhat</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TpHCM</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Group 4"/>
          <p:cNvGraphicFramePr>
            <a:graphicFrameLocks noGrp="1"/>
          </p:cNvGraphicFramePr>
          <p:nvPr/>
        </p:nvGraphicFramePr>
        <p:xfrm>
          <a:off x="6613525" y="5562600"/>
          <a:ext cx="2530475" cy="1006476"/>
        </p:xfrm>
        <a:graphic>
          <a:graphicData uri="http://schemas.openxmlformats.org/drawingml/2006/table">
            <a:tbl>
              <a:tblPr/>
              <a:tblGrid>
                <a:gridCol w="822325"/>
                <a:gridCol w="1708150"/>
              </a:tblGrid>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Mahv</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6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49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K1105</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Tran Minh Long</a:t>
                      </a:r>
                      <a:endPar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49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K1106</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Nhat</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Minh</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p:nvPr/>
        </p:nvSpPr>
        <p:spPr>
          <a:xfrm>
            <a:off x="381000" y="5257800"/>
            <a:ext cx="5715000" cy="4000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sym typeface="Symbol" panose="05050102010706020507" pitchFamily="18" charset="2"/>
              </a:rPr>
              <a:t> </a:t>
            </a:r>
            <a:r>
              <a:rPr kumimoji="0" lang="en-US" sz="2000" b="1"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sym typeface="Symbol" panose="05050102010706020507" pitchFamily="18" charset="2"/>
              </a:rPr>
              <a:t></a:t>
            </a:r>
            <a:r>
              <a:rPr kumimoji="0" lang="en-US" sz="2000" b="0"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sym typeface="Symbol" panose="05050102010706020507" pitchFamily="18" charset="2"/>
              </a:rPr>
              <a:t> </a:t>
            </a:r>
            <a:r>
              <a:rPr kumimoji="0" lang="en-US" sz="2000" b="0" i="0" u="none" strike="noStrike" kern="1200" cap="none" spc="0" normalizeH="0" baseline="-25000" noProof="0" dirty="0" err="1">
                <a:ln>
                  <a:noFill/>
                </a:ln>
                <a:solidFill>
                  <a:schemeClr val="tx1"/>
                </a:solidFill>
                <a:effectLst/>
                <a:uLnTx/>
                <a:uFillTx/>
                <a:latin typeface="+mj-lt"/>
                <a:ea typeface="+mn-ea"/>
                <a:cs typeface="Times New Roman" panose="02020603050405020304" pitchFamily="18" charset="0"/>
                <a:sym typeface="Symbol" panose="05050102010706020507" pitchFamily="18" charset="2"/>
              </a:rPr>
              <a:t>Mahv,Hoten</a:t>
            </a:r>
            <a:r>
              <a:rPr kumimoji="0" lang="en-US" sz="2000" b="1"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sym typeface="Symbol" panose="05050102010706020507" pitchFamily="18" charset="2"/>
              </a:rPr>
              <a:t></a:t>
            </a:r>
            <a:r>
              <a:rPr kumimoji="0" lang="fr-FR" sz="2000" b="0" i="0" u="none" strike="noStrike" kern="1200" cap="none" spc="0" normalizeH="0" baseline="-25000" noProof="0" dirty="0">
                <a:ln>
                  <a:noFill/>
                </a:ln>
                <a:solidFill>
                  <a:schemeClr val="tx1"/>
                </a:solidFill>
                <a:effectLst/>
                <a:uLnTx/>
                <a:uFillTx/>
                <a:latin typeface="+mj-lt"/>
                <a:ea typeface="+mn-ea"/>
                <a:cs typeface="Times New Roman" panose="02020603050405020304" pitchFamily="18" charset="0"/>
              </a:rPr>
              <a:t>(</a:t>
            </a:r>
            <a:r>
              <a:rPr kumimoji="0" lang="fr-FR" sz="2000" b="0" i="0" u="none" strike="noStrike" kern="1200" cap="none" spc="0" normalizeH="0" baseline="-25000" noProof="0" dirty="0" err="1">
                <a:ln>
                  <a:noFill/>
                </a:ln>
                <a:solidFill>
                  <a:schemeClr val="tx1"/>
                </a:solidFill>
                <a:effectLst/>
                <a:uLnTx/>
                <a:uFillTx/>
                <a:latin typeface="+mj-lt"/>
                <a:ea typeface="+mn-ea"/>
                <a:cs typeface="Times New Roman" panose="02020603050405020304" pitchFamily="18" charset="0"/>
              </a:rPr>
              <a:t>Gioitinh</a:t>
            </a:r>
            <a:r>
              <a:rPr kumimoji="0" lang="fr-FR" sz="2000" b="0" i="0" u="none" strike="noStrike" kern="1200" cap="none" spc="0" normalizeH="0" baseline="-25000" noProof="0" dirty="0">
                <a:ln>
                  <a:noFill/>
                </a:ln>
                <a:solidFill>
                  <a:schemeClr val="tx1"/>
                </a:solidFill>
                <a:effectLst/>
                <a:uLnTx/>
                <a:uFillTx/>
                <a:latin typeface="+mj-lt"/>
                <a:ea typeface="+mn-ea"/>
                <a:cs typeface="Times New Roman" panose="02020603050405020304" pitchFamily="18" charset="0"/>
              </a:rPr>
              <a:t>=‘Nam’)</a:t>
            </a:r>
            <a:r>
              <a:rPr kumimoji="0" lang="fr-FR" sz="2000" b="0" i="0" u="none" strike="noStrike" kern="1200" cap="none" spc="0" normalizeH="0" baseline="-25000" noProof="0" dirty="0">
                <a:ln>
                  <a:noFill/>
                </a:ln>
                <a:solidFill>
                  <a:schemeClr val="tx1"/>
                </a:solidFill>
                <a:effectLst/>
                <a:uLnTx/>
                <a:uFillTx/>
                <a:latin typeface="+mj-lt"/>
                <a:ea typeface="+mn-ea"/>
                <a:cs typeface="Times New Roman" panose="02020603050405020304" pitchFamily="18" charset="0"/>
                <a:sym typeface="Symbol" panose="05050102010706020507" pitchFamily="18" charset="2"/>
              </a:rPr>
              <a:t></a:t>
            </a:r>
            <a:r>
              <a:rPr kumimoji="0" lang="fr-FR" sz="2000" b="0" i="0" u="none" strike="noStrike" kern="1200" cap="none" spc="0" normalizeH="0" baseline="-25000" noProof="0" dirty="0">
                <a:ln>
                  <a:noFill/>
                </a:ln>
                <a:solidFill>
                  <a:schemeClr val="tx1"/>
                </a:solidFill>
                <a:effectLst/>
                <a:uLnTx/>
                <a:uFillTx/>
                <a:latin typeface="+mj-lt"/>
                <a:ea typeface="+mn-ea"/>
                <a:cs typeface="Times New Roman" panose="02020603050405020304" pitchFamily="18" charset="0"/>
              </a:rPr>
              <a:t>(</a:t>
            </a:r>
            <a:r>
              <a:rPr kumimoji="0" lang="fr-FR" sz="2000" b="0" i="0" u="none" strike="noStrike" kern="1200" cap="none" spc="0" normalizeH="0" baseline="-25000" noProof="0" dirty="0" err="1">
                <a:ln>
                  <a:noFill/>
                </a:ln>
                <a:solidFill>
                  <a:schemeClr val="tx1"/>
                </a:solidFill>
                <a:effectLst/>
                <a:uLnTx/>
                <a:uFillTx/>
                <a:latin typeface="+mj-lt"/>
                <a:ea typeface="+mn-ea"/>
                <a:cs typeface="Times New Roman" panose="02020603050405020304" pitchFamily="18" charset="0"/>
              </a:rPr>
              <a:t>Noisinh</a:t>
            </a:r>
            <a:r>
              <a:rPr kumimoji="0" lang="fr-FR" sz="2000" b="0" i="0" u="none" strike="noStrike" kern="1200" cap="none" spc="0" normalizeH="0" baseline="-25000" noProof="0" dirty="0">
                <a:ln>
                  <a:noFill/>
                </a:ln>
                <a:solidFill>
                  <a:schemeClr val="tx1"/>
                </a:solidFill>
                <a:effectLst/>
                <a:uLnTx/>
                <a:uFillTx/>
                <a:latin typeface="+mj-lt"/>
                <a:ea typeface="+mn-ea"/>
                <a:cs typeface="Times New Roman" panose="02020603050405020304" pitchFamily="18" charset="0"/>
              </a:rPr>
              <a:t>=‘</a:t>
            </a:r>
            <a:r>
              <a:rPr kumimoji="0" lang="fr-FR" sz="2000" b="0" i="0" u="none" strike="noStrike" kern="1200" cap="none" spc="0" normalizeH="0" baseline="-25000" noProof="0" dirty="0" err="1">
                <a:ln>
                  <a:noFill/>
                </a:ln>
                <a:solidFill>
                  <a:schemeClr val="tx1"/>
                </a:solidFill>
                <a:effectLst/>
                <a:uLnTx/>
                <a:uFillTx/>
                <a:latin typeface="+mj-lt"/>
                <a:ea typeface="+mn-ea"/>
                <a:cs typeface="Times New Roman" panose="02020603050405020304" pitchFamily="18" charset="0"/>
              </a:rPr>
              <a:t>TpHCM</a:t>
            </a:r>
            <a:r>
              <a:rPr kumimoji="0" lang="fr-FR" sz="2000" b="0" i="0" u="none" strike="noStrike" kern="1200" cap="none" spc="0" normalizeH="0" baseline="-25000" noProof="0" dirty="0">
                <a:ln>
                  <a:noFill/>
                </a:ln>
                <a:solidFill>
                  <a:schemeClr val="tx1"/>
                </a:solidFill>
                <a:effectLst/>
                <a:uLnTx/>
                <a:uFillTx/>
                <a:latin typeface="+mj-lt"/>
                <a:ea typeface="+mn-ea"/>
                <a:cs typeface="Times New Roman" panose="02020603050405020304" pitchFamily="18" charset="0"/>
              </a:rPr>
              <a:t>’)</a:t>
            </a:r>
            <a:r>
              <a:rPr kumimoji="0" lang="fr-FR" sz="2000" b="0"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rPr>
              <a:t>(HOCVIEN)</a:t>
            </a:r>
            <a:endParaRPr kumimoji="0" lang="en-US" sz="2000" b="0"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endParaRPr>
          </a:p>
        </p:txBody>
      </p:sp>
      <p:cxnSp>
        <p:nvCxnSpPr>
          <p:cNvPr id="32836" name="Elbow Connector 9"/>
          <p:cNvCxnSpPr/>
          <p:nvPr/>
        </p:nvCxnSpPr>
        <p:spPr>
          <a:xfrm>
            <a:off x="5638800" y="5181600"/>
            <a:ext cx="609600" cy="533400"/>
          </a:xfrm>
          <a:prstGeom prst="bentConnector3">
            <a:avLst>
              <a:gd name="adj1" fmla="val 50000"/>
            </a:avLst>
          </a:prstGeom>
          <a:ln w="9525" cap="flat" cmpd="sng">
            <a:solidFill>
              <a:schemeClr val="tx1"/>
            </a:solidFill>
            <a:prstDash val="solid"/>
            <a:round/>
            <a:headEnd type="none" w="med" len="med"/>
            <a:tailEnd type="arrow" w="med" len="med"/>
          </a:ln>
        </p:spPr>
      </p:cxnSp>
      <p:sp>
        <p:nvSpPr>
          <p:cNvPr id="19" name="Rectangle 18"/>
          <p:cNvSpPr/>
          <p:nvPr/>
        </p:nvSpPr>
        <p:spPr>
          <a:xfrm>
            <a:off x="0" y="6096000"/>
            <a:ext cx="6781800" cy="708025"/>
          </a:xfrm>
          <a:prstGeom prst="rect">
            <a:avLst/>
          </a:prstGeom>
        </p:spPr>
        <p:txBody>
          <a:bodyPr>
            <a:spAutoFit/>
          </a:bodyPr>
          <a:p>
            <a:pPr eaLnBrk="1" hangingPunct="1">
              <a:buNone/>
            </a:pPr>
            <a:r>
              <a:rPr sz="2000" dirty="0">
                <a:latin typeface="Times New Roman" panose="02020603050405020304" pitchFamily="18" charset="0"/>
                <a:sym typeface="Symbol" panose="05050102010706020507" pitchFamily="18" charset="2"/>
              </a:rPr>
              <a:t> Hoặc (</a:t>
            </a:r>
            <a:r>
              <a:rPr sz="1600" dirty="0">
                <a:latin typeface="Times New Roman" panose="02020603050405020304" pitchFamily="18" charset="0"/>
                <a:sym typeface="Symbol" panose="05050102010706020507" pitchFamily="18" charset="2"/>
              </a:rPr>
              <a:t>HOCVIEN: </a:t>
            </a:r>
            <a:r>
              <a:rPr lang="fr-FR" altLang="x-none" sz="1600" dirty="0">
                <a:latin typeface="Times New Roman" panose="02020603050405020304" pitchFamily="18" charset="0"/>
              </a:rPr>
              <a:t>(Gioitinh=‘Nam’)</a:t>
            </a:r>
            <a:r>
              <a:rPr lang="fr-FR" altLang="x-none" sz="1600" dirty="0">
                <a:latin typeface="Times New Roman" panose="02020603050405020304" pitchFamily="18" charset="0"/>
                <a:sym typeface="Symbol" panose="05050102010706020507" pitchFamily="18" charset="2"/>
              </a:rPr>
              <a:t></a:t>
            </a:r>
            <a:r>
              <a:rPr lang="fr-FR" altLang="x-none" sz="1600" dirty="0">
                <a:latin typeface="Times New Roman" panose="02020603050405020304" pitchFamily="18" charset="0"/>
              </a:rPr>
              <a:t>(Noisinh=‘TpHCM’)) [Mahv, Hoten]</a:t>
            </a:r>
            <a:endParaRPr sz="1600" dirty="0">
              <a:latin typeface="Times New Roman" panose="02020603050405020304" pitchFamily="18" charset="0"/>
            </a:endParaRPr>
          </a:p>
          <a:p>
            <a:pPr eaLnBrk="1" hangingPunct="1">
              <a:buNone/>
            </a:pPr>
            <a:endParaRPr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836"/>
                                        </p:tgtEl>
                                        <p:attrNameLst>
                                          <p:attrName>style.visibility</p:attrName>
                                        </p:attrNameLst>
                                      </p:cBhvr>
                                      <p:to>
                                        <p:strVal val="visible"/>
                                      </p:to>
                                    </p:set>
                                    <p:anim calcmode="lin" valueType="num">
                                      <p:cBhvr additive="base">
                                        <p:cTn id="13" dur="500" fill="hold"/>
                                        <p:tgtEl>
                                          <p:spTgt spid="32836"/>
                                        </p:tgtEl>
                                        <p:attrNameLst>
                                          <p:attrName>ppt_x</p:attrName>
                                        </p:attrNameLst>
                                      </p:cBhvr>
                                      <p:tavLst>
                                        <p:tav tm="0">
                                          <p:val>
                                            <p:strVal val="#ppt_x"/>
                                          </p:val>
                                        </p:tav>
                                        <p:tav tm="100000">
                                          <p:val>
                                            <p:strVal val="#ppt_x"/>
                                          </p:val>
                                        </p:tav>
                                      </p:tavLst>
                                    </p:anim>
                                    <p:anim calcmode="lin" valueType="num">
                                      <p:cBhvr additive="base">
                                        <p:cTn id="14" dur="500" fill="hold"/>
                                        <p:tgtEl>
                                          <p:spTgt spid="3283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ctr" anchorCtr="0"/>
          <a:p>
            <a:pPr eaLnBrk="1" hangingPunct="1"/>
            <a:r>
              <a:rPr lang="en-US" altLang="en-US" dirty="0"/>
              <a:t>3.4 Phép đổi tên</a:t>
            </a:r>
            <a:endParaRPr lang="en-US" altLang="en-US" dirty="0"/>
          </a:p>
        </p:txBody>
      </p:sp>
      <p:sp>
        <p:nvSpPr>
          <p:cNvPr id="24579" name="Content Placeholder 2"/>
          <p:cNvSpPr>
            <a:spLocks noGrp="1"/>
          </p:cNvSpPr>
          <p:nvPr>
            <p:ph idx="1"/>
          </p:nvPr>
        </p:nvSpPr>
        <p:spPr/>
        <p:txBody>
          <a:bodyPr vert="horz" wrap="square" lIns="91440" tIns="45720" rIns="91440" bIns="45720" anchor="t" anchorCtr="0"/>
          <a:p>
            <a:pPr eaLnBrk="1" hangingPunct="1"/>
            <a:r>
              <a:rPr lang="en-US" altLang="en-US" dirty="0"/>
              <a:t>Dùng để đổi tên quan hệ và thuộc tính của nó.</a:t>
            </a:r>
            <a:endParaRPr lang="en-US" altLang="en-US" dirty="0"/>
          </a:p>
          <a:p>
            <a:pPr eaLnBrk="1" hangingPunct="1"/>
            <a:r>
              <a:rPr lang="en-US" altLang="en-US" dirty="0"/>
              <a:t>Cho quan hệ R(A</a:t>
            </a:r>
            <a:r>
              <a:rPr lang="en-US" altLang="en-US" baseline="-25000" dirty="0"/>
              <a:t>1</a:t>
            </a:r>
            <a:r>
              <a:rPr lang="en-US" altLang="en-US" dirty="0"/>
              <a:t>, A</a:t>
            </a:r>
            <a:r>
              <a:rPr lang="en-US" altLang="en-US" baseline="-25000" dirty="0"/>
              <a:t>2</a:t>
            </a:r>
            <a:r>
              <a:rPr lang="en-US" altLang="en-US" dirty="0"/>
              <a:t>, … A</a:t>
            </a:r>
            <a:r>
              <a:rPr lang="en-US" altLang="en-US" baseline="-25000" dirty="0"/>
              <a:t>n</a:t>
            </a:r>
            <a:r>
              <a:rPr lang="en-US" altLang="en-US" dirty="0"/>
              <a:t>)</a:t>
            </a:r>
            <a:endParaRPr lang="en-US" altLang="en-US" dirty="0"/>
          </a:p>
          <a:p>
            <a:pPr lvl="1" eaLnBrk="1" hangingPunct="1"/>
            <a:r>
              <a:rPr lang="en-US" altLang="en-US" sz="2400" dirty="0">
                <a:sym typeface="Symbol" panose="05050102010706020507" pitchFamily="18" charset="2"/>
              </a:rPr>
              <a:t>Đổi tên quan hệ R thành S: </a:t>
            </a:r>
            <a:r>
              <a:rPr lang="el-GR" altLang="en-US" sz="3200" dirty="0"/>
              <a:t>ρ</a:t>
            </a:r>
            <a:r>
              <a:rPr lang="fr-FR" altLang="en-US" baseline="-25000" dirty="0"/>
              <a:t>S</a:t>
            </a:r>
            <a:r>
              <a:rPr lang="fr-FR" altLang="en-US" dirty="0"/>
              <a:t>(R)</a:t>
            </a:r>
            <a:endParaRPr lang="en-US" altLang="en-US" dirty="0"/>
          </a:p>
          <a:p>
            <a:pPr lvl="1" eaLnBrk="1" hangingPunct="1"/>
            <a:r>
              <a:rPr lang="en-US" altLang="en-US" dirty="0"/>
              <a:t>Đổi tên các thuộc tính </a:t>
            </a:r>
            <a:r>
              <a:rPr lang="en-US" altLang="en-US" sz="2400" dirty="0"/>
              <a:t>A</a:t>
            </a:r>
            <a:r>
              <a:rPr lang="en-US" altLang="en-US" sz="2400" baseline="-25000" dirty="0"/>
              <a:t>i</a:t>
            </a:r>
            <a:r>
              <a:rPr lang="en-US" altLang="en-US" sz="2400" dirty="0"/>
              <a:t> </a:t>
            </a:r>
            <a:r>
              <a:rPr lang="en-US" altLang="en-US" dirty="0"/>
              <a:t>thành </a:t>
            </a:r>
            <a:r>
              <a:rPr lang="en-US" altLang="en-US" sz="2400" dirty="0"/>
              <a:t>B</a:t>
            </a:r>
            <a:r>
              <a:rPr lang="en-US" altLang="en-US" sz="2400" baseline="-25000" dirty="0"/>
              <a:t>i</a:t>
            </a:r>
            <a:r>
              <a:rPr lang="en-US" altLang="en-US" dirty="0"/>
              <a:t>: </a:t>
            </a:r>
            <a:r>
              <a:rPr lang="el-GR" altLang="en-US" dirty="0"/>
              <a:t>ρ</a:t>
            </a:r>
            <a:r>
              <a:rPr lang="fr-FR" altLang="en-US" sz="1800" baseline="-25000" dirty="0"/>
              <a:t>B1,B2…Bn</a:t>
            </a:r>
            <a:r>
              <a:rPr lang="en-US" altLang="en-US" sz="2400" baseline="-25000" dirty="0"/>
              <a:t> </a:t>
            </a:r>
            <a:r>
              <a:rPr lang="fr-FR" altLang="en-US" dirty="0"/>
              <a:t>(R)</a:t>
            </a:r>
            <a:endParaRPr lang="fr-FR" altLang="en-US" dirty="0"/>
          </a:p>
          <a:p>
            <a:pPr lvl="1" eaLnBrk="1" hangingPunct="1"/>
            <a:r>
              <a:rPr lang="en-US" altLang="en-US" dirty="0"/>
              <a:t>Đổi tên quan hệ R thành S và các thuộc tính </a:t>
            </a:r>
            <a:r>
              <a:rPr lang="en-US" altLang="en-US" sz="2400" dirty="0"/>
              <a:t>A</a:t>
            </a:r>
            <a:r>
              <a:rPr lang="en-US" altLang="en-US" sz="2400" baseline="-25000" dirty="0"/>
              <a:t>i</a:t>
            </a:r>
            <a:r>
              <a:rPr lang="en-US" altLang="en-US" sz="2400" dirty="0"/>
              <a:t> </a:t>
            </a:r>
            <a:r>
              <a:rPr lang="en-US" altLang="en-US" dirty="0"/>
              <a:t>thành </a:t>
            </a:r>
            <a:r>
              <a:rPr lang="en-US" altLang="en-US" sz="2400" dirty="0"/>
              <a:t>B</a:t>
            </a:r>
            <a:r>
              <a:rPr lang="en-US" altLang="en-US" sz="2400" baseline="-25000" dirty="0"/>
              <a:t>i</a:t>
            </a:r>
            <a:r>
              <a:rPr lang="en-US" altLang="en-US" dirty="0"/>
              <a:t>: </a:t>
            </a:r>
            <a:r>
              <a:rPr lang="el-GR" altLang="en-US" dirty="0"/>
              <a:t>ρ</a:t>
            </a:r>
            <a:r>
              <a:rPr lang="fr-FR" altLang="en-US" sz="1800" baseline="-25000" dirty="0"/>
              <a:t>S(B1,B2…Bn)</a:t>
            </a:r>
            <a:r>
              <a:rPr lang="en-US" altLang="en-US" sz="2400" baseline="-25000" dirty="0"/>
              <a:t> </a:t>
            </a:r>
            <a:r>
              <a:rPr lang="fr-FR" altLang="en-US" dirty="0"/>
              <a:t>(R)</a:t>
            </a:r>
            <a:endParaRPr lang="en-US" altLang="en-US" dirty="0"/>
          </a:p>
        </p:txBody>
      </p:sp>
      <p:sp>
        <p:nvSpPr>
          <p:cNvPr id="24580"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4581"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5603"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25604" name="Rectangle 3"/>
          <p:cNvSpPr/>
          <p:nvPr/>
        </p:nvSpPr>
        <p:spPr>
          <a:xfrm>
            <a:off x="838200" y="1676400"/>
            <a:ext cx="8001000" cy="46101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342900" lvl="0" indent="-342900" algn="just">
              <a:buClr>
                <a:schemeClr val="tx1"/>
              </a:buClr>
              <a:buSzPct val="75000"/>
              <a:buFont typeface="Monotype Sorts" pitchFamily="2" charset="2"/>
              <a:buNone/>
            </a:pPr>
            <a:endParaRPr lang="en-US" altLang="en-US" sz="2400" dirty="0">
              <a:latin typeface="Book Antiqua" panose="02040602050305030304" pitchFamily="18" charset="0"/>
            </a:endParaRPr>
          </a:p>
          <a:p>
            <a:pPr marL="342900" lvl="0" indent="-342900" algn="just">
              <a:buClr>
                <a:schemeClr val="tx1"/>
              </a:buClr>
              <a:buSzPct val="75000"/>
              <a:buFont typeface="Monotype Sorts" pitchFamily="2" charset="2"/>
              <a:buNone/>
            </a:pPr>
            <a:endParaRPr lang="en-US" altLang="en-US" sz="1800" dirty="0">
              <a:latin typeface="Book Antiqua" panose="02040602050305030304" pitchFamily="18" charset="0"/>
            </a:endParaRPr>
          </a:p>
          <a:p>
            <a:pPr marL="342900" lvl="0" indent="-342900">
              <a:buClr>
                <a:schemeClr val="tx1"/>
              </a:buClr>
              <a:buSzPct val="75000"/>
              <a:buFont typeface="Monotype Sorts" pitchFamily="2" charset="2"/>
              <a:buNone/>
            </a:pPr>
            <a:endParaRPr lang="en-US" altLang="en-US" sz="2400" dirty="0">
              <a:latin typeface="Book Antiqua" panose="02040602050305030304" pitchFamily="18" charset="0"/>
            </a:endParaRPr>
          </a:p>
        </p:txBody>
      </p:sp>
      <p:sp>
        <p:nvSpPr>
          <p:cNvPr id="25605" name="Rectangle 53"/>
          <p:cNvSpPr>
            <a:spLocks noGrp="1"/>
          </p:cNvSpPr>
          <p:nvPr>
            <p:ph type="title"/>
          </p:nvPr>
        </p:nvSpPr>
        <p:spPr/>
        <p:txBody>
          <a:bodyPr vert="horz" wrap="square" lIns="91440" tIns="45720" rIns="91440" bIns="45720" anchor="ctr" anchorCtr="0"/>
          <a:p>
            <a:pPr eaLnBrk="1" hangingPunct="1"/>
            <a:r>
              <a:rPr lang="en-US" altLang="en-US" dirty="0"/>
              <a:t>3.4 Phép gán (Assignment)</a:t>
            </a:r>
            <a:endParaRPr lang="en-US" altLang="en-US" dirty="0"/>
          </a:p>
        </p:txBody>
      </p:sp>
      <p:sp>
        <p:nvSpPr>
          <p:cNvPr id="25606" name="Rectangle 54"/>
          <p:cNvSpPr>
            <a:spLocks noGrp="1"/>
          </p:cNvSpPr>
          <p:nvPr>
            <p:ph idx="1"/>
          </p:nvPr>
        </p:nvSpPr>
        <p:spPr/>
        <p:txBody>
          <a:bodyPr vert="horz" wrap="square" lIns="91440" tIns="45720" rIns="91440" bIns="45720" anchor="t" anchorCtr="0"/>
          <a:p>
            <a:pPr eaLnBrk="1" hangingPunct="1"/>
            <a:r>
              <a:rPr lang="en-US" altLang="en-US" sz="2200" dirty="0"/>
              <a:t>Để lưu lại kết quả của phép toán</a:t>
            </a:r>
            <a:endParaRPr lang="en-US" altLang="en-US" sz="2200" dirty="0"/>
          </a:p>
          <a:p>
            <a:pPr eaLnBrk="1" hangingPunct="1"/>
            <a:r>
              <a:rPr lang="en-US" altLang="en-US" sz="2200" dirty="0"/>
              <a:t>Để đơn giản hóa một chuỗi các phép toán phức tạp.</a:t>
            </a:r>
            <a:endParaRPr lang="en-US" altLang="en-US" sz="2200" dirty="0"/>
          </a:p>
          <a:p>
            <a:pPr eaLnBrk="1" hangingPunct="1"/>
            <a:r>
              <a:rPr lang="en-US" altLang="en-US" sz="2200" b="1" dirty="0"/>
              <a:t>Ký hiệu</a:t>
            </a:r>
            <a:r>
              <a:rPr lang="en-US" altLang="en-US" sz="2200" dirty="0"/>
              <a:t>:  A </a:t>
            </a:r>
            <a:r>
              <a:rPr lang="en-US" altLang="en-US" sz="2200" dirty="0">
                <a:sym typeface="Symbol" panose="05050102010706020507" pitchFamily="18" charset="2"/>
              </a:rPr>
              <a:t></a:t>
            </a:r>
            <a:r>
              <a:rPr lang="en-US" altLang="en-US" sz="2200" dirty="0"/>
              <a:t> </a:t>
            </a:r>
            <a:r>
              <a:rPr lang="en-US" altLang="en-US" sz="2200" dirty="0">
                <a:sym typeface="Symbol" panose="05050102010706020507" pitchFamily="18" charset="2"/>
              </a:rPr>
              <a:t>B</a:t>
            </a:r>
            <a:endParaRPr lang="en-US" altLang="en-US" sz="2200" dirty="0"/>
          </a:p>
          <a:p>
            <a:pPr eaLnBrk="1" hangingPunct="1"/>
            <a:r>
              <a:rPr lang="en-US" altLang="en-US" sz="2200" b="1" dirty="0"/>
              <a:t>Ví dụ1</a:t>
            </a:r>
            <a:r>
              <a:rPr lang="en-US" altLang="en-US" sz="2200" dirty="0"/>
              <a:t>: </a:t>
            </a:r>
            <a:endParaRPr lang="en-US" altLang="en-US" sz="2200" dirty="0"/>
          </a:p>
          <a:p>
            <a:pPr lvl="1" eaLnBrk="1" hangingPunct="1"/>
            <a:r>
              <a:rPr lang="en-US" altLang="en-US" sz="1800" dirty="0"/>
              <a:t>R(HO,TEN,LUONG)</a:t>
            </a:r>
            <a:r>
              <a:rPr lang="en-US" altLang="en-US" sz="1800" dirty="0">
                <a:sym typeface="Symbol" panose="05050102010706020507" pitchFamily="18" charset="2"/>
              </a:rPr>
              <a:t></a:t>
            </a:r>
            <a:r>
              <a:rPr lang="en-US" altLang="en-US" sz="1800" dirty="0"/>
              <a:t> </a:t>
            </a:r>
            <a:r>
              <a:rPr lang="en-US" altLang="en-US" sz="2000" dirty="0">
                <a:sym typeface="Symbol" panose="05050102010706020507" pitchFamily="18" charset="2"/>
              </a:rPr>
              <a:t></a:t>
            </a:r>
            <a:r>
              <a:rPr lang="en-US" altLang="en-US" sz="1800" baseline="-25000" dirty="0"/>
              <a:t>HONV,TENNV,LUONG</a:t>
            </a:r>
            <a:r>
              <a:rPr lang="en-US" altLang="en-US" sz="1800" dirty="0"/>
              <a:t>(NHANVIEN) </a:t>
            </a:r>
            <a:endParaRPr lang="en-US" altLang="en-US" sz="1800" dirty="0"/>
          </a:p>
          <a:p>
            <a:pPr lvl="1" eaLnBrk="1" hangingPunct="1"/>
            <a:r>
              <a:rPr lang="en-US" altLang="en-US" sz="1800" dirty="0"/>
              <a:t>R</a:t>
            </a:r>
            <a:r>
              <a:rPr lang="en-US" altLang="en-US" sz="1800" dirty="0">
                <a:sym typeface="Symbol" panose="05050102010706020507" pitchFamily="18" charset="2"/>
              </a:rPr>
              <a:t></a:t>
            </a:r>
            <a:r>
              <a:rPr lang="en-US" altLang="en-US" sz="1800" dirty="0"/>
              <a:t> </a:t>
            </a:r>
            <a:r>
              <a:rPr lang="en-US" altLang="en-US" sz="1800" dirty="0">
                <a:sym typeface="Symbol" panose="05050102010706020507" pitchFamily="18" charset="2"/>
              </a:rPr>
              <a:t></a:t>
            </a:r>
            <a:r>
              <a:rPr lang="en-US" altLang="en-US" sz="1800" baseline="-25000" dirty="0"/>
              <a:t>HONV,TENNV,LUONG</a:t>
            </a:r>
            <a:r>
              <a:rPr lang="en-US" altLang="en-US" sz="1800" dirty="0"/>
              <a:t>(NHANVIEN)</a:t>
            </a:r>
            <a:endParaRPr lang="en-US" altLang="en-US" sz="1800" dirty="0"/>
          </a:p>
          <a:p>
            <a:pPr eaLnBrk="1" hangingPunct="1">
              <a:buClr>
                <a:srgbClr val="003366"/>
              </a:buClr>
            </a:pPr>
            <a:r>
              <a:rPr lang="en-US" altLang="en-US" sz="2200" b="1" dirty="0">
                <a:solidFill>
                  <a:srgbClr val="003366"/>
                </a:solidFill>
              </a:rPr>
              <a:t>Ví dụ2</a:t>
            </a:r>
            <a:r>
              <a:rPr lang="en-US" altLang="en-US" sz="2200" dirty="0">
                <a:solidFill>
                  <a:srgbClr val="003366"/>
                </a:solidFill>
              </a:rPr>
              <a:t>: </a:t>
            </a:r>
            <a:endParaRPr lang="en-US" altLang="en-US" sz="2200" dirty="0">
              <a:solidFill>
                <a:srgbClr val="003366"/>
              </a:solidFill>
            </a:endParaRPr>
          </a:p>
          <a:p>
            <a:pPr lvl="1" eaLnBrk="1" hangingPunct="1"/>
            <a:r>
              <a:rPr lang="en-US" altLang="en-US" sz="2000" dirty="0"/>
              <a:t>Với một câu truy vấn:</a:t>
            </a:r>
            <a:endParaRPr lang="en-US" altLang="en-US" sz="2000" dirty="0"/>
          </a:p>
          <a:p>
            <a:pPr lvl="2" eaLnBrk="1" hangingPunct="1"/>
            <a:r>
              <a:rPr lang="en-US" altLang="en-US" sz="1600" b="1" dirty="0">
                <a:sym typeface="Symbol" panose="05050102010706020507" pitchFamily="18" charset="2"/>
              </a:rPr>
              <a:t></a:t>
            </a:r>
            <a:r>
              <a:rPr lang="en-US" altLang="en-US" sz="1600" dirty="0">
                <a:sym typeface="Symbol" panose="05050102010706020507" pitchFamily="18" charset="2"/>
              </a:rPr>
              <a:t> </a:t>
            </a:r>
            <a:r>
              <a:rPr lang="en-US" altLang="en-US" sz="1600" baseline="-25000" dirty="0">
                <a:sym typeface="Symbol" panose="05050102010706020507" pitchFamily="18" charset="2"/>
              </a:rPr>
              <a:t>Mahv,Hoten</a:t>
            </a:r>
            <a:r>
              <a:rPr lang="en-US" altLang="en-US" sz="1600" b="1" dirty="0">
                <a:sym typeface="Symbol" panose="05050102010706020507" pitchFamily="18" charset="2"/>
              </a:rPr>
              <a:t></a:t>
            </a:r>
            <a:r>
              <a:rPr lang="fr-FR" altLang="en-US" sz="1600" baseline="-25000" dirty="0"/>
              <a:t>(Gioitinh=‘Nam’)</a:t>
            </a:r>
            <a:r>
              <a:rPr lang="fr-FR" altLang="en-US" sz="1600" baseline="-25000" dirty="0">
                <a:sym typeface="Symbol" panose="05050102010706020507" pitchFamily="18" charset="2"/>
              </a:rPr>
              <a:t></a:t>
            </a:r>
            <a:r>
              <a:rPr lang="fr-FR" altLang="en-US" sz="1600" baseline="-25000" dirty="0"/>
              <a:t>(Noisinh=‘TpHCM’)</a:t>
            </a:r>
            <a:r>
              <a:rPr lang="fr-FR" altLang="en-US" sz="1600" dirty="0"/>
              <a:t>(HOCVIEN)</a:t>
            </a:r>
            <a:endParaRPr lang="en-US" altLang="en-US" sz="1600" dirty="0"/>
          </a:p>
          <a:p>
            <a:pPr lvl="1" eaLnBrk="1" hangingPunct="1"/>
            <a:r>
              <a:rPr lang="en-US" altLang="en-US" sz="2000" dirty="0"/>
              <a:t>Ta có thể viết:</a:t>
            </a:r>
            <a:endParaRPr lang="en-US" altLang="en-US" sz="2000" dirty="0"/>
          </a:p>
          <a:p>
            <a:pPr lvl="2" eaLnBrk="1" hangingPunct="1"/>
            <a:r>
              <a:rPr lang="en-US" altLang="en-US" sz="1600" dirty="0"/>
              <a:t>R</a:t>
            </a:r>
            <a:r>
              <a:rPr lang="en-US" altLang="en-US" sz="1600" dirty="0">
                <a:sym typeface="Symbol" panose="05050102010706020507" pitchFamily="18" charset="2"/>
              </a:rPr>
              <a:t></a:t>
            </a:r>
            <a:r>
              <a:rPr lang="en-US" altLang="en-US" sz="1600" dirty="0"/>
              <a:t> </a:t>
            </a:r>
            <a:r>
              <a:rPr lang="en-US" altLang="en-US" sz="1600" b="1" dirty="0">
                <a:sym typeface="Symbol" panose="05050102010706020507" pitchFamily="18" charset="2"/>
              </a:rPr>
              <a:t></a:t>
            </a:r>
            <a:r>
              <a:rPr lang="fr-FR" altLang="en-US" sz="1600" baseline="-25000" dirty="0"/>
              <a:t>(Gioitinh=‘Nam’)</a:t>
            </a:r>
            <a:r>
              <a:rPr lang="fr-FR" altLang="en-US" sz="1600" baseline="-25000" dirty="0">
                <a:sym typeface="Symbol" panose="05050102010706020507" pitchFamily="18" charset="2"/>
              </a:rPr>
              <a:t></a:t>
            </a:r>
            <a:r>
              <a:rPr lang="fr-FR" altLang="en-US" sz="1600" baseline="-25000" dirty="0"/>
              <a:t>(Noisinh=‘TpHCM’)</a:t>
            </a:r>
            <a:r>
              <a:rPr lang="fr-FR" altLang="en-US" sz="1600" dirty="0"/>
              <a:t>(HOCVIEN)</a:t>
            </a:r>
            <a:endParaRPr lang="fr-FR" altLang="en-US" sz="1600" dirty="0"/>
          </a:p>
          <a:p>
            <a:pPr lvl="1" eaLnBrk="1" hangingPunct="1">
              <a:buNone/>
            </a:pPr>
            <a:r>
              <a:rPr lang="en-US" altLang="en-US" sz="2000" dirty="0">
                <a:latin typeface="Book Antiqua" panose="02040602050305030304" pitchFamily="18" charset="0"/>
                <a:sym typeface="Symbol" panose="05050102010706020507" pitchFamily="18" charset="2"/>
              </a:rPr>
              <a:t>	</a:t>
            </a:r>
            <a:r>
              <a:rPr lang="en-US" altLang="en-US" sz="2000" b="1" dirty="0">
                <a:sym typeface="Symbol" panose="05050102010706020507" pitchFamily="18" charset="2"/>
              </a:rPr>
              <a:t> 	   </a:t>
            </a:r>
            <a:r>
              <a:rPr lang="en-US" altLang="en-US" sz="2000" dirty="0">
                <a:sym typeface="Symbol" panose="05050102010706020507" pitchFamily="18" charset="2"/>
              </a:rPr>
              <a:t> </a:t>
            </a:r>
            <a:r>
              <a:rPr lang="en-US" altLang="en-US" sz="2000" baseline="-25000" dirty="0">
                <a:sym typeface="Symbol" panose="05050102010706020507" pitchFamily="18" charset="2"/>
              </a:rPr>
              <a:t>Mahv,Hoten</a:t>
            </a:r>
            <a:r>
              <a:rPr lang="en-US" altLang="en-US" sz="2000" dirty="0">
                <a:sym typeface="Symbol" panose="05050102010706020507" pitchFamily="18" charset="2"/>
              </a:rPr>
              <a:t> (R)</a:t>
            </a:r>
            <a:endParaRPr lang="en-US"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dirty="0"/>
              <a:t>Bài tập</a:t>
            </a:r>
            <a:endParaRPr lang="en-US" altLang="en-US" dirty="0"/>
          </a:p>
        </p:txBody>
      </p:sp>
      <p:sp>
        <p:nvSpPr>
          <p:cNvPr id="3" name="Content Placeholder 2"/>
          <p:cNvSpPr>
            <a:spLocks noGrp="1"/>
          </p:cNvSpPr>
          <p:nvPr>
            <p:ph idx="1"/>
          </p:nvPr>
        </p:nvSpPr>
        <p:spPr>
          <a:xfrm>
            <a:off x="809625" y="2214563"/>
            <a:ext cx="7958138" cy="3881438"/>
          </a:xfrm>
        </p:spPr>
        <p:txBody>
          <a:bodyPr vert="horz" wrap="square" lIns="91440" tIns="45720" rIns="91440" bIns="45720" numCol="1" anchor="t" anchorCtr="0" compatLnSpc="1"/>
          <a:p>
            <a:pPr marL="0" indent="0">
              <a:buNone/>
            </a:pPr>
            <a:r>
              <a:rPr sz="1600" b="1" dirty="0"/>
              <a:t>Cho lược đồ quan hệ khách hàng sau:</a:t>
            </a:r>
            <a:endParaRPr sz="1600" b="1" dirty="0"/>
          </a:p>
          <a:p>
            <a:pPr marL="0" indent="0"/>
            <a:r>
              <a:rPr sz="1600" b="1" dirty="0"/>
              <a:t>KHACHHANG </a:t>
            </a:r>
            <a:r>
              <a:rPr sz="1600" dirty="0"/>
              <a:t>(</a:t>
            </a:r>
            <a:r>
              <a:rPr sz="1600" u="sng" dirty="0"/>
              <a:t>MAKH</a:t>
            </a:r>
            <a:r>
              <a:rPr sz="1600" dirty="0"/>
              <a:t>, HOTEN, DCHI, SODT, NGSINH, DOANHSO, NGDK)</a:t>
            </a:r>
            <a:endParaRPr sz="1600" dirty="0"/>
          </a:p>
          <a:p>
            <a:pPr marL="0" indent="0">
              <a:buNone/>
            </a:pPr>
            <a:endParaRPr sz="1600" dirty="0"/>
          </a:p>
          <a:p>
            <a:pPr marL="0" indent="0">
              <a:buNone/>
            </a:pPr>
            <a:endParaRPr sz="1600" dirty="0"/>
          </a:p>
          <a:p>
            <a:pPr marL="0" indent="0">
              <a:buNone/>
            </a:pPr>
            <a:endParaRPr sz="1600" dirty="0"/>
          </a:p>
          <a:p>
            <a:pPr marL="0" indent="0">
              <a:buNone/>
            </a:pPr>
            <a:endParaRPr sz="1600" dirty="0"/>
          </a:p>
          <a:p>
            <a:pPr marL="0" indent="0">
              <a:buNone/>
            </a:pPr>
            <a:endParaRPr sz="1600" dirty="0"/>
          </a:p>
          <a:p>
            <a:pPr marL="0" indent="0">
              <a:buNone/>
            </a:pPr>
            <a:endParaRPr sz="1600" dirty="0"/>
          </a:p>
          <a:p>
            <a:pPr marL="0" indent="0">
              <a:buNone/>
            </a:pPr>
            <a:r>
              <a:rPr sz="1600" dirty="0"/>
              <a:t>Yêu cầu</a:t>
            </a:r>
            <a:endParaRPr sz="1600" dirty="0"/>
          </a:p>
          <a:p>
            <a:pPr marL="0" indent="0">
              <a:buFont typeface="Times New Roman" panose="02020603050405020304" pitchFamily="18" charset="0"/>
              <a:buAutoNum type="arabicPeriod"/>
            </a:pPr>
            <a:r>
              <a:rPr sz="1600" dirty="0"/>
              <a:t>Tìm khách hàng có doanh số lớn hơn 400000.</a:t>
            </a:r>
            <a:endParaRPr sz="1600" dirty="0"/>
          </a:p>
          <a:p>
            <a:pPr marL="0" indent="0">
              <a:buFont typeface="Times New Roman" panose="02020603050405020304" pitchFamily="18" charset="0"/>
              <a:buAutoNum type="arabicPeriod"/>
            </a:pPr>
            <a:r>
              <a:rPr sz="1600" dirty="0"/>
              <a:t>Khách hàng nào (MAKH, HOTEN) sinh vào ngày ‘10/3/1950’.</a:t>
            </a:r>
            <a:endParaRPr sz="1600" dirty="0"/>
          </a:p>
          <a:p>
            <a:pPr marL="0" indent="0">
              <a:buFont typeface="Times New Roman" panose="02020603050405020304" pitchFamily="18" charset="0"/>
              <a:buAutoNum type="arabicPeriod"/>
            </a:pPr>
            <a:r>
              <a:rPr sz="1600" dirty="0"/>
              <a:t>Khách hàng nào (MAKH, HOTEN) sinh vào tháng 12 năm 1981.</a:t>
            </a:r>
            <a:endParaRPr sz="1600" dirty="0"/>
          </a:p>
          <a:p>
            <a:pPr marL="0" indent="0">
              <a:buFont typeface="Times New Roman" panose="02020603050405020304" pitchFamily="18" charset="0"/>
              <a:buAutoNum type="arabicPeriod"/>
            </a:pPr>
            <a:r>
              <a:rPr sz="1600" dirty="0"/>
              <a:t>Khách hàng nào (MAKH, HOTEN, DCHI, NAMSINH) sinh trước năm 1970 và có doanh số lớn hơn 200000.</a:t>
            </a:r>
            <a:endParaRPr sz="1600" dirty="0"/>
          </a:p>
          <a:p>
            <a:pPr marL="0" indent="0"/>
            <a:endParaRPr sz="1600" dirty="0"/>
          </a:p>
          <a:p>
            <a:pPr marL="0" indent="0"/>
            <a:endParaRPr dirty="0"/>
          </a:p>
        </p:txBody>
      </p:sp>
      <p:sp>
        <p:nvSpPr>
          <p:cNvPr id="26628"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6629"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6" name="Table 5"/>
          <p:cNvGraphicFramePr>
            <a:graphicFrameLocks noGrp="1"/>
          </p:cNvGraphicFramePr>
          <p:nvPr/>
        </p:nvGraphicFramePr>
        <p:xfrm>
          <a:off x="914400" y="2819400"/>
          <a:ext cx="7696200" cy="1665288"/>
        </p:xfrm>
        <a:graphic>
          <a:graphicData uri="http://schemas.openxmlformats.org/drawingml/2006/table">
            <a:tbl>
              <a:tblPr/>
              <a:tblGrid>
                <a:gridCol w="598488"/>
                <a:gridCol w="1458912"/>
                <a:gridCol w="2743200"/>
                <a:gridCol w="914400"/>
                <a:gridCol w="990600"/>
                <a:gridCol w="990600"/>
              </a:tblGrid>
              <a:tr h="237898">
                <a:tc>
                  <a:txBody>
                    <a:bodyPr/>
                    <a:lstStyle>
                      <a:lvl1pPr>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7000"/>
                        </a:lnSpc>
                        <a:spcBef>
                          <a:spcPts val="200"/>
                        </a:spcBef>
                        <a:spcAft>
                          <a:spcPts val="200"/>
                        </a:spcAft>
                        <a:buClrTx/>
                        <a:buSzTx/>
                        <a:buFontTx/>
                        <a:buNone/>
                      </a:pPr>
                      <a:r>
                        <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MAKH</a:t>
                      </a:r>
                      <a:endPar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2B93FF"/>
                    </a:solidFill>
                  </a:tcPr>
                </a:tc>
                <a:tc>
                  <a:txBody>
                    <a:bodyPr/>
                    <a:lstStyle>
                      <a:lvl1pPr>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7000"/>
                        </a:lnSpc>
                        <a:spcBef>
                          <a:spcPts val="200"/>
                        </a:spcBef>
                        <a:spcAft>
                          <a:spcPts val="200"/>
                        </a:spcAft>
                        <a:buClrTx/>
                        <a:buSzTx/>
                        <a:buFontTx/>
                        <a:buNone/>
                      </a:pPr>
                      <a:r>
                        <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HOTEN</a:t>
                      </a:r>
                      <a:endPar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2B93FF"/>
                    </a:solidFill>
                  </a:tcPr>
                </a:tc>
                <a:tc>
                  <a:txBody>
                    <a:bodyPr/>
                    <a:lstStyle>
                      <a:lvl1pPr>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7000"/>
                        </a:lnSpc>
                        <a:spcBef>
                          <a:spcPts val="200"/>
                        </a:spcBef>
                        <a:spcAft>
                          <a:spcPts val="200"/>
                        </a:spcAft>
                        <a:buClrTx/>
                        <a:buSzTx/>
                        <a:buFontTx/>
                        <a:buNone/>
                      </a:pPr>
                      <a:r>
                        <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DCHI</a:t>
                      </a:r>
                      <a:endPar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2B93FF"/>
                    </a:solidFill>
                  </a:tcPr>
                </a:tc>
                <a:tc>
                  <a:txBody>
                    <a:bodyPr/>
                    <a:lstStyle>
                      <a:lvl1pPr>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7000"/>
                        </a:lnSpc>
                        <a:spcBef>
                          <a:spcPts val="200"/>
                        </a:spcBef>
                        <a:spcAft>
                          <a:spcPts val="200"/>
                        </a:spcAft>
                        <a:buClrTx/>
                        <a:buSzTx/>
                        <a:buFontTx/>
                        <a:buNone/>
                      </a:pPr>
                      <a:r>
                        <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NGSINH</a:t>
                      </a:r>
                      <a:endPar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2B93FF"/>
                    </a:solidFill>
                  </a:tcPr>
                </a:tc>
                <a:tc>
                  <a:txBody>
                    <a:bodyPr/>
                    <a:lstStyle>
                      <a:lvl1pPr>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7000"/>
                        </a:lnSpc>
                        <a:spcBef>
                          <a:spcPts val="200"/>
                        </a:spcBef>
                        <a:spcAft>
                          <a:spcPts val="200"/>
                        </a:spcAft>
                        <a:buClrTx/>
                        <a:buSzTx/>
                        <a:buFontTx/>
                        <a:buNone/>
                      </a:pPr>
                      <a:r>
                        <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DOANHSO</a:t>
                      </a:r>
                      <a:endPar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2B93FF"/>
                    </a:solidFill>
                  </a:tcPr>
                </a:tc>
                <a:tc>
                  <a:txBody>
                    <a:bodyPr/>
                    <a:lstStyle>
                      <a:lvl1pPr>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7000"/>
                        </a:lnSpc>
                        <a:spcBef>
                          <a:spcPts val="200"/>
                        </a:spcBef>
                        <a:spcAft>
                          <a:spcPts val="200"/>
                        </a:spcAft>
                        <a:buClrTx/>
                        <a:buSzTx/>
                        <a:buFontTx/>
                        <a:buNone/>
                      </a:pPr>
                      <a:r>
                        <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NGDK</a:t>
                      </a:r>
                      <a:endParaRPr kumimoji="0" lang="en-US" altLang="en-US" sz="14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2B93FF"/>
                    </a:solidFill>
                  </a:tcPr>
                </a:tc>
              </a:tr>
              <a:tr h="237898">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KH01</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Nguyen Van A</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731 Tran Hung Dao, Q5, TpHCM</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22/10/1960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13,060,000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22/07/2006</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r>
              <a:tr h="237898">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KH04</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Tran Minh Long</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fr-FR"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50/34 Le Dai Hanh, Q10, TpHCM</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9/3/1965</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250,000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02/10/2006</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r>
              <a:tr h="237898">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KH05</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Le Nhat Minh</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34 Truong Dinh, Q3, TpHCM</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10/3/1950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21,000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28/10/2006</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r>
              <a:tr h="237898">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KH06</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Le Hoai Thuong</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fr-FR"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227 Nguyen Van Cu, Q5, TpHCM</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31/12/1981</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915,000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24/11/2006</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r>
              <a:tr h="237898">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KH07</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Nguyen Van Tam</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32/3 Tran Binh Trong, Q5, TpHCM</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6/4/1971</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12,500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01/12/2006</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r>
              <a:tr h="237898">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KH08</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Phan Thi Thanh</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l"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45/2 An Duong Vuong, Q5, TpHCM</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10/1/1971</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365,000</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c>
                  <a:txBody>
                    <a:bodyPr/>
                    <a:lstStyle>
                      <a:lvl1pPr marL="3492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34925" marR="0" lvl="0" indent="0" algn="r" defTabSz="914400" rtl="0" eaLnBrk="1" fontAlgn="base" latinLnBrk="0" hangingPunct="1">
                        <a:lnSpc>
                          <a:spcPct val="107000"/>
                        </a:lnSpc>
                        <a:spcBef>
                          <a:spcPts val="200"/>
                        </a:spcBef>
                        <a:spcAft>
                          <a:spcPts val="200"/>
                        </a:spcAft>
                        <a:buClrTx/>
                        <a:buSzTx/>
                        <a:buFontTx/>
                        <a:buNone/>
                      </a:pPr>
                      <a:r>
                        <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13/12/2006</a:t>
                      </a:r>
                      <a:endParaRPr kumimoji="0" lang="en-US" altLang="en-US" sz="14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9" marB="0" anchor="b" horzOverflow="overflow">
                    <a:lnL w="12700" cap="flat" cmpd="sng" algn="ctr">
                      <a:solidFill>
                        <a:srgbClr val="002A56"/>
                      </a:solidFill>
                      <a:prstDash val="solid"/>
                      <a:round/>
                      <a:headEnd type="none" w="med" len="med"/>
                      <a:tailEnd type="none" w="med" len="med"/>
                    </a:lnL>
                    <a:lnR w="12700" cap="flat" cmpd="sng" algn="ctr">
                      <a:solidFill>
                        <a:srgbClr val="002A56"/>
                      </a:solidFill>
                      <a:prstDash val="solid"/>
                      <a:round/>
                      <a:headEnd type="none" w="med" len="med"/>
                      <a:tailEnd type="none" w="med" len="med"/>
                    </a:lnR>
                    <a:lnT w="12700" cap="flat" cmpd="sng" algn="ctr">
                      <a:solidFill>
                        <a:srgbClr val="002A56"/>
                      </a:solidFill>
                      <a:prstDash val="solid"/>
                      <a:round/>
                      <a:headEnd type="none" w="med" len="med"/>
                      <a:tailEnd type="none" w="med" len="med"/>
                    </a:lnT>
                    <a:lnB w="12700" cap="flat" cmpd="sng" algn="ctr">
                      <a:solidFill>
                        <a:srgbClr val="002A56"/>
                      </a:solidFill>
                      <a:prstDash val="solid"/>
                      <a:round/>
                      <a:headEnd type="none" w="med" len="med"/>
                      <a:tailEnd type="none" w="med" len="med"/>
                    </a:lnB>
                    <a:lnTlToBr>
                      <a:noFill/>
                    </a:lnTlToBr>
                    <a:lnBlToTr>
                      <a:noFill/>
                    </a:lnBlToTr>
                    <a:solidFill>
                      <a:srgbClr val="E7E8E9"/>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765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27652" name="Rectangle 2"/>
          <p:cNvSpPr>
            <a:spLocks noGrp="1"/>
          </p:cNvSpPr>
          <p:nvPr>
            <p:ph type="title"/>
          </p:nvPr>
        </p:nvSpPr>
        <p:spPr/>
        <p:txBody>
          <a:bodyPr vert="horz" wrap="square" lIns="91440" tIns="45720" rIns="91440" bIns="45720" anchor="ctr" anchorCtr="0"/>
          <a:p>
            <a:pPr eaLnBrk="1" hangingPunct="1"/>
            <a:r>
              <a:rPr lang="en-US" altLang="en-US" dirty="0"/>
              <a:t>3.5 Các phép toán tập hợp</a:t>
            </a:r>
            <a:endParaRPr lang="en-US" altLang="en-US" dirty="0"/>
          </a:p>
        </p:txBody>
      </p:sp>
      <p:sp>
        <p:nvSpPr>
          <p:cNvPr id="27653" name="Rectangle 3"/>
          <p:cNvSpPr>
            <a:spLocks noGrp="1"/>
          </p:cNvSpPr>
          <p:nvPr>
            <p:ph idx="1"/>
          </p:nvPr>
        </p:nvSpPr>
        <p:spPr/>
        <p:txBody>
          <a:bodyPr vert="horz" wrap="square" lIns="91440" tIns="45720" rIns="91440" bIns="45720" anchor="t" anchorCtr="0"/>
          <a:p>
            <a:pPr eaLnBrk="1" hangingPunct="1">
              <a:buNone/>
            </a:pPr>
            <a:r>
              <a:rPr lang="en-US" altLang="en-US" dirty="0"/>
              <a:t>3.5.1  Giới thiệu</a:t>
            </a:r>
            <a:endParaRPr lang="en-US" altLang="en-US" dirty="0"/>
          </a:p>
          <a:p>
            <a:pPr eaLnBrk="1" hangingPunct="1">
              <a:buNone/>
            </a:pPr>
            <a:r>
              <a:rPr lang="en-US" altLang="en-US" dirty="0"/>
              <a:t>3.5.2  Phép hội</a:t>
            </a:r>
            <a:endParaRPr lang="en-US" altLang="en-US" dirty="0"/>
          </a:p>
          <a:p>
            <a:pPr eaLnBrk="1" hangingPunct="1">
              <a:buNone/>
            </a:pPr>
            <a:r>
              <a:rPr lang="en-US" altLang="en-US" dirty="0"/>
              <a:t>3.5.3  Phép trừ</a:t>
            </a:r>
            <a:endParaRPr lang="en-US" altLang="en-US" dirty="0"/>
          </a:p>
          <a:p>
            <a:pPr eaLnBrk="1" hangingPunct="1">
              <a:buNone/>
            </a:pPr>
            <a:r>
              <a:rPr lang="en-US" altLang="en-US" dirty="0"/>
              <a:t>3.5.4  Phép giao</a:t>
            </a:r>
            <a:endParaRPr lang="en-US" altLang="en-US" dirty="0"/>
          </a:p>
          <a:p>
            <a:pPr eaLnBrk="1" hangingPunct="1">
              <a:buNone/>
            </a:pPr>
            <a:r>
              <a:rPr lang="en-US" altLang="en-US" dirty="0"/>
              <a:t>3.5.5  Phép tích</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28675"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28676" name="Rectangle 2"/>
          <p:cNvSpPr/>
          <p:nvPr/>
        </p:nvSpPr>
        <p:spPr>
          <a:xfrm>
            <a:off x="685800" y="6248400"/>
            <a:ext cx="19050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28677" name="Rectangle 3"/>
          <p:cNvSpPr/>
          <p:nvPr/>
        </p:nvSpPr>
        <p:spPr>
          <a:xfrm>
            <a:off x="3124200" y="6248400"/>
            <a:ext cx="28956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28678" name="Rectangle 59"/>
          <p:cNvSpPr>
            <a:spLocks noGrp="1"/>
          </p:cNvSpPr>
          <p:nvPr>
            <p:ph type="title"/>
          </p:nvPr>
        </p:nvSpPr>
        <p:spPr/>
        <p:txBody>
          <a:bodyPr vert="horz" wrap="square" lIns="91440" tIns="45720" rIns="91440" bIns="45720" anchor="ctr" anchorCtr="0"/>
          <a:p>
            <a:pPr eaLnBrk="1" hangingPunct="1"/>
            <a:r>
              <a:rPr lang="en-US" altLang="en-US" dirty="0"/>
              <a:t>3.5.1 Giới thiệu</a:t>
            </a:r>
            <a:endParaRPr lang="en-US" altLang="en-US" dirty="0"/>
          </a:p>
        </p:txBody>
      </p:sp>
      <p:sp>
        <p:nvSpPr>
          <p:cNvPr id="28679" name="Rectangle 61"/>
          <p:cNvSpPr>
            <a:spLocks noGrp="1"/>
          </p:cNvSpPr>
          <p:nvPr>
            <p:ph idx="1"/>
          </p:nvPr>
        </p:nvSpPr>
        <p:spPr>
          <a:xfrm>
            <a:off x="609600" y="2138363"/>
            <a:ext cx="8382000" cy="3881437"/>
          </a:xfrm>
        </p:spPr>
        <p:txBody>
          <a:bodyPr vert="horz" wrap="square" lIns="91440" tIns="45720" rIns="91440" bIns="45720" anchor="t" anchorCtr="0"/>
          <a:p>
            <a:pPr eaLnBrk="1" hangingPunct="1">
              <a:lnSpc>
                <a:spcPct val="90000"/>
              </a:lnSpc>
            </a:pPr>
            <a:r>
              <a:rPr lang="en-US" altLang="en-US" sz="2800" dirty="0"/>
              <a:t>Các phép toán thực hiện trên 2 quan hệ xuất phát từ lý thuyết tập hợp của toán học: phép hội (R</a:t>
            </a:r>
            <a:r>
              <a:rPr lang="en-US" altLang="en-US" sz="2800" dirty="0">
                <a:sym typeface="Symbol" panose="05050102010706020507" pitchFamily="18" charset="2"/>
              </a:rPr>
              <a:t></a:t>
            </a:r>
            <a:r>
              <a:rPr lang="en-US" altLang="en-US" sz="2800" dirty="0"/>
              <a:t>S), phép giao (R</a:t>
            </a:r>
            <a:r>
              <a:rPr lang="en-US" altLang="en-US" sz="2800" dirty="0">
                <a:sym typeface="Symbol" panose="05050102010706020507" pitchFamily="18" charset="2"/>
              </a:rPr>
              <a:t></a:t>
            </a:r>
            <a:r>
              <a:rPr lang="en-US" altLang="en-US" sz="2800" dirty="0"/>
              <a:t>S), phép trừ (R-S), phép tích (R</a:t>
            </a:r>
            <a:r>
              <a:rPr lang="en-US" altLang="en-US" sz="2800" dirty="0">
                <a:sym typeface="Symbol" panose="05050102010706020507" pitchFamily="18" charset="2"/>
              </a:rPr>
              <a:t></a:t>
            </a:r>
            <a:r>
              <a:rPr lang="en-US" altLang="en-US" sz="2800" dirty="0"/>
              <a:t>S).</a:t>
            </a:r>
            <a:endParaRPr lang="en-US" altLang="en-US" sz="2800" dirty="0"/>
          </a:p>
          <a:p>
            <a:pPr eaLnBrk="1" hangingPunct="1">
              <a:lnSpc>
                <a:spcPct val="90000"/>
              </a:lnSpc>
            </a:pPr>
            <a:r>
              <a:rPr lang="en-US" altLang="en-US" sz="2800" dirty="0"/>
              <a:t>Đối với các phép hội, giao, trừ, các quan hệ R và S phải </a:t>
            </a:r>
            <a:r>
              <a:rPr lang="en-US" altLang="en-US" sz="2800" b="1" i="1" dirty="0"/>
              <a:t>khả hợp:</a:t>
            </a:r>
            <a:endParaRPr lang="en-US" altLang="en-US" sz="2800" b="1" i="1" dirty="0"/>
          </a:p>
          <a:p>
            <a:pPr lvl="1" eaLnBrk="1" hangingPunct="1">
              <a:lnSpc>
                <a:spcPct val="90000"/>
              </a:lnSpc>
            </a:pPr>
            <a:r>
              <a:rPr lang="en-US" altLang="en-US" sz="2400" dirty="0"/>
              <a:t>Số lượng thuộc tính của R và S phải bằng nhau: </a:t>
            </a:r>
            <a:br>
              <a:rPr lang="en-US" altLang="en-US" sz="2400" dirty="0"/>
            </a:br>
            <a:r>
              <a:rPr lang="en-US" altLang="en-US" sz="2400" dirty="0"/>
              <a:t>           R(A</a:t>
            </a:r>
            <a:r>
              <a:rPr lang="en-US" altLang="en-US" sz="2400" baseline="-25000" dirty="0"/>
              <a:t>1</a:t>
            </a:r>
            <a:r>
              <a:rPr lang="en-US" altLang="en-US" sz="2400" dirty="0"/>
              <a:t>,A</a:t>
            </a:r>
            <a:r>
              <a:rPr lang="en-US" altLang="en-US" sz="2400" baseline="-25000" dirty="0"/>
              <a:t>2</a:t>
            </a:r>
            <a:r>
              <a:rPr lang="en-US" altLang="en-US" sz="2400" dirty="0"/>
              <a:t>,…A</a:t>
            </a:r>
            <a:r>
              <a:rPr lang="en-US" altLang="en-US" sz="2400" baseline="-25000" dirty="0"/>
              <a:t>n</a:t>
            </a:r>
            <a:r>
              <a:rPr lang="en-US" altLang="en-US" sz="2400" dirty="0"/>
              <a:t>) và S(B</a:t>
            </a:r>
            <a:r>
              <a:rPr lang="en-US" altLang="en-US" sz="2400" baseline="-25000" dirty="0"/>
              <a:t>1</a:t>
            </a:r>
            <a:r>
              <a:rPr lang="en-US" altLang="en-US" sz="2400" dirty="0"/>
              <a:t>,B</a:t>
            </a:r>
            <a:r>
              <a:rPr lang="en-US" altLang="en-US" sz="2400" baseline="-25000" dirty="0"/>
              <a:t>2</a:t>
            </a:r>
            <a:r>
              <a:rPr lang="en-US" altLang="en-US" sz="2400" dirty="0"/>
              <a:t>,…B</a:t>
            </a:r>
            <a:r>
              <a:rPr lang="en-US" altLang="en-US" sz="2400" baseline="-25000" dirty="0"/>
              <a:t>n</a:t>
            </a:r>
            <a:r>
              <a:rPr lang="en-US" altLang="en-US" sz="2400" dirty="0"/>
              <a:t>)</a:t>
            </a:r>
            <a:endParaRPr lang="en-US" altLang="en-US" sz="2400" dirty="0"/>
          </a:p>
          <a:p>
            <a:pPr lvl="1" eaLnBrk="1" hangingPunct="1">
              <a:lnSpc>
                <a:spcPct val="90000"/>
              </a:lnSpc>
            </a:pPr>
            <a:r>
              <a:rPr lang="en-US" altLang="en-US" sz="2400" dirty="0"/>
              <a:t>Miền giá trị của thuộc tính phải tương thích </a:t>
            </a:r>
            <a:br>
              <a:rPr lang="en-US" altLang="en-US" sz="2400" dirty="0"/>
            </a:br>
            <a:r>
              <a:rPr lang="en-US" altLang="en-US" sz="2400" dirty="0"/>
              <a:t>                  dom(A</a:t>
            </a:r>
            <a:r>
              <a:rPr lang="en-US" altLang="en-US" sz="2400" baseline="-25000" dirty="0"/>
              <a:t>i</a:t>
            </a:r>
            <a:r>
              <a:rPr lang="en-US" altLang="en-US" sz="2400" dirty="0"/>
              <a:t>)=dom(B</a:t>
            </a:r>
            <a:r>
              <a:rPr lang="en-US" altLang="en-US" sz="2400" baseline="-25000" dirty="0"/>
              <a:t>i</a:t>
            </a:r>
            <a:r>
              <a:rPr lang="en-US" altLang="en-US" sz="2400" dirty="0"/>
              <a:t>)</a:t>
            </a:r>
            <a:endParaRPr lang="en-US" altLang="en-US" sz="2400" dirty="0"/>
          </a:p>
          <a:p>
            <a:pPr eaLnBrk="1" hangingPunct="1">
              <a:lnSpc>
                <a:spcPct val="90000"/>
              </a:lnSpc>
            </a:pPr>
            <a:r>
              <a:rPr lang="en-US" altLang="en-US" sz="2800" dirty="0"/>
              <a:t>Quan hệ kết quả của phép hội, giao, trừ có cùng tên thuộc tính với quan hệ đầu tiên.</a:t>
            </a:r>
            <a:endParaRPr lang="en-US" altLang="en-US" sz="2800"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147"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6148" name="Rectangle 2"/>
          <p:cNvSpPr>
            <a:spLocks noGrp="1"/>
          </p:cNvSpPr>
          <p:nvPr>
            <p:ph type="title"/>
          </p:nvPr>
        </p:nvSpPr>
        <p:spPr/>
        <p:txBody>
          <a:bodyPr vert="horz" wrap="square" lIns="91440" tIns="45720" rIns="91440" bIns="45720" anchor="ctr" anchorCtr="0"/>
          <a:p>
            <a:pPr eaLnBrk="1" hangingPunct="1"/>
            <a:r>
              <a:rPr lang="en-US" altLang="en-US" dirty="0"/>
              <a:t>Nội dung</a:t>
            </a:r>
            <a:endParaRPr lang="en-US" altLang="en-US" dirty="0"/>
          </a:p>
        </p:txBody>
      </p:sp>
      <p:sp>
        <p:nvSpPr>
          <p:cNvPr id="6149" name="Rectangle 3"/>
          <p:cNvSpPr>
            <a:spLocks noGrp="1"/>
          </p:cNvSpPr>
          <p:nvPr>
            <p:ph idx="1"/>
          </p:nvPr>
        </p:nvSpPr>
        <p:spPr>
          <a:xfrm>
            <a:off x="990600" y="2325688"/>
            <a:ext cx="7772400" cy="4075112"/>
          </a:xfrm>
        </p:spPr>
        <p:txBody>
          <a:bodyPr vert="horz" wrap="square" lIns="91440" tIns="45720" rIns="91440" bIns="45720" anchor="t" anchorCtr="0"/>
          <a:p>
            <a:pPr marL="609600" indent="-609600" eaLnBrk="1" hangingPunct="1">
              <a:buFont typeface="Wingdings" panose="05000000000000000000" pitchFamily="2" charset="2"/>
              <a:buAutoNum type="arabicPeriod"/>
            </a:pPr>
            <a:r>
              <a:rPr lang="en-US" altLang="en-US" dirty="0"/>
              <a:t>Giới thiệu</a:t>
            </a:r>
            <a:endParaRPr lang="en-US" altLang="en-US" dirty="0"/>
          </a:p>
          <a:p>
            <a:pPr marL="609600" indent="-609600" eaLnBrk="1" hangingPunct="1">
              <a:buFont typeface="Wingdings" panose="05000000000000000000" pitchFamily="2" charset="2"/>
              <a:buAutoNum type="arabicPeriod"/>
            </a:pPr>
            <a:r>
              <a:rPr lang="en-US" altLang="en-US" dirty="0"/>
              <a:t>Biểu thức đại số quan hệ</a:t>
            </a:r>
            <a:endParaRPr lang="en-US" altLang="en-US" dirty="0"/>
          </a:p>
          <a:p>
            <a:pPr marL="609600" indent="-609600" eaLnBrk="1" hangingPunct="1">
              <a:buFont typeface="Wingdings" panose="05000000000000000000" pitchFamily="2" charset="2"/>
              <a:buAutoNum type="arabicPeriod"/>
            </a:pPr>
            <a:r>
              <a:rPr lang="en-US" altLang="en-US" dirty="0"/>
              <a:t>Các phép toán</a:t>
            </a:r>
            <a:endParaRPr lang="en-US" altLang="en-US" dirty="0"/>
          </a:p>
          <a:p>
            <a:pPr marL="609600" indent="-609600" eaLnBrk="1" hangingPunct="1">
              <a:buFont typeface="Wingdings" panose="05000000000000000000" pitchFamily="2" charset="2"/>
              <a:buAutoNum type="arabicPeriod"/>
            </a:pPr>
            <a:r>
              <a:rPr lang="en-US" altLang="en-US" dirty="0"/>
              <a:t>Ví dụ</a:t>
            </a:r>
            <a:endParaRPr lang="en-US" altLang="en-US" dirty="0"/>
          </a:p>
          <a:p>
            <a:pPr marL="609600" indent="-609600" eaLnBrk="1" hangingPunct="1">
              <a:buFont typeface="Wingdings" panose="05000000000000000000" pitchFamily="2" charset="2"/>
              <a:buAutoNum type="arabicPeriod"/>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30723"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30724" name="Rectangle 2"/>
          <p:cNvSpPr/>
          <p:nvPr/>
        </p:nvSpPr>
        <p:spPr>
          <a:xfrm>
            <a:off x="685800" y="6248400"/>
            <a:ext cx="19050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30725" name="Rectangle 92"/>
          <p:cNvSpPr>
            <a:spLocks noGrp="1"/>
          </p:cNvSpPr>
          <p:nvPr>
            <p:ph type="title"/>
          </p:nvPr>
        </p:nvSpPr>
        <p:spPr/>
        <p:txBody>
          <a:bodyPr vert="horz" wrap="square" lIns="91440" tIns="45720" rIns="91440" bIns="45720" anchor="ctr" anchorCtr="0"/>
          <a:p>
            <a:pPr eaLnBrk="1" hangingPunct="1"/>
            <a:r>
              <a:rPr lang="en-US" altLang="en-US" dirty="0"/>
              <a:t>3.5.2 Phép hội (Union)</a:t>
            </a:r>
            <a:endParaRPr lang="en-US" altLang="en-US" dirty="0"/>
          </a:p>
        </p:txBody>
      </p:sp>
      <p:graphicFrame>
        <p:nvGraphicFramePr>
          <p:cNvPr id="30726" name="Object 91">
            <a:hlinkClick r:id="" action="ppaction://ole?verb="/>
          </p:cNvPr>
          <p:cNvGraphicFramePr/>
          <p:nvPr/>
        </p:nvGraphicFramePr>
        <p:xfrm>
          <a:off x="3309938" y="2819400"/>
          <a:ext cx="2938462" cy="381000"/>
        </p:xfrm>
        <a:graphic>
          <a:graphicData uri="http://schemas.openxmlformats.org/presentationml/2006/ole">
            <mc:AlternateContent xmlns:mc="http://schemas.openxmlformats.org/markup-compatibility/2006">
              <mc:Choice xmlns:v="urn:schemas-microsoft-com:vml" Requires="v">
                <p:oleObj spid="_x0000_s3077" name="" r:id="rId1" imgW="3124200" imgH="431800" progId="Equation.3">
                  <p:embed/>
                </p:oleObj>
              </mc:Choice>
              <mc:Fallback>
                <p:oleObj name="" r:id="rId1" imgW="3124200" imgH="431800" progId="Equation.3">
                  <p:embed/>
                  <p:pic>
                    <p:nvPicPr>
                      <p:cNvPr id="0" name="Picture 3076"/>
                      <p:cNvPicPr/>
                      <p:nvPr/>
                    </p:nvPicPr>
                    <p:blipFill>
                      <a:blip r:embed="rId2"/>
                      <a:stretch>
                        <a:fillRect/>
                      </a:stretch>
                    </p:blipFill>
                    <p:spPr>
                      <a:xfrm>
                        <a:off x="3309938" y="2819400"/>
                        <a:ext cx="2938462" cy="381000"/>
                      </a:xfrm>
                      <a:prstGeom prst="rect">
                        <a:avLst/>
                      </a:prstGeom>
                      <a:noFill/>
                      <a:ln w="38100">
                        <a:noFill/>
                        <a:miter/>
                      </a:ln>
                    </p:spPr>
                  </p:pic>
                </p:oleObj>
              </mc:Fallback>
            </mc:AlternateContent>
          </a:graphicData>
        </a:graphic>
      </p:graphicFrame>
      <p:graphicFrame>
        <p:nvGraphicFramePr>
          <p:cNvPr id="101561" name="Group 185"/>
          <p:cNvGraphicFramePr>
            <a:graphicFrameLocks noGrp="1"/>
          </p:cNvGraphicFramePr>
          <p:nvPr/>
        </p:nvGraphicFramePr>
        <p:xfrm>
          <a:off x="6510338" y="4403725"/>
          <a:ext cx="2328863" cy="1920876"/>
        </p:xfrm>
        <a:graphic>
          <a:graphicData uri="http://schemas.openxmlformats.org/drawingml/2006/table">
            <a:tbl>
              <a:tblPr/>
              <a:tblGrid>
                <a:gridCol w="736600"/>
                <a:gridCol w="1592262"/>
              </a:tblGrid>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Kieu My</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Thanh Hau</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K1308</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Nguyen Gia</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0" name="Text Box 184"/>
          <p:cNvSpPr txBox="1"/>
          <p:nvPr/>
        </p:nvSpPr>
        <p:spPr>
          <a:xfrm>
            <a:off x="5105400" y="5410200"/>
            <a:ext cx="1435100"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buNone/>
            </a:pPr>
            <a:r>
              <a:rPr lang="en-US" altLang="en-US" sz="1600" b="1" dirty="0">
                <a:solidFill>
                  <a:schemeClr val="folHlink"/>
                </a:solidFill>
                <a:latin typeface="Arial" panose="020B0604020202020204" pitchFamily="34" charset="0"/>
              </a:rPr>
              <a:t>DOT1</a:t>
            </a:r>
            <a:r>
              <a:rPr lang="en-US" altLang="en-US" sz="1600" b="1" dirty="0">
                <a:solidFill>
                  <a:schemeClr val="folHlink"/>
                </a:solidFill>
                <a:latin typeface="Arial" panose="020B0604020202020204" pitchFamily="34" charset="0"/>
                <a:sym typeface="Symbol" panose="05050102010706020507" pitchFamily="18" charset="2"/>
              </a:rPr>
              <a:t></a:t>
            </a:r>
            <a:r>
              <a:rPr lang="en-US" altLang="en-US" sz="1600" b="1" dirty="0">
                <a:solidFill>
                  <a:schemeClr val="folHlink"/>
                </a:solidFill>
                <a:latin typeface="Arial" panose="020B0604020202020204" pitchFamily="34" charset="0"/>
              </a:rPr>
              <a:t>DOT2</a:t>
            </a:r>
            <a:endParaRPr lang="en-US" altLang="en-US" sz="1600" dirty="0"/>
          </a:p>
        </p:txBody>
      </p:sp>
      <p:sp>
        <p:nvSpPr>
          <p:cNvPr id="30751" name="Rectangle 187"/>
          <p:cNvSpPr>
            <a:spLocks noGrp="1"/>
          </p:cNvSpPr>
          <p:nvPr>
            <p:ph idx="1"/>
          </p:nvPr>
        </p:nvSpPr>
        <p:spPr/>
        <p:txBody>
          <a:bodyPr vert="horz" wrap="square" lIns="91440" tIns="45720" rIns="91440" bIns="45720" anchor="t" anchorCtr="0"/>
          <a:p>
            <a:pPr eaLnBrk="1" hangingPunct="1"/>
            <a:r>
              <a:rPr lang="en-US" altLang="en-US" sz="2800" b="1" dirty="0"/>
              <a:t>Ký hiệu</a:t>
            </a:r>
            <a:r>
              <a:rPr lang="en-US" altLang="en-US" sz="2800" dirty="0"/>
              <a:t>:  R</a:t>
            </a:r>
            <a:r>
              <a:rPr lang="en-US" altLang="en-US" sz="2800" dirty="0">
                <a:sym typeface="Symbol" panose="05050102010706020507" pitchFamily="18" charset="2"/>
              </a:rPr>
              <a:t></a:t>
            </a:r>
            <a:r>
              <a:rPr lang="en-US" altLang="en-US" sz="2800" dirty="0"/>
              <a:t>S</a:t>
            </a:r>
            <a:endParaRPr lang="en-US" altLang="en-US" sz="2800" dirty="0"/>
          </a:p>
          <a:p>
            <a:pPr eaLnBrk="1" hangingPunct="1"/>
            <a:r>
              <a:rPr lang="en-US" altLang="en-US" sz="2800" b="1" dirty="0"/>
              <a:t>Định nghĩa</a:t>
            </a:r>
            <a:r>
              <a:rPr lang="en-US" altLang="en-US" sz="2800" dirty="0"/>
              <a:t>:                                      trong đó R,S là hai quan hệ khả hợp.</a:t>
            </a:r>
            <a:endParaRPr lang="en-US" altLang="en-US" sz="2800" dirty="0"/>
          </a:p>
          <a:p>
            <a:pPr eaLnBrk="1" hangingPunct="1"/>
            <a:r>
              <a:rPr lang="en-US" altLang="en-US" sz="2800" b="1" dirty="0"/>
              <a:t>Ví dụ</a:t>
            </a:r>
            <a:r>
              <a:rPr lang="en-US" altLang="en-US" sz="2800" dirty="0"/>
              <a:t>: Học viên được khen thưởng đợt 1 hoặc đợt 2</a:t>
            </a:r>
            <a:endParaRPr lang="en-US" altLang="en-US" dirty="0"/>
          </a:p>
        </p:txBody>
      </p:sp>
      <p:graphicFrame>
        <p:nvGraphicFramePr>
          <p:cNvPr id="101509" name="Group 133"/>
          <p:cNvGraphicFramePr>
            <a:graphicFrameLocks noGrp="1"/>
          </p:cNvGraphicFramePr>
          <p:nvPr/>
        </p:nvGraphicFramePr>
        <p:xfrm>
          <a:off x="228600" y="4327525"/>
          <a:ext cx="2328863" cy="1920876"/>
        </p:xfrm>
        <a:graphic>
          <a:graphicData uri="http://schemas.openxmlformats.org/drawingml/2006/table">
            <a:tbl>
              <a:tblPr/>
              <a:tblGrid>
                <a:gridCol w="736600"/>
                <a:gridCol w="1592263"/>
              </a:tblGrid>
              <a:tr h="320146">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DOT1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Thanh</a:t>
                      </a: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Hau</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K1308</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Gia</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532" name="Group 156"/>
          <p:cNvGraphicFramePr>
            <a:graphicFrameLocks noGrp="1"/>
          </p:cNvGraphicFramePr>
          <p:nvPr/>
        </p:nvGraphicFramePr>
        <p:xfrm>
          <a:off x="2667000" y="4419600"/>
          <a:ext cx="2328863" cy="1279525"/>
        </p:xfrm>
        <a:graphic>
          <a:graphicData uri="http://schemas.openxmlformats.org/drawingml/2006/table">
            <a:tbl>
              <a:tblPr/>
              <a:tblGrid>
                <a:gridCol w="736600"/>
                <a:gridCol w="1592263"/>
              </a:tblGrid>
              <a:tr h="319881">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DOT2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TenHV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Kieu My</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30790" name="Straight Arrow Connector 12"/>
          <p:cNvCxnSpPr/>
          <p:nvPr/>
        </p:nvCxnSpPr>
        <p:spPr>
          <a:xfrm>
            <a:off x="5105400" y="5257800"/>
            <a:ext cx="1295400" cy="1588"/>
          </a:xfrm>
          <a:prstGeom prst="straightConnector1">
            <a:avLst/>
          </a:prstGeom>
          <a:ln w="9525" cap="flat" cmpd="sng">
            <a:solidFill>
              <a:schemeClr val="tx1"/>
            </a:solidFill>
            <a:prstDash val="solid"/>
            <a:headEnd type="none" w="med" len="med"/>
            <a:tailEnd type="arrow" w="med" len="med"/>
          </a:ln>
        </p:spPr>
      </p:cxn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3277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32772" name="Rectangle 2"/>
          <p:cNvSpPr/>
          <p:nvPr/>
        </p:nvSpPr>
        <p:spPr>
          <a:xfrm>
            <a:off x="685800" y="6248400"/>
            <a:ext cx="19050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32773" name="Rectangle 3"/>
          <p:cNvSpPr>
            <a:spLocks noGrp="1"/>
          </p:cNvSpPr>
          <p:nvPr>
            <p:ph type="title"/>
          </p:nvPr>
        </p:nvSpPr>
        <p:spPr/>
        <p:txBody>
          <a:bodyPr vert="horz" wrap="square" lIns="91440" tIns="45720" rIns="91440" bIns="45720" anchor="ctr" anchorCtr="0"/>
          <a:p>
            <a:pPr eaLnBrk="1" hangingPunct="1"/>
            <a:r>
              <a:rPr lang="en-US" altLang="en-US" dirty="0"/>
              <a:t>3.5.3 Phép trừ (Set Difference)</a:t>
            </a:r>
            <a:endParaRPr lang="en-US" altLang="en-US" dirty="0"/>
          </a:p>
        </p:txBody>
      </p:sp>
      <p:sp>
        <p:nvSpPr>
          <p:cNvPr id="32774" name="Rectangle 4"/>
          <p:cNvSpPr>
            <a:spLocks noGrp="1"/>
          </p:cNvSpPr>
          <p:nvPr>
            <p:ph idx="1"/>
          </p:nvPr>
        </p:nvSpPr>
        <p:spPr>
          <a:xfrm>
            <a:off x="809625" y="2214563"/>
            <a:ext cx="7958138" cy="2738437"/>
          </a:xfrm>
        </p:spPr>
        <p:txBody>
          <a:bodyPr vert="horz" wrap="square" lIns="91440" tIns="45720" rIns="91440" bIns="45720" anchor="t" anchorCtr="0"/>
          <a:p>
            <a:pPr eaLnBrk="1" hangingPunct="1"/>
            <a:r>
              <a:rPr lang="en-US" altLang="en-US" sz="2800" b="1" dirty="0"/>
              <a:t>Ký hiệu</a:t>
            </a:r>
            <a:r>
              <a:rPr lang="en-US" altLang="en-US" sz="2800" dirty="0"/>
              <a:t>:  R</a:t>
            </a:r>
            <a:r>
              <a:rPr lang="en-US" altLang="en-US" sz="2800" dirty="0">
                <a:sym typeface="Symbol" panose="05050102010706020507" pitchFamily="18" charset="2"/>
              </a:rPr>
              <a:t>-</a:t>
            </a:r>
            <a:r>
              <a:rPr lang="en-US" altLang="en-US" sz="2800" dirty="0"/>
              <a:t>S</a:t>
            </a:r>
            <a:endParaRPr lang="en-US" altLang="en-US" sz="2800" dirty="0"/>
          </a:p>
          <a:p>
            <a:pPr eaLnBrk="1" hangingPunct="1"/>
            <a:r>
              <a:rPr lang="en-US" altLang="en-US" sz="2800" b="1" dirty="0"/>
              <a:t>Định nghĩa</a:t>
            </a:r>
            <a:r>
              <a:rPr lang="en-US" altLang="en-US" sz="2800" dirty="0"/>
              <a:t>:                                      trong đó R,S là hai quan hệ khả hợp.</a:t>
            </a:r>
            <a:endParaRPr lang="en-US" altLang="en-US" sz="2800" dirty="0"/>
          </a:p>
          <a:p>
            <a:pPr eaLnBrk="1" hangingPunct="1"/>
            <a:r>
              <a:rPr lang="en-US" altLang="en-US" sz="2800" b="1" dirty="0"/>
              <a:t>Ví dụ</a:t>
            </a:r>
            <a:r>
              <a:rPr lang="en-US" altLang="en-US" sz="2800" dirty="0"/>
              <a:t>: Học viên được khen thưởng đợt 1 nhưng không được khen thưởng đợt 2</a:t>
            </a:r>
            <a:endParaRPr lang="en-US" altLang="en-US" dirty="0"/>
          </a:p>
        </p:txBody>
      </p:sp>
      <p:graphicFrame>
        <p:nvGraphicFramePr>
          <p:cNvPr id="32775" name="Object 5">
            <a:hlinkClick r:id="" action="ppaction://ole?verb="/>
          </p:cNvPr>
          <p:cNvGraphicFramePr/>
          <p:nvPr/>
        </p:nvGraphicFramePr>
        <p:xfrm>
          <a:off x="3309938" y="2819400"/>
          <a:ext cx="2938462" cy="381000"/>
        </p:xfrm>
        <a:graphic>
          <a:graphicData uri="http://schemas.openxmlformats.org/presentationml/2006/ole">
            <mc:AlternateContent xmlns:mc="http://schemas.openxmlformats.org/markup-compatibility/2006">
              <mc:Choice xmlns:v="urn:schemas-microsoft-com:vml" Requires="v">
                <p:oleObj spid="_x0000_s3078" name="" r:id="rId1" imgW="3124200" imgH="431800" progId="Equation.3">
                  <p:embed/>
                </p:oleObj>
              </mc:Choice>
              <mc:Fallback>
                <p:oleObj name="" r:id="rId1" imgW="3124200" imgH="431800" progId="Equation.3">
                  <p:embed/>
                  <p:pic>
                    <p:nvPicPr>
                      <p:cNvPr id="0" name="Picture 3077"/>
                      <p:cNvPicPr/>
                      <p:nvPr/>
                    </p:nvPicPr>
                    <p:blipFill>
                      <a:blip r:embed="rId2"/>
                      <a:stretch>
                        <a:fillRect/>
                      </a:stretch>
                    </p:blipFill>
                    <p:spPr>
                      <a:xfrm>
                        <a:off x="3309938" y="2819400"/>
                        <a:ext cx="2938462" cy="381000"/>
                      </a:xfrm>
                      <a:prstGeom prst="rect">
                        <a:avLst/>
                      </a:prstGeom>
                      <a:noFill/>
                      <a:ln w="38100">
                        <a:noFill/>
                        <a:miter/>
                      </a:ln>
                    </p:spPr>
                  </p:pic>
                </p:oleObj>
              </mc:Fallback>
            </mc:AlternateContent>
          </a:graphicData>
        </a:graphic>
      </p:graphicFrame>
      <p:graphicFrame>
        <p:nvGraphicFramePr>
          <p:cNvPr id="152582" name="Group 6"/>
          <p:cNvGraphicFramePr>
            <a:graphicFrameLocks noGrp="1"/>
          </p:cNvGraphicFramePr>
          <p:nvPr/>
        </p:nvGraphicFramePr>
        <p:xfrm>
          <a:off x="304800" y="4714875"/>
          <a:ext cx="2328863" cy="1920876"/>
        </p:xfrm>
        <a:graphic>
          <a:graphicData uri="http://schemas.openxmlformats.org/drawingml/2006/table">
            <a:tbl>
              <a:tblPr/>
              <a:tblGrid>
                <a:gridCol w="736600"/>
                <a:gridCol w="1592263"/>
              </a:tblGrid>
              <a:tr h="320146">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DOT1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Thanh Hau</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K1308</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Gia</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2604" name="Group 28"/>
          <p:cNvGraphicFramePr>
            <a:graphicFrameLocks noGrp="1"/>
          </p:cNvGraphicFramePr>
          <p:nvPr/>
        </p:nvGraphicFramePr>
        <p:xfrm>
          <a:off x="2743200" y="4743450"/>
          <a:ext cx="2328863" cy="1279525"/>
        </p:xfrm>
        <a:graphic>
          <a:graphicData uri="http://schemas.openxmlformats.org/drawingml/2006/table">
            <a:tbl>
              <a:tblPr/>
              <a:tblGrid>
                <a:gridCol w="736600"/>
                <a:gridCol w="1592263"/>
              </a:tblGrid>
              <a:tr h="319881">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DOT2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Kieu My</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2654" name="Group 78"/>
          <p:cNvGraphicFramePr>
            <a:graphicFrameLocks noGrp="1"/>
          </p:cNvGraphicFramePr>
          <p:nvPr/>
        </p:nvGraphicFramePr>
        <p:xfrm>
          <a:off x="6586538" y="4757738"/>
          <a:ext cx="2328863" cy="1279525"/>
        </p:xfrm>
        <a:graphic>
          <a:graphicData uri="http://schemas.openxmlformats.org/drawingml/2006/table">
            <a:tbl>
              <a:tblPr/>
              <a:tblGrid>
                <a:gridCol w="736600"/>
                <a:gridCol w="1592262"/>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Thanh Hau</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K1308</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Gia</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31" name="Text Box 70"/>
          <p:cNvSpPr txBox="1"/>
          <p:nvPr/>
        </p:nvSpPr>
        <p:spPr>
          <a:xfrm>
            <a:off x="5181600" y="5562600"/>
            <a:ext cx="1404938"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buNone/>
            </a:pPr>
            <a:r>
              <a:rPr lang="en-US" altLang="en-US" sz="1600" b="1" dirty="0">
                <a:solidFill>
                  <a:schemeClr val="folHlink"/>
                </a:solidFill>
                <a:latin typeface="Arial" panose="020B0604020202020204" pitchFamily="34" charset="0"/>
              </a:rPr>
              <a:t>DOT1</a:t>
            </a:r>
            <a:r>
              <a:rPr lang="en-US" altLang="en-US" sz="1600" b="1" dirty="0">
                <a:solidFill>
                  <a:schemeClr val="folHlink"/>
                </a:solidFill>
                <a:latin typeface="Arial" panose="020B0604020202020204" pitchFamily="34" charset="0"/>
                <a:sym typeface="Symbol" panose="05050102010706020507" pitchFamily="18" charset="2"/>
              </a:rPr>
              <a:t>- DOT</a:t>
            </a:r>
            <a:r>
              <a:rPr lang="en-US" altLang="en-US" sz="1600" b="1" dirty="0">
                <a:solidFill>
                  <a:schemeClr val="folHlink"/>
                </a:solidFill>
                <a:latin typeface="Arial" panose="020B0604020202020204" pitchFamily="34" charset="0"/>
              </a:rPr>
              <a:t>2</a:t>
            </a:r>
            <a:endParaRPr lang="en-US" altLang="en-US" sz="1600" dirty="0"/>
          </a:p>
        </p:txBody>
      </p:sp>
      <p:cxnSp>
        <p:nvCxnSpPr>
          <p:cNvPr id="32832" name="Straight Arrow Connector 12"/>
          <p:cNvCxnSpPr/>
          <p:nvPr/>
        </p:nvCxnSpPr>
        <p:spPr>
          <a:xfrm>
            <a:off x="5181600" y="5486400"/>
            <a:ext cx="1295400" cy="1588"/>
          </a:xfrm>
          <a:prstGeom prst="straightConnector1">
            <a:avLst/>
          </a:prstGeom>
          <a:ln w="9525" cap="flat" cmpd="sng">
            <a:solidFill>
              <a:schemeClr val="tx1"/>
            </a:solidFill>
            <a:prstDash val="solid"/>
            <a:headEnd type="none" w="med" len="med"/>
            <a:tailEnd type="arrow" w="med" len="med"/>
          </a:ln>
        </p:spPr>
      </p:cxn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34819"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34820" name="Rectangle 2"/>
          <p:cNvSpPr/>
          <p:nvPr/>
        </p:nvSpPr>
        <p:spPr>
          <a:xfrm>
            <a:off x="685800" y="6248400"/>
            <a:ext cx="19050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34821" name="Rectangle 3"/>
          <p:cNvSpPr>
            <a:spLocks noGrp="1"/>
          </p:cNvSpPr>
          <p:nvPr>
            <p:ph type="title"/>
          </p:nvPr>
        </p:nvSpPr>
        <p:spPr/>
        <p:txBody>
          <a:bodyPr vert="horz" wrap="square" lIns="91440" tIns="45720" rIns="91440" bIns="45720" anchor="ctr" anchorCtr="0"/>
          <a:p>
            <a:pPr eaLnBrk="1" hangingPunct="1"/>
            <a:r>
              <a:rPr lang="en-US" altLang="en-US" sz="4000" dirty="0"/>
              <a:t>3.5.4 Phép giao (Set-Intersection)</a:t>
            </a:r>
            <a:endParaRPr lang="en-US" altLang="en-US" sz="4000" dirty="0"/>
          </a:p>
        </p:txBody>
      </p:sp>
      <p:sp>
        <p:nvSpPr>
          <p:cNvPr id="34822" name="Rectangle 4"/>
          <p:cNvSpPr>
            <a:spLocks noGrp="1"/>
          </p:cNvSpPr>
          <p:nvPr>
            <p:ph idx="1"/>
          </p:nvPr>
        </p:nvSpPr>
        <p:spPr>
          <a:xfrm>
            <a:off x="809625" y="2214563"/>
            <a:ext cx="8105775" cy="2357437"/>
          </a:xfrm>
        </p:spPr>
        <p:txBody>
          <a:bodyPr vert="horz" wrap="square" lIns="91440" tIns="45720" rIns="91440" bIns="45720" anchor="t" anchorCtr="0"/>
          <a:p>
            <a:pPr eaLnBrk="1" hangingPunct="1"/>
            <a:r>
              <a:rPr lang="en-US" altLang="en-US" sz="2800" b="1" dirty="0"/>
              <a:t>Ký hiệu</a:t>
            </a:r>
            <a:r>
              <a:rPr lang="en-US" altLang="en-US" sz="2800" dirty="0"/>
              <a:t>:  R</a:t>
            </a:r>
            <a:r>
              <a:rPr lang="en-US" altLang="en-US" sz="2800" dirty="0">
                <a:sym typeface="Symbol" panose="05050102010706020507" pitchFamily="18" charset="2"/>
              </a:rPr>
              <a:t></a:t>
            </a:r>
            <a:r>
              <a:rPr lang="en-US" altLang="en-US" sz="2800" dirty="0"/>
              <a:t>S</a:t>
            </a:r>
            <a:endParaRPr lang="en-US" altLang="en-US" sz="2800" dirty="0"/>
          </a:p>
          <a:p>
            <a:pPr eaLnBrk="1" hangingPunct="1"/>
            <a:r>
              <a:rPr lang="en-US" altLang="en-US" sz="2800" b="1" dirty="0"/>
              <a:t>Định nghĩa</a:t>
            </a:r>
            <a:r>
              <a:rPr lang="en-US" altLang="en-US" sz="2800" dirty="0"/>
              <a:t>:                                      trong đó R,S là hai quan hệ khả hợp. Hoặc </a:t>
            </a:r>
            <a:r>
              <a:rPr lang="en-US" altLang="en-US" sz="2800" b="1" i="1" dirty="0"/>
              <a:t>R</a:t>
            </a:r>
            <a:r>
              <a:rPr lang="en-US" altLang="en-US" sz="2800" b="1" i="1" dirty="0">
                <a:sym typeface="Symbol" panose="05050102010706020507" pitchFamily="18" charset="2"/>
              </a:rPr>
              <a:t></a:t>
            </a:r>
            <a:r>
              <a:rPr lang="en-US" altLang="en-US" sz="2800" b="1" i="1" dirty="0"/>
              <a:t>S = R – (R – S)</a:t>
            </a:r>
            <a:endParaRPr lang="en-US" altLang="en-US" sz="2800" b="1" i="1" dirty="0"/>
          </a:p>
          <a:p>
            <a:pPr eaLnBrk="1" hangingPunct="1"/>
            <a:r>
              <a:rPr lang="en-US" altLang="en-US" sz="2800" b="1" dirty="0"/>
              <a:t>Ví dụ</a:t>
            </a:r>
            <a:r>
              <a:rPr lang="en-US" altLang="en-US" sz="2800" dirty="0"/>
              <a:t>: Học viên được khen thưởng cả hai đợt 1 và 2</a:t>
            </a:r>
            <a:endParaRPr lang="en-US" altLang="en-US" sz="2800" dirty="0"/>
          </a:p>
        </p:txBody>
      </p:sp>
      <p:graphicFrame>
        <p:nvGraphicFramePr>
          <p:cNvPr id="34823" name="Object 5">
            <a:hlinkClick r:id="" action="ppaction://ole?verb="/>
          </p:cNvPr>
          <p:cNvGraphicFramePr/>
          <p:nvPr/>
        </p:nvGraphicFramePr>
        <p:xfrm>
          <a:off x="3309938" y="2819400"/>
          <a:ext cx="2938462" cy="381000"/>
        </p:xfrm>
        <a:graphic>
          <a:graphicData uri="http://schemas.openxmlformats.org/presentationml/2006/ole">
            <mc:AlternateContent xmlns:mc="http://schemas.openxmlformats.org/markup-compatibility/2006">
              <mc:Choice xmlns:v="urn:schemas-microsoft-com:vml" Requires="v">
                <p:oleObj spid="_x0000_s3079" name="" r:id="rId1" imgW="3124200" imgH="431800" progId="Equation.3">
                  <p:embed/>
                </p:oleObj>
              </mc:Choice>
              <mc:Fallback>
                <p:oleObj name="" r:id="rId1" imgW="3124200" imgH="431800" progId="Equation.3">
                  <p:embed/>
                  <p:pic>
                    <p:nvPicPr>
                      <p:cNvPr id="0" name="Picture 3078"/>
                      <p:cNvPicPr/>
                      <p:nvPr/>
                    </p:nvPicPr>
                    <p:blipFill>
                      <a:blip r:embed="rId2"/>
                      <a:stretch>
                        <a:fillRect/>
                      </a:stretch>
                    </p:blipFill>
                    <p:spPr>
                      <a:xfrm>
                        <a:off x="3309938" y="2819400"/>
                        <a:ext cx="2938462" cy="381000"/>
                      </a:xfrm>
                      <a:prstGeom prst="rect">
                        <a:avLst/>
                      </a:prstGeom>
                      <a:noFill/>
                      <a:ln w="38100">
                        <a:noFill/>
                        <a:miter/>
                      </a:ln>
                    </p:spPr>
                  </p:pic>
                </p:oleObj>
              </mc:Fallback>
            </mc:AlternateContent>
          </a:graphicData>
        </a:graphic>
      </p:graphicFrame>
      <p:graphicFrame>
        <p:nvGraphicFramePr>
          <p:cNvPr id="150534" name="Group 6"/>
          <p:cNvGraphicFramePr>
            <a:graphicFrameLocks noGrp="1"/>
          </p:cNvGraphicFramePr>
          <p:nvPr/>
        </p:nvGraphicFramePr>
        <p:xfrm>
          <a:off x="228600" y="4562475"/>
          <a:ext cx="2362200" cy="1920876"/>
        </p:xfrm>
        <a:graphic>
          <a:graphicData uri="http://schemas.openxmlformats.org/drawingml/2006/table">
            <a:tbl>
              <a:tblPr/>
              <a:tblGrid>
                <a:gridCol w="747143"/>
                <a:gridCol w="1615057"/>
              </a:tblGrid>
              <a:tr h="320146">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KT_D1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Thanh Hau</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K1308</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Gia</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0556" name="Group 28"/>
          <p:cNvGraphicFramePr>
            <a:graphicFrameLocks noGrp="1"/>
          </p:cNvGraphicFramePr>
          <p:nvPr/>
        </p:nvGraphicFramePr>
        <p:xfrm>
          <a:off x="2743200" y="4591050"/>
          <a:ext cx="2286000" cy="1279525"/>
        </p:xfrm>
        <a:graphic>
          <a:graphicData uri="http://schemas.openxmlformats.org/drawingml/2006/table">
            <a:tbl>
              <a:tblPr/>
              <a:tblGrid>
                <a:gridCol w="788274"/>
                <a:gridCol w="1497726"/>
              </a:tblGrid>
              <a:tr h="319881">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KT_D2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Kieu My</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0599" name="Group 71"/>
          <p:cNvGraphicFramePr>
            <a:graphicFrameLocks noGrp="1"/>
          </p:cNvGraphicFramePr>
          <p:nvPr/>
        </p:nvGraphicFramePr>
        <p:xfrm>
          <a:off x="6662738" y="4953000"/>
          <a:ext cx="2328863" cy="639764"/>
        </p:xfrm>
        <a:graphic>
          <a:graphicData uri="http://schemas.openxmlformats.org/drawingml/2006/table">
            <a:tbl>
              <a:tblPr/>
              <a:tblGrid>
                <a:gridCol w="736600"/>
                <a:gridCol w="1592262"/>
              </a:tblGrid>
              <a:tr h="31988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3" name="Text Box 72"/>
          <p:cNvSpPr txBox="1"/>
          <p:nvPr/>
        </p:nvSpPr>
        <p:spPr>
          <a:xfrm>
            <a:off x="5029200" y="5334000"/>
            <a:ext cx="16002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buFontTx/>
              <a:buNone/>
            </a:pPr>
            <a:r>
              <a:rPr lang="en-US" altLang="en-US" sz="1400" b="1" dirty="0">
                <a:solidFill>
                  <a:schemeClr val="folHlink"/>
                </a:solidFill>
                <a:latin typeface="Arial" panose="020B0604020202020204" pitchFamily="34" charset="0"/>
              </a:rPr>
              <a:t>KT_D1 </a:t>
            </a:r>
            <a:r>
              <a:rPr lang="en-US" altLang="en-US" sz="1400" b="1" dirty="0">
                <a:solidFill>
                  <a:schemeClr val="folHlink"/>
                </a:solidFill>
                <a:latin typeface="Arial" panose="020B0604020202020204" pitchFamily="34" charset="0"/>
                <a:sym typeface="Symbol" panose="05050102010706020507" pitchFamily="18" charset="2"/>
              </a:rPr>
              <a:t> </a:t>
            </a:r>
            <a:r>
              <a:rPr lang="en-US" altLang="en-US" sz="1400" b="1" dirty="0">
                <a:solidFill>
                  <a:schemeClr val="folHlink"/>
                </a:solidFill>
                <a:latin typeface="Arial" panose="020B0604020202020204" pitchFamily="34" charset="0"/>
              </a:rPr>
              <a:t>KT_D2</a:t>
            </a:r>
            <a:endParaRPr lang="en-US" altLang="en-US" sz="1400" dirty="0"/>
          </a:p>
        </p:txBody>
      </p:sp>
      <p:cxnSp>
        <p:nvCxnSpPr>
          <p:cNvPr id="34874" name="Straight Arrow Connector 12"/>
          <p:cNvCxnSpPr/>
          <p:nvPr/>
        </p:nvCxnSpPr>
        <p:spPr>
          <a:xfrm>
            <a:off x="5105400" y="5334000"/>
            <a:ext cx="1447800" cy="1588"/>
          </a:xfrm>
          <a:prstGeom prst="straightConnector1">
            <a:avLst/>
          </a:prstGeom>
          <a:ln w="9525" cap="flat" cmpd="sng">
            <a:solidFill>
              <a:schemeClr val="tx1"/>
            </a:solidFill>
            <a:prstDash val="solid"/>
            <a:headEnd type="none" w="med" len="med"/>
            <a:tailEnd type="arrow" w="med" len="med"/>
          </a:ln>
        </p:spPr>
      </p:cxn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p:txBody>
          <a:bodyPr vert="horz" wrap="square" lIns="91440" tIns="45720" rIns="91440" bIns="45720" anchor="ctr" anchorCtr="0"/>
          <a:p>
            <a:r>
              <a:rPr lang="en-US" altLang="en-US" dirty="0"/>
              <a:t>Bài tập</a:t>
            </a:r>
            <a:endParaRPr lang="en-US" altLang="en-US" dirty="0"/>
          </a:p>
        </p:txBody>
      </p:sp>
      <p:sp>
        <p:nvSpPr>
          <p:cNvPr id="3" name="Content Placeholder 2"/>
          <p:cNvSpPr>
            <a:spLocks noGrp="1"/>
          </p:cNvSpPr>
          <p:nvPr>
            <p:ph idx="1"/>
          </p:nvPr>
        </p:nvSpPr>
        <p:spPr>
          <a:xfrm>
            <a:off x="809625" y="2214563"/>
            <a:ext cx="7958138" cy="3881438"/>
          </a:xfrm>
        </p:spPr>
        <p:txBody>
          <a:bodyPr vert="horz" wrap="square" lIns="91440" tIns="45720" rIns="91440" bIns="45720" numCol="1" anchor="t" anchorCtr="0" compatLnSpc="1"/>
          <a:p>
            <a:pPr marL="0" indent="0">
              <a:buNone/>
            </a:pPr>
            <a:r>
              <a:rPr sz="2000" dirty="0"/>
              <a:t>Cho lược đồ quan hệ CTHD như sau:</a:t>
            </a:r>
            <a:endParaRPr sz="2000" dirty="0"/>
          </a:p>
          <a:p>
            <a:pPr marL="0" indent="0"/>
            <a:r>
              <a:rPr sz="2000" b="1" dirty="0"/>
              <a:t>CTHD </a:t>
            </a:r>
            <a:r>
              <a:rPr sz="2000" dirty="0"/>
              <a:t>(</a:t>
            </a:r>
            <a:r>
              <a:rPr sz="2000" u="sng" dirty="0"/>
              <a:t>SOHD,MASP</a:t>
            </a:r>
            <a:r>
              <a:rPr sz="2000" dirty="0"/>
              <a:t>,SL)</a:t>
            </a:r>
            <a:endParaRPr sz="2000" dirty="0"/>
          </a:p>
          <a:p>
            <a:pPr marL="0" indent="0"/>
            <a:endParaRPr sz="2000" dirty="0"/>
          </a:p>
          <a:p>
            <a:pPr marL="0" indent="0"/>
            <a:endParaRPr sz="2000" dirty="0"/>
          </a:p>
          <a:p>
            <a:pPr marL="0" indent="0"/>
            <a:endParaRPr sz="2000" dirty="0"/>
          </a:p>
          <a:p>
            <a:pPr marL="0" indent="0"/>
            <a:endParaRPr sz="2000" dirty="0"/>
          </a:p>
          <a:p>
            <a:pPr marL="0" indent="0"/>
            <a:endParaRPr sz="2000" dirty="0"/>
          </a:p>
          <a:p>
            <a:pPr marL="0" indent="0">
              <a:buNone/>
            </a:pPr>
            <a:r>
              <a:rPr sz="2000" dirty="0"/>
              <a:t>Yêu cầu:</a:t>
            </a:r>
            <a:endParaRPr sz="2000" dirty="0"/>
          </a:p>
          <a:p>
            <a:pPr marL="0" indent="0">
              <a:buFont typeface="Times New Roman" panose="02020603050405020304" pitchFamily="18" charset="0"/>
              <a:buAutoNum type="arabicPeriod"/>
            </a:pPr>
            <a:r>
              <a:rPr sz="2000" dirty="0"/>
              <a:t>Tìm SOHD mua sản phẩm ‘BB01’ hoặc ‘BB02’.</a:t>
            </a:r>
            <a:endParaRPr sz="2000" dirty="0"/>
          </a:p>
          <a:p>
            <a:pPr marL="0" indent="0">
              <a:buFont typeface="Times New Roman" panose="02020603050405020304" pitchFamily="18" charset="0"/>
              <a:buAutoNum type="arabicPeriod"/>
            </a:pPr>
            <a:r>
              <a:rPr sz="2000" dirty="0"/>
              <a:t>Tìm SOHD mua sản phẩm ‘BB01’ nhưng không mua ‘BB02’.</a:t>
            </a:r>
            <a:endParaRPr sz="2000" dirty="0"/>
          </a:p>
          <a:p>
            <a:pPr marL="0" indent="0">
              <a:buFont typeface="Times New Roman" panose="02020603050405020304" pitchFamily="18" charset="0"/>
              <a:buAutoNum type="arabicPeriod"/>
            </a:pPr>
            <a:r>
              <a:rPr sz="2000" dirty="0"/>
              <a:t>Tìm SOHD mua cả sản phẩm ‘BB01’ và ‘BB02’</a:t>
            </a:r>
            <a:endParaRPr sz="2000" dirty="0"/>
          </a:p>
          <a:p>
            <a:pPr marL="0" indent="0">
              <a:buFont typeface="Wingdings" panose="05000000000000000000" pitchFamily="2" charset="2"/>
              <a:buAutoNum type="arabicPeriod"/>
            </a:pPr>
            <a:endParaRPr sz="2000" dirty="0"/>
          </a:p>
        </p:txBody>
      </p:sp>
      <p:sp>
        <p:nvSpPr>
          <p:cNvPr id="36868"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36869"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7" name="Table 6"/>
          <p:cNvGraphicFramePr>
            <a:graphicFrameLocks noGrp="1"/>
          </p:cNvGraphicFramePr>
          <p:nvPr/>
        </p:nvGraphicFramePr>
        <p:xfrm>
          <a:off x="5254625" y="2438400"/>
          <a:ext cx="3203575" cy="2727325"/>
        </p:xfrm>
        <a:graphic>
          <a:graphicData uri="http://schemas.openxmlformats.org/drawingml/2006/table">
            <a:tbl>
              <a:tblPr/>
              <a:tblGrid>
                <a:gridCol w="1066800"/>
                <a:gridCol w="1066800"/>
                <a:gridCol w="1069975"/>
              </a:tblGrid>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SOHD</a:t>
                      </a:r>
                      <a:endPar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MASP</a:t>
                      </a:r>
                      <a:endPar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SL</a:t>
                      </a:r>
                      <a:endPar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1001</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BC02</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1001</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BB01</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1002</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BC04</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1002</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BB01</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1002</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BB02</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1003</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BB02</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1004</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TV01</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20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r h="303036">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1004</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ct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TV02</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lvl1pPr marL="71755">
                        <a:spcBef>
                          <a:spcPct val="20000"/>
                        </a:spcBef>
                        <a:buClr>
                          <a:schemeClr val="accent2"/>
                        </a:buClr>
                        <a:buFont typeface="Wingdings" panose="05000000000000000000" pitchFamily="2" charset="2"/>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71755" marR="0" lvl="0" indent="0" algn="r" defTabSz="914400" rtl="0" eaLnBrk="1" fontAlgn="base" latinLnBrk="0" hangingPunct="1">
                        <a:lnSpc>
                          <a:spcPct val="107000"/>
                        </a:lnSpc>
                        <a:spcBef>
                          <a:spcPct val="0"/>
                        </a:spcBef>
                        <a:spcAft>
                          <a:spcPct val="0"/>
                        </a:spcAft>
                        <a:buClrTx/>
                        <a:buSzTx/>
                        <a:buFontTx/>
                        <a:buNone/>
                      </a:pPr>
                      <a:r>
                        <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rPr>
                        <a:t>10</a:t>
                      </a:r>
                      <a:endParaRPr kumimoji="0" lang="en-US" altLang="en-US" sz="1800" b="0" i="0" u="none" strike="noStrike" cap="none" normalizeH="0" baseline="0" smtClean="0">
                        <a:ln>
                          <a:noFill/>
                        </a:ln>
                        <a:solidFill>
                          <a:srgbClr val="003366"/>
                        </a:solidFill>
                        <a:effectLst/>
                        <a:latin typeface="Times New Roman" panose="02020603050405020304" pitchFamily="18" charset="0"/>
                        <a:cs typeface="Times New Roman" panose="02020603050405020304" pitchFamily="18" charset="0"/>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3789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37892" name="Rectangle 3"/>
          <p:cNvSpPr/>
          <p:nvPr/>
        </p:nvSpPr>
        <p:spPr>
          <a:xfrm>
            <a:off x="3124200" y="6248400"/>
            <a:ext cx="28956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37893" name="Rectangle 4"/>
          <p:cNvSpPr>
            <a:spLocks noGrp="1"/>
          </p:cNvSpPr>
          <p:nvPr>
            <p:ph type="title"/>
          </p:nvPr>
        </p:nvSpPr>
        <p:spPr/>
        <p:txBody>
          <a:bodyPr vert="horz" wrap="square" lIns="90488" tIns="44450" rIns="90488" bIns="44450" anchor="ctr" anchorCtr="0"/>
          <a:p>
            <a:pPr eaLnBrk="1" hangingPunct="1"/>
            <a:r>
              <a:rPr lang="en-US" altLang="en-US" dirty="0"/>
              <a:t>3.5.5 Phép tích (1)</a:t>
            </a:r>
            <a:endParaRPr lang="en-US" altLang="en-US" dirty="0"/>
          </a:p>
        </p:txBody>
      </p:sp>
      <p:sp>
        <p:nvSpPr>
          <p:cNvPr id="37894" name="Rectangle 53"/>
          <p:cNvSpPr>
            <a:spLocks noGrp="1"/>
          </p:cNvSpPr>
          <p:nvPr>
            <p:ph idx="1"/>
          </p:nvPr>
        </p:nvSpPr>
        <p:spPr>
          <a:xfrm>
            <a:off x="809625" y="2214563"/>
            <a:ext cx="7958138" cy="4338637"/>
          </a:xfrm>
        </p:spPr>
        <p:txBody>
          <a:bodyPr vert="horz" wrap="square" lIns="91440" tIns="45720" rIns="91440" bIns="45720" anchor="t" anchorCtr="0"/>
          <a:p>
            <a:pPr eaLnBrk="1" hangingPunct="1"/>
            <a:r>
              <a:rPr lang="en-US" altLang="en-US" sz="2800" b="1" dirty="0"/>
              <a:t>Ký hiệu</a:t>
            </a:r>
            <a:r>
              <a:rPr lang="en-US" altLang="en-US" sz="2800" dirty="0"/>
              <a:t>: R</a:t>
            </a:r>
            <a:r>
              <a:rPr lang="en-US" altLang="en-US" sz="2800" dirty="0">
                <a:sym typeface="Symbol" panose="05050102010706020507" pitchFamily="18" charset="2"/>
              </a:rPr>
              <a:t></a:t>
            </a:r>
            <a:r>
              <a:rPr lang="en-US" altLang="en-US" sz="2800" dirty="0"/>
              <a:t>S</a:t>
            </a:r>
            <a:endParaRPr lang="en-US" altLang="en-US" sz="2800" dirty="0"/>
          </a:p>
          <a:p>
            <a:pPr eaLnBrk="1" hangingPunct="1"/>
            <a:r>
              <a:rPr lang="en-US" altLang="en-US" sz="2800" b="1" dirty="0"/>
              <a:t>Định nghĩa</a:t>
            </a:r>
            <a:r>
              <a:rPr lang="en-US" altLang="en-US" sz="2800" dirty="0"/>
              <a:t>:</a:t>
            </a:r>
            <a:endParaRPr lang="en-US" altLang="en-US" sz="2800" dirty="0"/>
          </a:p>
          <a:p>
            <a:pPr eaLnBrk="1" hangingPunct="1"/>
            <a:r>
              <a:rPr lang="en-US" altLang="en-US" sz="2800" dirty="0"/>
              <a:t>Nếu R có n bộ và S có m bộ thì kết quả là n*m bộ </a:t>
            </a:r>
            <a:br>
              <a:rPr lang="en-US" altLang="en-US" dirty="0"/>
            </a:br>
            <a:r>
              <a:rPr lang="en-US" altLang="en-US" sz="2200" dirty="0"/>
              <a:t>KQ(A</a:t>
            </a:r>
            <a:r>
              <a:rPr lang="en-US" altLang="en-US" sz="2200" baseline="-25000" dirty="0"/>
              <a:t>1</a:t>
            </a:r>
            <a:r>
              <a:rPr lang="en-US" altLang="en-US" sz="2200" dirty="0"/>
              <a:t>,A</a:t>
            </a:r>
            <a:r>
              <a:rPr lang="en-US" altLang="en-US" sz="2200" baseline="-25000" dirty="0"/>
              <a:t>2</a:t>
            </a:r>
            <a:r>
              <a:rPr lang="en-US" altLang="en-US" sz="2200" dirty="0"/>
              <a:t>,…A</a:t>
            </a:r>
            <a:r>
              <a:rPr lang="en-US" altLang="en-US" sz="2200" baseline="-25000" dirty="0"/>
              <a:t>p</a:t>
            </a:r>
            <a:r>
              <a:rPr lang="en-US" altLang="en-US" sz="2200" dirty="0"/>
              <a:t>,B</a:t>
            </a:r>
            <a:r>
              <a:rPr lang="en-US" altLang="en-US" sz="2200" baseline="-25000" dirty="0"/>
              <a:t>1</a:t>
            </a:r>
            <a:r>
              <a:rPr lang="en-US" altLang="en-US" sz="2200" dirty="0"/>
              <a:t>,B</a:t>
            </a:r>
            <a:r>
              <a:rPr lang="en-US" altLang="en-US" sz="2200" baseline="-25000" dirty="0"/>
              <a:t>2</a:t>
            </a:r>
            <a:r>
              <a:rPr lang="en-US" altLang="en-US" sz="2200" dirty="0"/>
              <a:t>,…B</a:t>
            </a:r>
            <a:r>
              <a:rPr lang="en-US" altLang="en-US" sz="2200" baseline="-25000" dirty="0"/>
              <a:t>q</a:t>
            </a:r>
            <a:r>
              <a:rPr lang="en-US" altLang="en-US" sz="2200" dirty="0"/>
              <a:t>) </a:t>
            </a:r>
            <a:r>
              <a:rPr lang="en-US" altLang="en-US" sz="2200" dirty="0">
                <a:sym typeface="Symbol" panose="05050102010706020507" pitchFamily="18" charset="2"/>
              </a:rPr>
              <a:t></a:t>
            </a:r>
            <a:r>
              <a:rPr lang="en-US" altLang="en-US" sz="2200" dirty="0"/>
              <a:t> R(A</a:t>
            </a:r>
            <a:r>
              <a:rPr lang="en-US" altLang="en-US" sz="2200" baseline="-25000" dirty="0"/>
              <a:t>1</a:t>
            </a:r>
            <a:r>
              <a:rPr lang="en-US" altLang="en-US" sz="2200" dirty="0"/>
              <a:t>,A</a:t>
            </a:r>
            <a:r>
              <a:rPr lang="en-US" altLang="en-US" sz="2200" baseline="-25000" dirty="0"/>
              <a:t>2</a:t>
            </a:r>
            <a:r>
              <a:rPr lang="en-US" altLang="en-US" sz="2200" dirty="0"/>
              <a:t>,…A</a:t>
            </a:r>
            <a:r>
              <a:rPr lang="en-US" altLang="en-US" sz="2200" baseline="-25000" dirty="0"/>
              <a:t>p</a:t>
            </a:r>
            <a:r>
              <a:rPr lang="en-US" altLang="en-US" sz="2200" dirty="0"/>
              <a:t>) </a:t>
            </a:r>
            <a:r>
              <a:rPr lang="en-US" altLang="en-US" sz="2200" dirty="0">
                <a:sym typeface="Symbol" panose="05050102010706020507" pitchFamily="18" charset="2"/>
              </a:rPr>
              <a:t></a:t>
            </a:r>
            <a:r>
              <a:rPr lang="en-US" altLang="en-US" sz="2200" dirty="0"/>
              <a:t> S(B</a:t>
            </a:r>
            <a:r>
              <a:rPr lang="en-US" altLang="en-US" sz="2200" baseline="-25000" dirty="0"/>
              <a:t>1</a:t>
            </a:r>
            <a:r>
              <a:rPr lang="en-US" altLang="en-US" sz="2200" dirty="0"/>
              <a:t>,B</a:t>
            </a:r>
            <a:r>
              <a:rPr lang="en-US" altLang="en-US" sz="2200" baseline="-25000" dirty="0"/>
              <a:t>2</a:t>
            </a:r>
            <a:r>
              <a:rPr lang="en-US" altLang="en-US" sz="2200" dirty="0"/>
              <a:t>,…B</a:t>
            </a:r>
            <a:r>
              <a:rPr lang="en-US" altLang="en-US" sz="2200" baseline="-25000" dirty="0"/>
              <a:t>q</a:t>
            </a:r>
            <a:r>
              <a:rPr lang="en-US" altLang="en-US" sz="2200" dirty="0"/>
              <a:t>)</a:t>
            </a:r>
            <a:endParaRPr lang="en-US" altLang="en-US" sz="2200" dirty="0"/>
          </a:p>
          <a:p>
            <a:pPr eaLnBrk="1" hangingPunct="1"/>
            <a:r>
              <a:rPr lang="en-US" altLang="en-US" sz="2800" dirty="0"/>
              <a:t>Phép tích thường dùng kết hợp với các phép chọn để kết hợp các bộ có liên quan từ hai quan hệ.</a:t>
            </a:r>
            <a:endParaRPr lang="en-US" altLang="en-US" sz="2800" dirty="0"/>
          </a:p>
        </p:txBody>
      </p:sp>
      <p:graphicFrame>
        <p:nvGraphicFramePr>
          <p:cNvPr id="37895" name="Object 6">
            <a:hlinkClick r:id="" action="ppaction://ole?verb="/>
          </p:cNvPr>
          <p:cNvGraphicFramePr/>
          <p:nvPr>
            <p:ph sz="half" idx="1"/>
          </p:nvPr>
        </p:nvGraphicFramePr>
        <p:xfrm>
          <a:off x="3352800" y="2819400"/>
          <a:ext cx="3886200" cy="457200"/>
        </p:xfrm>
        <a:graphic>
          <a:graphicData uri="http://schemas.openxmlformats.org/presentationml/2006/ole">
            <mc:AlternateContent xmlns:mc="http://schemas.openxmlformats.org/markup-compatibility/2006">
              <mc:Choice xmlns:v="urn:schemas-microsoft-com:vml" Requires="v">
                <p:oleObj spid="_x0000_s3080" name="" r:id="rId1" imgW="3797300" imgH="508000" progId="Equation.3">
                  <p:embed/>
                </p:oleObj>
              </mc:Choice>
              <mc:Fallback>
                <p:oleObj name="" r:id="rId1" imgW="3797300" imgH="508000" progId="Equation.3">
                  <p:embed/>
                  <p:pic>
                    <p:nvPicPr>
                      <p:cNvPr id="0" name="Picture 3079"/>
                      <p:cNvPicPr/>
                      <p:nvPr/>
                    </p:nvPicPr>
                    <p:blipFill>
                      <a:blip r:embed="rId2"/>
                      <a:srcRect/>
                      <a:stretch>
                        <a:fillRect/>
                      </a:stretch>
                    </p:blipFill>
                    <p:spPr>
                      <a:xfrm>
                        <a:off x="3352800" y="2819400"/>
                        <a:ext cx="3886200" cy="457200"/>
                      </a:xfrm>
                      <a:prstGeom prst="rect">
                        <a:avLst/>
                      </a:prstGeom>
                      <a:noFill/>
                      <a:ln w="38100">
                        <a:miter/>
                      </a:ln>
                    </p:spPr>
                  </p:pic>
                </p:oleObj>
              </mc:Fallback>
            </mc:AlternateContent>
          </a:graphicData>
        </a:graphic>
      </p:graphicFrame>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p:txBody>
          <a:bodyPr vert="horz" wrap="square" lIns="91440" tIns="45720" rIns="91440" bIns="45720" anchor="ctr" anchorCtr="0"/>
          <a:p>
            <a:pPr eaLnBrk="1" hangingPunct="1"/>
            <a:r>
              <a:rPr lang="en-US" altLang="en-US" dirty="0"/>
              <a:t>3.5.5 Phép tích (2)</a:t>
            </a:r>
            <a:endParaRPr lang="en-US" altLang="en-US" dirty="0"/>
          </a:p>
        </p:txBody>
      </p:sp>
      <p:sp>
        <p:nvSpPr>
          <p:cNvPr id="39939" name="Footer Placeholder 2"/>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39940" name="Slide Number Placeholder 3"/>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5" name="Group 92"/>
          <p:cNvGraphicFramePr>
            <a:graphicFrameLocks noGrp="1"/>
          </p:cNvGraphicFramePr>
          <p:nvPr/>
        </p:nvGraphicFramePr>
        <p:xfrm>
          <a:off x="685800" y="3108325"/>
          <a:ext cx="1219200" cy="1600200"/>
        </p:xfrm>
        <a:graphic>
          <a:graphicData uri="http://schemas.openxmlformats.org/drawingml/2006/table">
            <a:tbl>
              <a:tblPr/>
              <a:tblGrid>
                <a:gridCol w="533399"/>
                <a:gridCol w="685801"/>
              </a:tblGrid>
              <a:tr h="18891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92"/>
          <p:cNvGraphicFramePr>
            <a:graphicFrameLocks noGrp="1"/>
          </p:cNvGraphicFramePr>
          <p:nvPr/>
        </p:nvGraphicFramePr>
        <p:xfrm>
          <a:off x="2362200" y="3124200"/>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92"/>
          <p:cNvGraphicFramePr>
            <a:graphicFrameLocks noGrp="1"/>
          </p:cNvGraphicFramePr>
          <p:nvPr/>
        </p:nvGraphicFramePr>
        <p:xfrm>
          <a:off x="5638800" y="2438400"/>
          <a:ext cx="2667002" cy="3200400"/>
        </p:xfrm>
        <a:graphic>
          <a:graphicData uri="http://schemas.openxmlformats.org/drawingml/2006/table">
            <a:tbl>
              <a:tblPr/>
              <a:tblGrid>
                <a:gridCol w="434162"/>
                <a:gridCol w="558210"/>
                <a:gridCol w="558210"/>
                <a:gridCol w="558210"/>
                <a:gridCol w="558210"/>
              </a:tblGrid>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0052" name="Straight Arrow Connector 8"/>
          <p:cNvCxnSpPr/>
          <p:nvPr/>
        </p:nvCxnSpPr>
        <p:spPr>
          <a:xfrm>
            <a:off x="3657600" y="3886200"/>
            <a:ext cx="1905000" cy="1588"/>
          </a:xfrm>
          <a:prstGeom prst="straightConnector1">
            <a:avLst/>
          </a:prstGeom>
          <a:ln w="9525" cap="flat" cmpd="sng">
            <a:solidFill>
              <a:schemeClr val="tx1"/>
            </a:solidFill>
            <a:prstDash val="solid"/>
            <a:headEnd type="none" w="med" len="med"/>
            <a:tailEnd type="arrow" w="med" len="med"/>
          </a:ln>
        </p:spPr>
      </p:cxnSp>
      <p:sp>
        <p:nvSpPr>
          <p:cNvPr id="40053" name="Rectangle 9"/>
          <p:cNvSpPr/>
          <p:nvPr/>
        </p:nvSpPr>
        <p:spPr>
          <a:xfrm>
            <a:off x="4191000" y="3348038"/>
            <a:ext cx="8842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R </a:t>
            </a:r>
            <a:r>
              <a:rPr lang="en-US" altLang="en-US" sz="2400" dirty="0">
                <a:sym typeface="Symbol" panose="05050102010706020507" pitchFamily="18" charset="2"/>
              </a:rPr>
              <a:t></a:t>
            </a:r>
            <a:r>
              <a:rPr lang="en-US" altLang="en-US" sz="2400" dirty="0"/>
              <a:t> S</a:t>
            </a: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40963"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40964" name="Rectangle 2"/>
          <p:cNvSpPr/>
          <p:nvPr/>
        </p:nvSpPr>
        <p:spPr>
          <a:xfrm>
            <a:off x="660400" y="6248400"/>
            <a:ext cx="19050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40965" name="Rectangle 3"/>
          <p:cNvSpPr/>
          <p:nvPr/>
        </p:nvSpPr>
        <p:spPr>
          <a:xfrm>
            <a:off x="3098800" y="6248400"/>
            <a:ext cx="28956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40966" name="Rectangle 68"/>
          <p:cNvSpPr>
            <a:spLocks noGrp="1"/>
          </p:cNvSpPr>
          <p:nvPr>
            <p:ph type="title"/>
          </p:nvPr>
        </p:nvSpPr>
        <p:spPr/>
        <p:txBody>
          <a:bodyPr vert="horz" wrap="square" lIns="91440" tIns="45720" rIns="91440" bIns="45720" anchor="ctr" anchorCtr="0"/>
          <a:p>
            <a:pPr eaLnBrk="1" hangingPunct="1"/>
            <a:r>
              <a:rPr lang="en-US" altLang="en-US" dirty="0"/>
              <a:t>3.5.5 Phép tích (3)</a:t>
            </a:r>
            <a:endParaRPr lang="en-US" altLang="en-US" dirty="0"/>
          </a:p>
        </p:txBody>
      </p:sp>
      <p:graphicFrame>
        <p:nvGraphicFramePr>
          <p:cNvPr id="109660" name="Group 92"/>
          <p:cNvGraphicFramePr>
            <a:graphicFrameLocks noGrp="1"/>
          </p:cNvGraphicFramePr>
          <p:nvPr/>
        </p:nvGraphicFramePr>
        <p:xfrm>
          <a:off x="304800" y="3328988"/>
          <a:ext cx="2328863" cy="1600200"/>
        </p:xfrm>
        <a:graphic>
          <a:graphicData uri="http://schemas.openxmlformats.org/drawingml/2006/table">
            <a:tbl>
              <a:tblPr/>
              <a:tblGrid>
                <a:gridCol w="736600"/>
                <a:gridCol w="1592263"/>
              </a:tblGrid>
              <a:tr h="18891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HOCVIEN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Thanh</a:t>
                      </a: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Hau</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9766" name="Group 198"/>
          <p:cNvGraphicFramePr>
            <a:graphicFrameLocks noGrp="1"/>
          </p:cNvGraphicFramePr>
          <p:nvPr/>
        </p:nvGraphicFramePr>
        <p:xfrm>
          <a:off x="2895600" y="3319463"/>
          <a:ext cx="1066800" cy="1600200"/>
        </p:xfrm>
        <a:graphic>
          <a:graphicData uri="http://schemas.openxmlformats.org/drawingml/2006/table">
            <a:tbl>
              <a:tblPr/>
              <a:tblGrid>
                <a:gridCol w="1066800"/>
              </a:tblGrid>
              <a:tr h="1889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MONHOC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9786" name="Group 218"/>
          <p:cNvGraphicFramePr>
            <a:graphicFrameLocks noGrp="1"/>
          </p:cNvGraphicFramePr>
          <p:nvPr/>
        </p:nvGraphicFramePr>
        <p:xfrm>
          <a:off x="5495925" y="3328988"/>
          <a:ext cx="3267075" cy="3200400"/>
        </p:xfrm>
        <a:graphic>
          <a:graphicData uri="http://schemas.openxmlformats.org/drawingml/2006/table">
            <a:tbl>
              <a:tblPr/>
              <a:tblGrid>
                <a:gridCol w="736600"/>
                <a:gridCol w="1477963"/>
                <a:gridCol w="1052512"/>
              </a:tblGrid>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Van Tam</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K1114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Ngoc Han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Thanh</a:t>
                      </a: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Hau</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Thanh</a:t>
                      </a: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Hau</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K1203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Thanh</a:t>
                      </a: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Hau</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46" name="Text Box 219"/>
          <p:cNvSpPr txBox="1"/>
          <p:nvPr/>
        </p:nvSpPr>
        <p:spPr>
          <a:xfrm>
            <a:off x="2438400" y="5562600"/>
            <a:ext cx="26019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t>HOCVIEN</a:t>
            </a:r>
            <a:r>
              <a:rPr lang="en-US" altLang="en-US" sz="2000" dirty="0">
                <a:sym typeface="Symbol" panose="05050102010706020507" pitchFamily="18" charset="2"/>
              </a:rPr>
              <a:t></a:t>
            </a:r>
            <a:r>
              <a:rPr lang="en-US" altLang="en-US" sz="2000" dirty="0"/>
              <a:t>MONHOC</a:t>
            </a:r>
            <a:endParaRPr lang="en-US" altLang="en-US" sz="2000" dirty="0"/>
          </a:p>
        </p:txBody>
      </p:sp>
      <p:sp>
        <p:nvSpPr>
          <p:cNvPr id="41047" name="Rectangle 10"/>
          <p:cNvSpPr/>
          <p:nvPr/>
        </p:nvSpPr>
        <p:spPr>
          <a:xfrm>
            <a:off x="914400" y="2057400"/>
            <a:ext cx="82296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b="1" dirty="0"/>
              <a:t>Ví dụ</a:t>
            </a:r>
            <a:r>
              <a:rPr lang="en-US" altLang="en-US" sz="2400" dirty="0"/>
              <a:t>: từ hai quan hệ HOCVIEN và MONHOC, có tất cả những trường hợp nào “</a:t>
            </a:r>
            <a:r>
              <a:rPr lang="en-US" altLang="en-US" sz="2400" i="1" dirty="0"/>
              <a:t>học viên đăng ký học môn học</a:t>
            </a:r>
            <a:r>
              <a:rPr lang="en-US" altLang="en-US" sz="2400" dirty="0"/>
              <a:t>”, giả sử không có bất kỳ điều kiện nào</a:t>
            </a:r>
            <a:endParaRPr lang="en-US" altLang="en-US" sz="2000" dirty="0"/>
          </a:p>
        </p:txBody>
      </p:sp>
      <p:cxnSp>
        <p:nvCxnSpPr>
          <p:cNvPr id="41048" name="Elbow Connector 15"/>
          <p:cNvCxnSpPr/>
          <p:nvPr/>
        </p:nvCxnSpPr>
        <p:spPr>
          <a:xfrm>
            <a:off x="1676400" y="4953000"/>
            <a:ext cx="3733800" cy="533400"/>
          </a:xfrm>
          <a:prstGeom prst="bentConnector3">
            <a:avLst>
              <a:gd name="adj1" fmla="val -921"/>
            </a:avLst>
          </a:prstGeom>
          <a:ln w="9525" cap="flat" cmpd="sng">
            <a:solidFill>
              <a:schemeClr val="tx1"/>
            </a:solidFill>
            <a:prstDash val="solid"/>
            <a:round/>
            <a:headEnd type="none" w="med" len="med"/>
            <a:tailEnd type="arrow"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p:txBody>
          <a:bodyPr vert="horz" wrap="square" lIns="91440" tIns="45720" rIns="91440" bIns="45720" anchor="ctr" anchorCtr="0"/>
          <a:p>
            <a:r>
              <a:rPr lang="en-US" altLang="en-US" dirty="0"/>
              <a:t>3.5.5 Phép tích (4)</a:t>
            </a:r>
            <a:endParaRPr lang="en-US" altLang="en-US" dirty="0"/>
          </a:p>
        </p:txBody>
      </p:sp>
      <p:sp>
        <p:nvSpPr>
          <p:cNvPr id="41987" name="Footer Placeholder 2"/>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41988" name="Slide Number Placeholder 3"/>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5" name="Group 283"/>
          <p:cNvGraphicFramePr>
            <a:graphicFrameLocks noGrp="1"/>
          </p:cNvGraphicFramePr>
          <p:nvPr/>
        </p:nvGraphicFramePr>
        <p:xfrm>
          <a:off x="828675" y="4449763"/>
          <a:ext cx="2820988" cy="1646238"/>
        </p:xfrm>
        <a:graphic>
          <a:graphicData uri="http://schemas.openxmlformats.org/drawingml/2006/table">
            <a:tbl>
              <a:tblPr/>
              <a:tblGrid>
                <a:gridCol w="1027947"/>
                <a:gridCol w="1002466"/>
                <a:gridCol w="790575"/>
              </a:tblGrid>
              <a:tr h="27437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27437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MHV</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158"/>
          <p:cNvGraphicFramePr>
            <a:graphicFrameLocks noGrp="1"/>
          </p:cNvGraphicFramePr>
          <p:nvPr/>
        </p:nvGraphicFramePr>
        <p:xfrm>
          <a:off x="1073150" y="2708275"/>
          <a:ext cx="2286000" cy="1646238"/>
        </p:xfrm>
        <a:graphic>
          <a:graphicData uri="http://schemas.openxmlformats.org/drawingml/2006/table">
            <a:tbl>
              <a:tblPr/>
              <a:tblGrid>
                <a:gridCol w="671513"/>
                <a:gridCol w="1614487"/>
              </a:tblGrid>
              <a:tr h="27437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HOCVIEN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7437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2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9" name="Rectangle 6"/>
          <p:cNvSpPr/>
          <p:nvPr/>
        </p:nvSpPr>
        <p:spPr>
          <a:xfrm>
            <a:off x="625475" y="1998663"/>
            <a:ext cx="3535363"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Điểm thi của từng học viên</a:t>
            </a:r>
            <a:endParaRPr lang="en-US" altLang="en-US" sz="2400" dirty="0"/>
          </a:p>
        </p:txBody>
      </p:sp>
      <p:sp>
        <p:nvSpPr>
          <p:cNvPr id="42040" name="Text Box 219"/>
          <p:cNvSpPr txBox="1"/>
          <p:nvPr/>
        </p:nvSpPr>
        <p:spPr>
          <a:xfrm>
            <a:off x="244475" y="6154738"/>
            <a:ext cx="42989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b="1" dirty="0">
                <a:sym typeface="Symbol" panose="05050102010706020507" pitchFamily="18" charset="2"/>
              </a:rPr>
              <a:t></a:t>
            </a:r>
            <a:r>
              <a:rPr lang="fr-FR" altLang="en-US" sz="2000" baseline="-25000" dirty="0"/>
              <a:t>(mahv=MHV) </a:t>
            </a:r>
            <a:r>
              <a:rPr lang="en-US" altLang="en-US" sz="2000" dirty="0"/>
              <a:t>(HOCVIEN</a:t>
            </a:r>
            <a:r>
              <a:rPr lang="en-US" altLang="en-US" sz="2000" dirty="0">
                <a:sym typeface="Symbol" panose="05050102010706020507" pitchFamily="18" charset="2"/>
              </a:rPr>
              <a:t>KETQUATHI)</a:t>
            </a:r>
            <a:endParaRPr lang="en-US" altLang="en-US" sz="2000" dirty="0"/>
          </a:p>
        </p:txBody>
      </p:sp>
      <p:graphicFrame>
        <p:nvGraphicFramePr>
          <p:cNvPr id="2" name="Table 1"/>
          <p:cNvGraphicFramePr>
            <a:graphicFrameLocks noGrp="1"/>
          </p:cNvGraphicFramePr>
          <p:nvPr/>
        </p:nvGraphicFramePr>
        <p:xfrm>
          <a:off x="4686300" y="1911350"/>
          <a:ext cx="4152901" cy="4649788"/>
        </p:xfrm>
        <a:graphic>
          <a:graphicData uri="http://schemas.openxmlformats.org/drawingml/2006/table">
            <a:tbl>
              <a:tblPr firstRow="1" bandRow="1">
                <a:tableStyleId>{5C22544A-7EE6-4342-B048-85BDC9FD1C3A}</a:tableStyleId>
              </a:tblPr>
              <a:tblGrid>
                <a:gridCol w="575018"/>
                <a:gridCol w="1341707"/>
                <a:gridCol w="694250"/>
                <a:gridCol w="711346"/>
                <a:gridCol w="830580"/>
              </a:tblGrid>
              <a:tr h="25914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1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1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1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1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1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MHV</a:t>
                      </a:r>
                      <a:endParaRPr kumimoji="0" lang="en-US" sz="11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1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1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1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1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2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2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2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2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41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39" marR="91439"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2151" name="Straight Arrow Connector 12"/>
          <p:cNvCxnSpPr/>
          <p:nvPr/>
        </p:nvCxnSpPr>
        <p:spPr>
          <a:xfrm>
            <a:off x="3643313" y="4202113"/>
            <a:ext cx="623887"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ctr" anchorCtr="0"/>
          <a:p>
            <a:r>
              <a:rPr lang="en-US" altLang="en-US" dirty="0"/>
              <a:t>3.5.5 Phép tích (4)</a:t>
            </a:r>
            <a:endParaRPr lang="en-US" altLang="en-US" dirty="0"/>
          </a:p>
        </p:txBody>
      </p:sp>
      <p:sp>
        <p:nvSpPr>
          <p:cNvPr id="44035" name="Footer Placeholder 2"/>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44036" name="Slide Number Placeholder 3"/>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5" name="Group 283"/>
          <p:cNvGraphicFramePr>
            <a:graphicFrameLocks noGrp="1"/>
          </p:cNvGraphicFramePr>
          <p:nvPr/>
        </p:nvGraphicFramePr>
        <p:xfrm>
          <a:off x="822325" y="4297363"/>
          <a:ext cx="2820988" cy="1646238"/>
        </p:xfrm>
        <a:graphic>
          <a:graphicData uri="http://schemas.openxmlformats.org/drawingml/2006/table">
            <a:tbl>
              <a:tblPr/>
              <a:tblGrid>
                <a:gridCol w="1027947"/>
                <a:gridCol w="1002466"/>
                <a:gridCol w="790575"/>
              </a:tblGrid>
              <a:tr h="27437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27437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MHV</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158"/>
          <p:cNvGraphicFramePr>
            <a:graphicFrameLocks noGrp="1"/>
          </p:cNvGraphicFramePr>
          <p:nvPr/>
        </p:nvGraphicFramePr>
        <p:xfrm>
          <a:off x="1066800" y="2555875"/>
          <a:ext cx="2286000" cy="1646238"/>
        </p:xfrm>
        <a:graphic>
          <a:graphicData uri="http://schemas.openxmlformats.org/drawingml/2006/table">
            <a:tbl>
              <a:tblPr/>
              <a:tblGrid>
                <a:gridCol w="671513"/>
                <a:gridCol w="1614487"/>
              </a:tblGrid>
              <a:tr h="27437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HOCVIEN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7437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2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2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2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2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87" name="Rectangle 6"/>
          <p:cNvSpPr/>
          <p:nvPr/>
        </p:nvSpPr>
        <p:spPr>
          <a:xfrm>
            <a:off x="731838" y="2036763"/>
            <a:ext cx="353536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Điểm thi của từng học viên</a:t>
            </a:r>
            <a:endParaRPr lang="en-US" altLang="en-US" sz="2400" dirty="0"/>
          </a:p>
        </p:txBody>
      </p:sp>
      <p:graphicFrame>
        <p:nvGraphicFramePr>
          <p:cNvPr id="8" name="Group 282"/>
          <p:cNvGraphicFramePr>
            <a:graphicFrameLocks noGrp="1"/>
          </p:cNvGraphicFramePr>
          <p:nvPr/>
        </p:nvGraphicFramePr>
        <p:xfrm>
          <a:off x="4418013" y="3171825"/>
          <a:ext cx="4365625" cy="1600200"/>
        </p:xfrm>
        <a:graphic>
          <a:graphicData uri="http://schemas.openxmlformats.org/drawingml/2006/table">
            <a:tbl>
              <a:tblPr/>
              <a:tblGrid>
                <a:gridCol w="671512"/>
                <a:gridCol w="1606550"/>
                <a:gridCol w="701675"/>
                <a:gridCol w="735013"/>
                <a:gridCol w="650875"/>
              </a:tblGrid>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Nguyen Van Lan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2975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bl>
          </a:graphicData>
        </a:graphic>
      </p:graphicFrame>
      <p:sp>
        <p:nvSpPr>
          <p:cNvPr id="44126" name="Text Box 219"/>
          <p:cNvSpPr txBox="1"/>
          <p:nvPr/>
        </p:nvSpPr>
        <p:spPr>
          <a:xfrm>
            <a:off x="4267200" y="4926013"/>
            <a:ext cx="42989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b="1" dirty="0">
                <a:sym typeface="Symbol" panose="05050102010706020507" pitchFamily="18" charset="2"/>
              </a:rPr>
              <a:t></a:t>
            </a:r>
            <a:r>
              <a:rPr lang="fr-FR" altLang="en-US" sz="2000" baseline="-25000" dirty="0"/>
              <a:t>(mahv=MHV) </a:t>
            </a:r>
            <a:r>
              <a:rPr lang="en-US" altLang="en-US" sz="2000" dirty="0"/>
              <a:t>(HOCVIEN</a:t>
            </a:r>
            <a:r>
              <a:rPr lang="en-US" altLang="en-US" sz="2000" dirty="0">
                <a:sym typeface="Symbol" panose="05050102010706020507" pitchFamily="18" charset="2"/>
              </a:rPr>
              <a:t>KETQUATHI)</a:t>
            </a:r>
            <a:endParaRPr lang="en-US" altLang="en-US" sz="2000" dirty="0"/>
          </a:p>
        </p:txBody>
      </p:sp>
      <p:sp>
        <p:nvSpPr>
          <p:cNvPr id="44127" name="Text Box 219"/>
          <p:cNvSpPr txBox="1"/>
          <p:nvPr/>
        </p:nvSpPr>
        <p:spPr>
          <a:xfrm>
            <a:off x="1852613" y="6078538"/>
            <a:ext cx="53609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b="1" dirty="0">
                <a:sym typeface="Symbol" panose="05050102010706020507" pitchFamily="18" charset="2"/>
              </a:rPr>
              <a:t>Hoặc </a:t>
            </a:r>
            <a:r>
              <a:rPr lang="en-US" altLang="en-US" sz="2000" dirty="0"/>
              <a:t>(HOCVIEN</a:t>
            </a:r>
            <a:r>
              <a:rPr lang="en-US" altLang="en-US" sz="2000" dirty="0">
                <a:sym typeface="Symbol" panose="05050102010706020507" pitchFamily="18" charset="2"/>
              </a:rPr>
              <a:t>KETQUATHI): (mahv=MHV)</a:t>
            </a:r>
            <a:endParaRPr lang="en-US" altLang="en-US" sz="2000" dirty="0"/>
          </a:p>
        </p:txBody>
      </p:sp>
      <p:cxnSp>
        <p:nvCxnSpPr>
          <p:cNvPr id="44128" name="Straight Arrow Connector 6"/>
          <p:cNvCxnSpPr/>
          <p:nvPr/>
        </p:nvCxnSpPr>
        <p:spPr>
          <a:xfrm>
            <a:off x="3643313" y="4202113"/>
            <a:ext cx="623887"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46083"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46084" name="Rectangle 2"/>
          <p:cNvSpPr>
            <a:spLocks noGrp="1"/>
          </p:cNvSpPr>
          <p:nvPr>
            <p:ph type="title"/>
          </p:nvPr>
        </p:nvSpPr>
        <p:spPr/>
        <p:txBody>
          <a:bodyPr vert="horz" wrap="square" lIns="91440" tIns="45720" rIns="91440" bIns="45720" anchor="ctr" anchorCtr="0"/>
          <a:p>
            <a:pPr eaLnBrk="1" hangingPunct="1"/>
            <a:r>
              <a:rPr lang="en-US" altLang="en-US" dirty="0"/>
              <a:t>3.6 Phép kết</a:t>
            </a:r>
            <a:endParaRPr lang="en-US" altLang="en-US" dirty="0"/>
          </a:p>
        </p:txBody>
      </p:sp>
      <p:sp>
        <p:nvSpPr>
          <p:cNvPr id="46085" name="Rectangle 3"/>
          <p:cNvSpPr>
            <a:spLocks noGrp="1"/>
          </p:cNvSpPr>
          <p:nvPr>
            <p:ph idx="1"/>
          </p:nvPr>
        </p:nvSpPr>
        <p:spPr/>
        <p:txBody>
          <a:bodyPr vert="horz" wrap="square" lIns="91440" tIns="45720" rIns="91440" bIns="45720" anchor="t" anchorCtr="0"/>
          <a:p>
            <a:pPr eaLnBrk="1" hangingPunct="1">
              <a:buNone/>
            </a:pPr>
            <a:r>
              <a:rPr lang="en-US" altLang="en-US" dirty="0"/>
              <a:t>3.6.1 Phép kết</a:t>
            </a:r>
            <a:endParaRPr lang="en-US" altLang="en-US" dirty="0"/>
          </a:p>
          <a:p>
            <a:pPr eaLnBrk="1" hangingPunct="1">
              <a:buNone/>
            </a:pPr>
            <a:r>
              <a:rPr lang="en-US" altLang="en-US" dirty="0"/>
              <a:t>3.6.2 Phép kết bằng, phép kết tự nhiên</a:t>
            </a:r>
            <a:endParaRPr lang="en-US" altLang="en-US" dirty="0"/>
          </a:p>
          <a:p>
            <a:pPr eaLnBrk="1" hangingPunct="1">
              <a:buNone/>
            </a:pPr>
            <a:r>
              <a:rPr lang="en-US" altLang="en-US" dirty="0"/>
              <a:t>3.6.3 Phép kết ngoài</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717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7172" name="Rectangle 2"/>
          <p:cNvSpPr/>
          <p:nvPr/>
        </p:nvSpPr>
        <p:spPr>
          <a:xfrm>
            <a:off x="685800" y="6248400"/>
            <a:ext cx="19050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7173" name="Rectangle 3"/>
          <p:cNvSpPr/>
          <p:nvPr/>
        </p:nvSpPr>
        <p:spPr>
          <a:xfrm>
            <a:off x="3124200" y="6248400"/>
            <a:ext cx="28956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7174" name="Rectangle 4"/>
          <p:cNvSpPr>
            <a:spLocks noGrp="1"/>
          </p:cNvSpPr>
          <p:nvPr>
            <p:ph type="title"/>
          </p:nvPr>
        </p:nvSpPr>
        <p:spPr/>
        <p:txBody>
          <a:bodyPr vert="horz" wrap="square" lIns="90488" tIns="44450" rIns="90488" bIns="44450" anchor="ctr" anchorCtr="0"/>
          <a:p>
            <a:pPr eaLnBrk="1" hangingPunct="1"/>
            <a:r>
              <a:rPr lang="en-US" altLang="en-US" dirty="0"/>
              <a:t>1. Giới thiệu</a:t>
            </a:r>
            <a:endParaRPr lang="en-US" altLang="en-US" dirty="0"/>
          </a:p>
        </p:txBody>
      </p:sp>
      <p:sp>
        <p:nvSpPr>
          <p:cNvPr id="7175" name="Rectangle 5"/>
          <p:cNvSpPr>
            <a:spLocks noGrp="1"/>
          </p:cNvSpPr>
          <p:nvPr>
            <p:ph idx="1"/>
          </p:nvPr>
        </p:nvSpPr>
        <p:spPr>
          <a:xfrm>
            <a:off x="609600" y="2133600"/>
            <a:ext cx="8305800" cy="4495800"/>
          </a:xfrm>
        </p:spPr>
        <p:txBody>
          <a:bodyPr vert="horz" wrap="square" lIns="90488" tIns="44450" rIns="90488" bIns="44450" anchor="t" anchorCtr="0"/>
          <a:p>
            <a:pPr algn="just" eaLnBrk="1" hangingPunct="1"/>
            <a:r>
              <a:rPr lang="en-US" altLang="en-US" sz="2800" dirty="0"/>
              <a:t>Đại số quan hệ (ĐSQH) có nền tảng toán học (cụ thể là lý thuyết tập hợp) để mô hình hóa CSDL quan hệ. Đối tượng xử lý là các quan hệ trong cơ sở dữ liệu quan hệ. </a:t>
            </a:r>
            <a:endParaRPr lang="en-US" altLang="en-US" sz="2800" dirty="0"/>
          </a:p>
          <a:p>
            <a:pPr algn="just" eaLnBrk="1" hangingPunct="1"/>
            <a:r>
              <a:rPr lang="en-US" altLang="en-US" sz="2800" b="1" dirty="0"/>
              <a:t>Chức năng</a:t>
            </a:r>
            <a:r>
              <a:rPr lang="en-US" altLang="en-US" sz="2800" dirty="0"/>
              <a:t>:</a:t>
            </a:r>
            <a:endParaRPr lang="en-US" altLang="en-US" sz="2800" dirty="0"/>
          </a:p>
          <a:p>
            <a:pPr lvl="1" eaLnBrk="1" hangingPunct="1">
              <a:buSzPct val="75000"/>
            </a:pPr>
            <a:r>
              <a:rPr lang="en-US" altLang="en-US" sz="2400" dirty="0"/>
              <a:t>Cho phép mô tả các phép toán rút trích dữ liệu từ các quan hệ trong cơ sở dữ liệu quan hệ.</a:t>
            </a:r>
            <a:endParaRPr lang="en-US" altLang="en-US" sz="2400" dirty="0"/>
          </a:p>
          <a:p>
            <a:pPr lvl="1" eaLnBrk="1" hangingPunct="1">
              <a:buSzPct val="75000"/>
            </a:pPr>
            <a:r>
              <a:rPr lang="en-US" altLang="en-US" sz="2400" dirty="0"/>
              <a:t>Cho phép tối ưu quá trình rút trích bằng các phép toán có sẵn của lý thuyết tập hợp.</a:t>
            </a:r>
            <a:endParaRPr lang="en-US" altLang="en-US" sz="2400"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47107"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47108" name="Rectangle 2"/>
          <p:cNvSpPr>
            <a:spLocks noGrp="1"/>
          </p:cNvSpPr>
          <p:nvPr>
            <p:ph type="title"/>
          </p:nvPr>
        </p:nvSpPr>
        <p:spPr/>
        <p:txBody>
          <a:bodyPr vert="horz" wrap="square" lIns="91440" tIns="45720" rIns="91440" bIns="45720" anchor="ctr" anchorCtr="0"/>
          <a:p>
            <a:pPr eaLnBrk="1" hangingPunct="1"/>
            <a:r>
              <a:rPr lang="en-US" altLang="en-US" dirty="0"/>
              <a:t>3.6.1 Phép kết (Theta-Join) (1)</a:t>
            </a:r>
            <a:endParaRPr lang="en-US" altLang="en-US" dirty="0"/>
          </a:p>
        </p:txBody>
      </p:sp>
      <p:sp>
        <p:nvSpPr>
          <p:cNvPr id="47109" name="Rectangle 3"/>
          <p:cNvSpPr>
            <a:spLocks noGrp="1"/>
          </p:cNvSpPr>
          <p:nvPr>
            <p:ph idx="1"/>
          </p:nvPr>
        </p:nvSpPr>
        <p:spPr>
          <a:xfrm>
            <a:off x="685800" y="2214563"/>
            <a:ext cx="8458200" cy="4186237"/>
          </a:xfrm>
        </p:spPr>
        <p:txBody>
          <a:bodyPr vert="horz" wrap="square" lIns="91440" tIns="45720" rIns="91440" bIns="45720" anchor="t" anchorCtr="0"/>
          <a:p>
            <a:pPr eaLnBrk="1" hangingPunct="1"/>
            <a:r>
              <a:rPr lang="en-US" altLang="en-US" sz="2800" dirty="0"/>
              <a:t>Theta-join (</a:t>
            </a:r>
            <a:r>
              <a:rPr lang="en-US" altLang="en-US" sz="2800" dirty="0">
                <a:sym typeface="Symbol" panose="05050102010706020507" pitchFamily="18" charset="2"/>
              </a:rPr>
              <a:t></a:t>
            </a:r>
            <a:r>
              <a:rPr lang="en-US" altLang="en-US" sz="2800" dirty="0"/>
              <a:t>): Tương tự như phép tích kết hợp với phép chọn. Điều kiện chọn gọi là </a:t>
            </a:r>
            <a:r>
              <a:rPr lang="en-US" altLang="en-US" sz="2800" b="1" i="1" dirty="0"/>
              <a:t>điều kiện kết</a:t>
            </a:r>
            <a:r>
              <a:rPr lang="en-US" altLang="en-US" sz="2800" dirty="0"/>
              <a:t>. </a:t>
            </a:r>
            <a:endParaRPr lang="en-US" altLang="en-US" sz="2800" dirty="0"/>
          </a:p>
          <a:p>
            <a:pPr eaLnBrk="1" hangingPunct="1"/>
            <a:r>
              <a:rPr lang="en-US" altLang="en-US" sz="2800" b="1" dirty="0">
                <a:sym typeface="Symbol" panose="05050102010706020507" pitchFamily="18" charset="2"/>
              </a:rPr>
              <a:t>Ký hiệu</a:t>
            </a:r>
            <a:r>
              <a:rPr lang="en-US" altLang="en-US" sz="2800" dirty="0">
                <a:sym typeface="Symbol" panose="05050102010706020507" pitchFamily="18" charset="2"/>
              </a:rPr>
              <a:t>:     R </a:t>
            </a:r>
            <a:r>
              <a:rPr lang="en-US" altLang="en-US" sz="4400" dirty="0"/>
              <a:t>⋈</a:t>
            </a:r>
            <a:r>
              <a:rPr lang="en-US" altLang="en-US" sz="2800" dirty="0"/>
              <a:t> S</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400" dirty="0">
                <a:sym typeface="Symbol" panose="05050102010706020507" pitchFamily="18" charset="2"/>
              </a:rPr>
              <a:t>trong đó R,S là các quan hệ, p là điều kiện kết</a:t>
            </a:r>
            <a:endParaRPr lang="fr-FR" altLang="en-US" sz="2000" dirty="0"/>
          </a:p>
          <a:p>
            <a:pPr algn="just" eaLnBrk="1" hangingPunct="1"/>
            <a:r>
              <a:rPr lang="en-US" altLang="en-US" sz="2800" dirty="0"/>
              <a:t>Các bộ nối không xuất hiện trong phép kết có giá trị NULL tại thuộc tính kếtquả của phép kết.</a:t>
            </a:r>
            <a:endParaRPr lang="en-US" altLang="en-US" dirty="0"/>
          </a:p>
          <a:p>
            <a:pPr eaLnBrk="1" hangingPunct="1"/>
            <a:r>
              <a:rPr lang="en-US" altLang="en-US" sz="2800" dirty="0"/>
              <a:t>Phép kết với điều kiện tổng quát gọi là </a:t>
            </a:r>
            <a:r>
              <a:rPr lang="en-US" altLang="en-US" sz="2800" dirty="0">
                <a:sym typeface="Symbol" panose="05050102010706020507" pitchFamily="18" charset="2"/>
              </a:rPr>
              <a:t>-kết với  là một trong những phép so sánh (,,,,,)</a:t>
            </a:r>
            <a:endParaRPr lang="en-US" altLang="en-US" sz="2800" dirty="0">
              <a:sym typeface="Symbol" panose="05050102010706020507" pitchFamily="18" charset="2"/>
            </a:endParaRPr>
          </a:p>
        </p:txBody>
      </p:sp>
      <p:sp>
        <p:nvSpPr>
          <p:cNvPr id="47110" name="Rectangle 21"/>
          <p:cNvSpPr/>
          <p:nvPr/>
        </p:nvSpPr>
        <p:spPr>
          <a:xfrm>
            <a:off x="3276600" y="3124200"/>
            <a:ext cx="3127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sym typeface="Symbol" panose="05050102010706020507" pitchFamily="18" charset="2"/>
              </a:rPr>
              <a:t>p</a:t>
            </a:r>
            <a:endParaRPr lang="en-US"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4813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48132" name="Rectangle 2"/>
          <p:cNvSpPr>
            <a:spLocks noGrp="1"/>
          </p:cNvSpPr>
          <p:nvPr>
            <p:ph type="title"/>
          </p:nvPr>
        </p:nvSpPr>
        <p:spPr/>
        <p:txBody>
          <a:bodyPr vert="horz" wrap="square" lIns="91440" tIns="45720" rIns="91440" bIns="45720" anchor="ctr" anchorCtr="0"/>
          <a:p>
            <a:pPr eaLnBrk="1" hangingPunct="1"/>
            <a:r>
              <a:rPr lang="en-US" altLang="en-US" dirty="0"/>
              <a:t>3.6.1 Phép kết (2)</a:t>
            </a:r>
            <a:endParaRPr lang="en-US" altLang="en-US" dirty="0"/>
          </a:p>
        </p:txBody>
      </p:sp>
      <p:graphicFrame>
        <p:nvGraphicFramePr>
          <p:cNvPr id="125" name="Group 92"/>
          <p:cNvGraphicFramePr>
            <a:graphicFrameLocks noGrp="1"/>
          </p:cNvGraphicFramePr>
          <p:nvPr/>
        </p:nvGraphicFramePr>
        <p:xfrm>
          <a:off x="609600" y="2590800"/>
          <a:ext cx="1219200" cy="1600200"/>
        </p:xfrm>
        <a:graphic>
          <a:graphicData uri="http://schemas.openxmlformats.org/drawingml/2006/table">
            <a:tbl>
              <a:tblPr/>
              <a:tblGrid>
                <a:gridCol w="533399"/>
                <a:gridCol w="685801"/>
              </a:tblGrid>
              <a:tr h="18891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6" name="Group 92"/>
          <p:cNvGraphicFramePr>
            <a:graphicFrameLocks noGrp="1"/>
          </p:cNvGraphicFramePr>
          <p:nvPr/>
        </p:nvGraphicFramePr>
        <p:xfrm>
          <a:off x="2133600" y="2590800"/>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3124" name="Straight Arrow Connector 11"/>
          <p:cNvCxnSpPr/>
          <p:nvPr/>
        </p:nvCxnSpPr>
        <p:spPr>
          <a:xfrm>
            <a:off x="3429000" y="3657600"/>
            <a:ext cx="1981200" cy="1588"/>
          </a:xfrm>
          <a:prstGeom prst="straightConnector1">
            <a:avLst/>
          </a:prstGeom>
          <a:ln w="9525" cap="flat" cmpd="sng">
            <a:solidFill>
              <a:schemeClr val="tx1"/>
            </a:solidFill>
            <a:prstDash val="solid"/>
            <a:headEnd type="none" w="med" len="med"/>
            <a:tailEnd type="arrow" w="med" len="med"/>
          </a:ln>
        </p:spPr>
      </p:cxnSp>
      <p:sp>
        <p:nvSpPr>
          <p:cNvPr id="43125" name="Rectangle 9"/>
          <p:cNvSpPr/>
          <p:nvPr/>
        </p:nvSpPr>
        <p:spPr>
          <a:xfrm>
            <a:off x="3886200" y="3122613"/>
            <a:ext cx="1128713"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dirty="0"/>
              <a:t>R⋈ S</a:t>
            </a:r>
            <a:endParaRPr lang="en-US" altLang="en-US" dirty="0"/>
          </a:p>
        </p:txBody>
      </p:sp>
      <p:sp>
        <p:nvSpPr>
          <p:cNvPr id="43126" name="Rectangle 10"/>
          <p:cNvSpPr/>
          <p:nvPr/>
        </p:nvSpPr>
        <p:spPr>
          <a:xfrm>
            <a:off x="4176713" y="3124200"/>
            <a:ext cx="476250"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1200" dirty="0"/>
              <a:t>B&lt;C</a:t>
            </a:r>
            <a:endParaRPr lang="en-US" altLang="en-US" sz="1200" dirty="0"/>
          </a:p>
        </p:txBody>
      </p:sp>
      <p:graphicFrame>
        <p:nvGraphicFramePr>
          <p:cNvPr id="11" name="Group 92"/>
          <p:cNvGraphicFramePr>
            <a:graphicFrameLocks noGrp="1"/>
          </p:cNvGraphicFramePr>
          <p:nvPr/>
        </p:nvGraphicFramePr>
        <p:xfrm>
          <a:off x="5638800" y="3368675"/>
          <a:ext cx="2667002" cy="1279525"/>
        </p:xfrm>
        <a:graphic>
          <a:graphicData uri="http://schemas.openxmlformats.org/drawingml/2006/table">
            <a:tbl>
              <a:tblPr/>
              <a:tblGrid>
                <a:gridCol w="434162"/>
                <a:gridCol w="558210"/>
                <a:gridCol w="558210"/>
                <a:gridCol w="558210"/>
                <a:gridCol w="558210"/>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27" name="Group 92"/>
          <p:cNvGraphicFramePr>
            <a:graphicFrameLocks noGrp="1"/>
          </p:cNvGraphicFramePr>
          <p:nvPr/>
        </p:nvGraphicFramePr>
        <p:xfrm>
          <a:off x="5638800" y="2700338"/>
          <a:ext cx="2667002" cy="3200400"/>
        </p:xfrm>
        <a:graphic>
          <a:graphicData uri="http://schemas.openxmlformats.org/drawingml/2006/table">
            <a:tbl>
              <a:tblPr/>
              <a:tblGrid>
                <a:gridCol w="434162"/>
                <a:gridCol w="558210"/>
                <a:gridCol w="558210"/>
                <a:gridCol w="558210"/>
                <a:gridCol w="558210"/>
              </a:tblGrid>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125"/>
                                        </p:tgtEl>
                                        <p:attrNameLst>
                                          <p:attrName>style.visibility</p:attrName>
                                        </p:attrNameLst>
                                      </p:cBhvr>
                                      <p:to>
                                        <p:strVal val="visible"/>
                                      </p:to>
                                    </p:set>
                                    <p:anim calcmode="lin" valueType="num">
                                      <p:cBhvr additive="base">
                                        <p:cTn id="7" dur="500" fill="hold"/>
                                        <p:tgtEl>
                                          <p:spTgt spid="43125"/>
                                        </p:tgtEl>
                                        <p:attrNameLst>
                                          <p:attrName>ppt_x</p:attrName>
                                        </p:attrNameLst>
                                      </p:cBhvr>
                                      <p:tavLst>
                                        <p:tav tm="0">
                                          <p:val>
                                            <p:strVal val="#ppt_x"/>
                                          </p:val>
                                        </p:tav>
                                        <p:tav tm="100000">
                                          <p:val>
                                            <p:strVal val="#ppt_x"/>
                                          </p:val>
                                        </p:tav>
                                      </p:tavLst>
                                    </p:anim>
                                    <p:anim calcmode="lin" valueType="num">
                                      <p:cBhvr additive="base">
                                        <p:cTn id="8" dur="500" fill="hold"/>
                                        <p:tgtEl>
                                          <p:spTgt spid="431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124"/>
                                        </p:tgtEl>
                                        <p:attrNameLst>
                                          <p:attrName>style.visibility</p:attrName>
                                        </p:attrNameLst>
                                      </p:cBhvr>
                                      <p:to>
                                        <p:strVal val="visible"/>
                                      </p:to>
                                    </p:set>
                                    <p:anim calcmode="lin" valueType="num">
                                      <p:cBhvr additive="base">
                                        <p:cTn id="11" dur="500" fill="hold"/>
                                        <p:tgtEl>
                                          <p:spTgt spid="43124"/>
                                        </p:tgtEl>
                                        <p:attrNameLst>
                                          <p:attrName>ppt_x</p:attrName>
                                        </p:attrNameLst>
                                      </p:cBhvr>
                                      <p:tavLst>
                                        <p:tav tm="0">
                                          <p:val>
                                            <p:strVal val="#ppt_x"/>
                                          </p:val>
                                        </p:tav>
                                        <p:tav tm="100000">
                                          <p:val>
                                            <p:strVal val="#ppt_x"/>
                                          </p:val>
                                        </p:tav>
                                      </p:tavLst>
                                    </p:anim>
                                    <p:anim calcmode="lin" valueType="num">
                                      <p:cBhvr additive="base">
                                        <p:cTn id="12" dur="500" fill="hold"/>
                                        <p:tgtEl>
                                          <p:spTgt spid="431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126"/>
                                        </p:tgtEl>
                                        <p:attrNameLst>
                                          <p:attrName>style.visibility</p:attrName>
                                        </p:attrNameLst>
                                      </p:cBhvr>
                                      <p:to>
                                        <p:strVal val="visible"/>
                                      </p:to>
                                    </p:set>
                                    <p:anim calcmode="lin" valueType="num">
                                      <p:cBhvr additive="base">
                                        <p:cTn id="15" dur="500" fill="hold"/>
                                        <p:tgtEl>
                                          <p:spTgt spid="43126"/>
                                        </p:tgtEl>
                                        <p:attrNameLst>
                                          <p:attrName>ppt_x</p:attrName>
                                        </p:attrNameLst>
                                      </p:cBhvr>
                                      <p:tavLst>
                                        <p:tav tm="0">
                                          <p:val>
                                            <p:strVal val="#ppt_x"/>
                                          </p:val>
                                        </p:tav>
                                        <p:tav tm="100000">
                                          <p:val>
                                            <p:strVal val="#ppt_x"/>
                                          </p:val>
                                        </p:tav>
                                      </p:tavLst>
                                    </p:anim>
                                    <p:anim calcmode="lin" valueType="num">
                                      <p:cBhvr additive="base">
                                        <p:cTn id="16" dur="500" fill="hold"/>
                                        <p:tgtEl>
                                          <p:spTgt spid="4312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7"/>
                                        </p:tgtEl>
                                        <p:attrNameLst>
                                          <p:attrName>style.visibility</p:attrName>
                                        </p:attrNameLst>
                                      </p:cBhvr>
                                      <p:to>
                                        <p:strVal val="visible"/>
                                      </p:to>
                                    </p:set>
                                    <p:anim calcmode="lin" valueType="num">
                                      <p:cBhvr additive="base">
                                        <p:cTn id="21" dur="500" fill="hold"/>
                                        <p:tgtEl>
                                          <p:spTgt spid="127"/>
                                        </p:tgtEl>
                                        <p:attrNameLst>
                                          <p:attrName>ppt_x</p:attrName>
                                        </p:attrNameLst>
                                      </p:cBhvr>
                                      <p:tavLst>
                                        <p:tav tm="0">
                                          <p:val>
                                            <p:strVal val="#ppt_x"/>
                                          </p:val>
                                        </p:tav>
                                        <p:tav tm="100000">
                                          <p:val>
                                            <p:strVal val="#ppt_x"/>
                                          </p:val>
                                        </p:tav>
                                      </p:tavLst>
                                    </p:anim>
                                    <p:anim calcmode="lin" valueType="num">
                                      <p:cBhvr additive="base">
                                        <p:cTn id="22"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27"/>
                                        </p:tgtEl>
                                        <p:attrNameLst>
                                          <p:attrName>ppt_x</p:attrName>
                                        </p:attrNameLst>
                                      </p:cBhvr>
                                      <p:tavLst>
                                        <p:tav tm="0">
                                          <p:val>
                                            <p:strVal val="ppt_x"/>
                                          </p:val>
                                        </p:tav>
                                        <p:tav tm="100000">
                                          <p:val>
                                            <p:strVal val="ppt_x"/>
                                          </p:val>
                                        </p:tav>
                                      </p:tavLst>
                                    </p:anim>
                                    <p:anim calcmode="lin" valueType="num">
                                      <p:cBhvr additive="base">
                                        <p:cTn id="27" dur="500"/>
                                        <p:tgtEl>
                                          <p:spTgt spid="127"/>
                                        </p:tgtEl>
                                        <p:attrNameLst>
                                          <p:attrName>ppt_y</p:attrName>
                                        </p:attrNameLst>
                                      </p:cBhvr>
                                      <p:tavLst>
                                        <p:tav tm="0">
                                          <p:val>
                                            <p:strVal val="ppt_y"/>
                                          </p:val>
                                        </p:tav>
                                        <p:tav tm="100000">
                                          <p:val>
                                            <p:strVal val="1+ppt_h/2"/>
                                          </p:val>
                                        </p:tav>
                                      </p:tavLst>
                                    </p:anim>
                                    <p:set>
                                      <p:cBhvr>
                                        <p:cTn id="28" dur="1" fill="hold">
                                          <p:stCondLst>
                                            <p:cond delay="499"/>
                                          </p:stCondLst>
                                        </p:cTn>
                                        <p:tgtEl>
                                          <p:spTgt spid="1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25" grpId="0"/>
      <p:bldP spid="431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49155"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49156" name="Rectangle 2"/>
          <p:cNvSpPr>
            <a:spLocks noGrp="1"/>
          </p:cNvSpPr>
          <p:nvPr>
            <p:ph type="title"/>
          </p:nvPr>
        </p:nvSpPr>
        <p:spPr/>
        <p:txBody>
          <a:bodyPr vert="horz" wrap="square" lIns="91440" tIns="45720" rIns="91440" bIns="45720" anchor="ctr" anchorCtr="0"/>
          <a:p>
            <a:pPr eaLnBrk="1" hangingPunct="1"/>
            <a:r>
              <a:rPr lang="en-US" altLang="en-US" sz="4000" dirty="0"/>
              <a:t>3.6.2 Phép kết bằng, kết tự nhiên</a:t>
            </a:r>
            <a:endParaRPr lang="en-US" altLang="en-US" sz="4000" dirty="0"/>
          </a:p>
        </p:txBody>
      </p:sp>
      <p:sp>
        <p:nvSpPr>
          <p:cNvPr id="49157" name="Rectangle 3"/>
          <p:cNvSpPr>
            <a:spLocks noGrp="1"/>
          </p:cNvSpPr>
          <p:nvPr>
            <p:ph idx="1"/>
          </p:nvPr>
        </p:nvSpPr>
        <p:spPr/>
        <p:txBody>
          <a:bodyPr vert="horz" wrap="square" lIns="91440" tIns="45720" rIns="91440" bIns="45720" anchor="t" anchorCtr="0"/>
          <a:p>
            <a:pPr eaLnBrk="1" hangingPunct="1"/>
            <a:r>
              <a:rPr lang="en-US" altLang="en-US" sz="2400" dirty="0">
                <a:sym typeface="Symbol" panose="05050102010706020507" pitchFamily="18" charset="2"/>
              </a:rPr>
              <a:t>Nếu  là phép so sánh bằng (=), phép kết gọi  là phép kết bằng (equi-join).</a:t>
            </a:r>
            <a:endParaRPr lang="en-US" altLang="en-US" sz="2400" dirty="0"/>
          </a:p>
        </p:txBody>
      </p:sp>
      <p:graphicFrame>
        <p:nvGraphicFramePr>
          <p:cNvPr id="10" name="Group 92"/>
          <p:cNvGraphicFramePr>
            <a:graphicFrameLocks noGrp="1"/>
          </p:cNvGraphicFramePr>
          <p:nvPr/>
        </p:nvGraphicFramePr>
        <p:xfrm>
          <a:off x="457200" y="3048000"/>
          <a:ext cx="1219200" cy="1600200"/>
        </p:xfrm>
        <a:graphic>
          <a:graphicData uri="http://schemas.openxmlformats.org/drawingml/2006/table">
            <a:tbl>
              <a:tblPr/>
              <a:tblGrid>
                <a:gridCol w="533399"/>
                <a:gridCol w="685801"/>
              </a:tblGrid>
              <a:tr h="18891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92"/>
          <p:cNvGraphicFramePr>
            <a:graphicFrameLocks noGrp="1"/>
          </p:cNvGraphicFramePr>
          <p:nvPr/>
        </p:nvGraphicFramePr>
        <p:xfrm>
          <a:off x="457200" y="4800600"/>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 name="Group 92"/>
          <p:cNvGraphicFramePr>
            <a:graphicFrameLocks noGrp="1"/>
          </p:cNvGraphicFramePr>
          <p:nvPr/>
        </p:nvGraphicFramePr>
        <p:xfrm>
          <a:off x="2819400" y="3200400"/>
          <a:ext cx="2667002" cy="3200400"/>
        </p:xfrm>
        <a:graphic>
          <a:graphicData uri="http://schemas.openxmlformats.org/drawingml/2006/table">
            <a:tbl>
              <a:tblPr/>
              <a:tblGrid>
                <a:gridCol w="434162"/>
                <a:gridCol w="558210"/>
                <a:gridCol w="558210"/>
                <a:gridCol w="558210"/>
                <a:gridCol w="558210"/>
              </a:tblGrid>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 name="Group 92"/>
          <p:cNvGraphicFramePr>
            <a:graphicFrameLocks noGrp="1"/>
          </p:cNvGraphicFramePr>
          <p:nvPr/>
        </p:nvGraphicFramePr>
        <p:xfrm>
          <a:off x="6248400" y="4068763"/>
          <a:ext cx="2667002" cy="960438"/>
        </p:xfrm>
        <a:graphic>
          <a:graphicData uri="http://schemas.openxmlformats.org/drawingml/2006/table">
            <a:tbl>
              <a:tblPr/>
              <a:tblGrid>
                <a:gridCol w="434162"/>
                <a:gridCol w="558210"/>
                <a:gridCol w="558210"/>
                <a:gridCol w="558210"/>
                <a:gridCol w="558210"/>
              </a:tblGrid>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49295" name="Straight Arrow Connector 14"/>
          <p:cNvCxnSpPr/>
          <p:nvPr/>
        </p:nvCxnSpPr>
        <p:spPr>
          <a:xfrm>
            <a:off x="1828800" y="4648200"/>
            <a:ext cx="838200" cy="1588"/>
          </a:xfrm>
          <a:prstGeom prst="straightConnector1">
            <a:avLst/>
          </a:prstGeom>
          <a:ln w="9525" cap="flat" cmpd="sng">
            <a:solidFill>
              <a:schemeClr val="tx1"/>
            </a:solidFill>
            <a:prstDash val="solid"/>
            <a:headEnd type="none" w="med" len="med"/>
            <a:tailEnd type="arrow" w="med" len="med"/>
          </a:ln>
        </p:spPr>
      </p:cxnSp>
      <p:sp>
        <p:nvSpPr>
          <p:cNvPr id="49296" name="Rectangle 15"/>
          <p:cNvSpPr/>
          <p:nvPr/>
        </p:nvSpPr>
        <p:spPr>
          <a:xfrm>
            <a:off x="1828800" y="4186238"/>
            <a:ext cx="8842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sym typeface="Symbol" panose="05050102010706020507" pitchFamily="18" charset="2"/>
              </a:rPr>
              <a:t>R  S</a:t>
            </a:r>
            <a:endParaRPr lang="en-US" altLang="en-US" sz="2400" dirty="0"/>
          </a:p>
        </p:txBody>
      </p:sp>
      <p:sp>
        <p:nvSpPr>
          <p:cNvPr id="49297" name="Rectangle 16"/>
          <p:cNvSpPr/>
          <p:nvPr/>
        </p:nvSpPr>
        <p:spPr>
          <a:xfrm>
            <a:off x="7100888" y="3457575"/>
            <a:ext cx="1128712"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dirty="0"/>
              <a:t>R⋈ S</a:t>
            </a:r>
            <a:endParaRPr lang="en-US" altLang="en-US" dirty="0"/>
          </a:p>
        </p:txBody>
      </p:sp>
      <p:sp>
        <p:nvSpPr>
          <p:cNvPr id="49298" name="Rectangle 17"/>
          <p:cNvSpPr/>
          <p:nvPr/>
        </p:nvSpPr>
        <p:spPr>
          <a:xfrm>
            <a:off x="7391400" y="3459163"/>
            <a:ext cx="476250" cy="2778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1200" dirty="0"/>
              <a:t>B=C</a:t>
            </a:r>
            <a:endParaRPr lang="en-US" altLang="en-US" sz="1200" dirty="0"/>
          </a:p>
        </p:txBody>
      </p:sp>
      <p:sp>
        <p:nvSpPr>
          <p:cNvPr id="49299" name="Rectangle 14"/>
          <p:cNvSpPr/>
          <p:nvPr/>
        </p:nvSpPr>
        <p:spPr>
          <a:xfrm>
            <a:off x="3657600" y="2667000"/>
            <a:ext cx="8842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sym typeface="Symbol" panose="05050102010706020507" pitchFamily="18" charset="2"/>
              </a:rPr>
              <a:t>R  S</a:t>
            </a: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0179"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50180" name="Rectangle 2"/>
          <p:cNvSpPr>
            <a:spLocks noGrp="1"/>
          </p:cNvSpPr>
          <p:nvPr>
            <p:ph type="title"/>
          </p:nvPr>
        </p:nvSpPr>
        <p:spPr/>
        <p:txBody>
          <a:bodyPr vert="horz" wrap="square" lIns="91440" tIns="45720" rIns="91440" bIns="45720" anchor="ctr" anchorCtr="0"/>
          <a:p>
            <a:pPr eaLnBrk="1" hangingPunct="1"/>
            <a:r>
              <a:rPr lang="en-US" altLang="en-US" sz="4000" dirty="0"/>
              <a:t>3.6.2 Phép kết bằng</a:t>
            </a:r>
            <a:endParaRPr lang="en-US" altLang="en-US" sz="4000" dirty="0"/>
          </a:p>
        </p:txBody>
      </p:sp>
      <p:sp>
        <p:nvSpPr>
          <p:cNvPr id="50181" name="Rectangle 3"/>
          <p:cNvSpPr>
            <a:spLocks noGrp="1"/>
          </p:cNvSpPr>
          <p:nvPr>
            <p:ph idx="1"/>
          </p:nvPr>
        </p:nvSpPr>
        <p:spPr/>
        <p:txBody>
          <a:bodyPr vert="horz" wrap="square" lIns="91440" tIns="45720" rIns="91440" bIns="45720" anchor="t" anchorCtr="0"/>
          <a:p>
            <a:pPr eaLnBrk="1" hangingPunct="1"/>
            <a:endParaRPr lang="en-US" altLang="en-US" sz="2800" dirty="0"/>
          </a:p>
        </p:txBody>
      </p:sp>
      <p:graphicFrame>
        <p:nvGraphicFramePr>
          <p:cNvPr id="10" name="Group 92"/>
          <p:cNvGraphicFramePr>
            <a:graphicFrameLocks noGrp="1"/>
          </p:cNvGraphicFramePr>
          <p:nvPr/>
        </p:nvGraphicFramePr>
        <p:xfrm>
          <a:off x="609600" y="2743200"/>
          <a:ext cx="1219200" cy="1279525"/>
        </p:xfrm>
        <a:graphic>
          <a:graphicData uri="http://schemas.openxmlformats.org/drawingml/2006/table">
            <a:tbl>
              <a:tblPr/>
              <a:tblGrid>
                <a:gridCol w="533399"/>
                <a:gridCol w="685801"/>
              </a:tblGrid>
              <a:tr h="319881">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92"/>
          <p:cNvGraphicFramePr>
            <a:graphicFrameLocks noGrp="1"/>
          </p:cNvGraphicFramePr>
          <p:nvPr/>
        </p:nvGraphicFramePr>
        <p:xfrm>
          <a:off x="609600" y="4495800"/>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 name="Group 92"/>
          <p:cNvGraphicFramePr>
            <a:graphicFrameLocks noGrp="1"/>
          </p:cNvGraphicFramePr>
          <p:nvPr/>
        </p:nvGraphicFramePr>
        <p:xfrm>
          <a:off x="2819400" y="3398838"/>
          <a:ext cx="2667002" cy="2239965"/>
        </p:xfrm>
        <a:graphic>
          <a:graphicData uri="http://schemas.openxmlformats.org/drawingml/2006/table">
            <a:tbl>
              <a:tblPr/>
              <a:tblGrid>
                <a:gridCol w="434162"/>
                <a:gridCol w="558210"/>
                <a:gridCol w="558210"/>
                <a:gridCol w="558210"/>
                <a:gridCol w="558210"/>
              </a:tblGrid>
              <a:tr h="31999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4" name="Group 92"/>
          <p:cNvGraphicFramePr>
            <a:graphicFrameLocks noGrp="1"/>
          </p:cNvGraphicFramePr>
          <p:nvPr/>
        </p:nvGraphicFramePr>
        <p:xfrm>
          <a:off x="6248400" y="3916363"/>
          <a:ext cx="2667002" cy="960438"/>
        </p:xfrm>
        <a:graphic>
          <a:graphicData uri="http://schemas.openxmlformats.org/drawingml/2006/table">
            <a:tbl>
              <a:tblPr/>
              <a:tblGrid>
                <a:gridCol w="434162"/>
                <a:gridCol w="558210"/>
                <a:gridCol w="558210"/>
                <a:gridCol w="558210"/>
                <a:gridCol w="558210"/>
              </a:tblGrid>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0298" name="Rectangle 12"/>
          <p:cNvSpPr/>
          <p:nvPr/>
        </p:nvSpPr>
        <p:spPr>
          <a:xfrm>
            <a:off x="7100888" y="3484563"/>
            <a:ext cx="1011237"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800" dirty="0"/>
              <a:t>R⋈ S</a:t>
            </a:r>
            <a:endParaRPr lang="en-US" altLang="en-US" sz="2800" dirty="0"/>
          </a:p>
        </p:txBody>
      </p:sp>
      <p:sp>
        <p:nvSpPr>
          <p:cNvPr id="50299" name="Rectangle 14"/>
          <p:cNvSpPr/>
          <p:nvPr/>
        </p:nvSpPr>
        <p:spPr>
          <a:xfrm>
            <a:off x="7239000" y="3382963"/>
            <a:ext cx="741363"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1200" dirty="0"/>
              <a:t>R.B=S.B</a:t>
            </a:r>
            <a:endParaRPr lang="en-US" altLang="en-US" sz="1200" dirty="0"/>
          </a:p>
        </p:txBody>
      </p:sp>
      <p:sp>
        <p:nvSpPr>
          <p:cNvPr id="50300" name="Rectangle 15"/>
          <p:cNvSpPr/>
          <p:nvPr/>
        </p:nvSpPr>
        <p:spPr>
          <a:xfrm>
            <a:off x="3733800" y="2814638"/>
            <a:ext cx="8842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sym typeface="Symbol" panose="05050102010706020507" pitchFamily="18" charset="2"/>
              </a:rPr>
              <a:t>R  S</a:t>
            </a:r>
            <a:endParaRPr lang="en-US" altLang="en-US" sz="2400" dirty="0"/>
          </a:p>
        </p:txBody>
      </p:sp>
      <p:cxnSp>
        <p:nvCxnSpPr>
          <p:cNvPr id="50301" name="Straight Arrow Connector 14"/>
          <p:cNvCxnSpPr/>
          <p:nvPr/>
        </p:nvCxnSpPr>
        <p:spPr>
          <a:xfrm>
            <a:off x="1828800" y="4419600"/>
            <a:ext cx="990600" cy="1588"/>
          </a:xfrm>
          <a:prstGeom prst="straightConnector1">
            <a:avLst/>
          </a:prstGeom>
          <a:ln w="9525" cap="flat" cmpd="sng">
            <a:solidFill>
              <a:schemeClr val="tx1"/>
            </a:solidFill>
            <a:prstDash val="solid"/>
            <a:headEnd type="none" w="med" len="med"/>
            <a:tailEnd type="arrow" w="med" len="med"/>
          </a:ln>
        </p:spPr>
      </p:cxnSp>
      <p:cxnSp>
        <p:nvCxnSpPr>
          <p:cNvPr id="50302" name="Straight Arrow Connector 16"/>
          <p:cNvCxnSpPr/>
          <p:nvPr/>
        </p:nvCxnSpPr>
        <p:spPr>
          <a:xfrm>
            <a:off x="5562600" y="4495800"/>
            <a:ext cx="685800" cy="1588"/>
          </a:xfrm>
          <a:prstGeom prst="straightConnector1">
            <a:avLst/>
          </a:prstGeom>
          <a:ln w="9525" cap="flat" cmpd="sng">
            <a:solidFill>
              <a:schemeClr val="tx1"/>
            </a:solidFill>
            <a:prstDash val="solid"/>
            <a:headEnd type="none" w="med" len="med"/>
            <a:tailEnd type="arrow"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1203"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51204" name="Rectangle 2"/>
          <p:cNvSpPr>
            <a:spLocks noGrp="1"/>
          </p:cNvSpPr>
          <p:nvPr>
            <p:ph type="title"/>
          </p:nvPr>
        </p:nvSpPr>
        <p:spPr/>
        <p:txBody>
          <a:bodyPr vert="horz" wrap="square" lIns="91440" tIns="45720" rIns="91440" bIns="45720" anchor="ctr" anchorCtr="0"/>
          <a:p>
            <a:pPr eaLnBrk="1" hangingPunct="1"/>
            <a:r>
              <a:rPr lang="en-US" altLang="en-US" sz="4000" dirty="0"/>
              <a:t>3.6.2 Phép kết tự nhiên</a:t>
            </a:r>
            <a:endParaRPr lang="en-US" altLang="en-US" sz="4000" dirty="0"/>
          </a:p>
        </p:txBody>
      </p:sp>
      <p:sp>
        <p:nvSpPr>
          <p:cNvPr id="51205" name="Rectangle 3"/>
          <p:cNvSpPr>
            <a:spLocks noGrp="1"/>
          </p:cNvSpPr>
          <p:nvPr>
            <p:ph idx="1"/>
          </p:nvPr>
        </p:nvSpPr>
        <p:spPr/>
        <p:txBody>
          <a:bodyPr vert="horz" wrap="square" lIns="91440" tIns="45720" rIns="91440" bIns="45720" anchor="t" anchorCtr="0"/>
          <a:p>
            <a:pPr eaLnBrk="1" hangingPunct="1"/>
            <a:r>
              <a:rPr lang="en-US" altLang="en-US" sz="2400" dirty="0">
                <a:sym typeface="Symbol" panose="05050102010706020507" pitchFamily="18" charset="2"/>
              </a:rPr>
              <a:t>Nếu điều kiện của phép kết bằng là các thuộc tính giống nhau thì gọi là phép kết tự nhiên (natural-join). Khi đó kết quả của phép kết loại bỏ bớt 1 cột (bỏ 1 trong 2 cột giống nhau)</a:t>
            </a:r>
            <a:endParaRPr lang="en-US" altLang="en-US" sz="2400" dirty="0">
              <a:sym typeface="Symbol" panose="05050102010706020507" pitchFamily="18" charset="2"/>
            </a:endParaRPr>
          </a:p>
        </p:txBody>
      </p:sp>
      <p:graphicFrame>
        <p:nvGraphicFramePr>
          <p:cNvPr id="10" name="Group 92"/>
          <p:cNvGraphicFramePr>
            <a:graphicFrameLocks noGrp="1"/>
          </p:cNvGraphicFramePr>
          <p:nvPr/>
        </p:nvGraphicFramePr>
        <p:xfrm>
          <a:off x="838200" y="3733800"/>
          <a:ext cx="1219200" cy="1279525"/>
        </p:xfrm>
        <a:graphic>
          <a:graphicData uri="http://schemas.openxmlformats.org/drawingml/2006/table">
            <a:tbl>
              <a:tblPr/>
              <a:tblGrid>
                <a:gridCol w="533399"/>
                <a:gridCol w="685801"/>
              </a:tblGrid>
              <a:tr h="319881">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92"/>
          <p:cNvGraphicFramePr>
            <a:graphicFrameLocks noGrp="1"/>
          </p:cNvGraphicFramePr>
          <p:nvPr/>
        </p:nvGraphicFramePr>
        <p:xfrm>
          <a:off x="838200" y="5105400"/>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 name="Group 92"/>
          <p:cNvGraphicFramePr>
            <a:graphicFrameLocks noGrp="1"/>
          </p:cNvGraphicFramePr>
          <p:nvPr/>
        </p:nvGraphicFramePr>
        <p:xfrm>
          <a:off x="3124200" y="4038600"/>
          <a:ext cx="2667002" cy="2239965"/>
        </p:xfrm>
        <a:graphic>
          <a:graphicData uri="http://schemas.openxmlformats.org/drawingml/2006/table">
            <a:tbl>
              <a:tblPr/>
              <a:tblGrid>
                <a:gridCol w="434162"/>
                <a:gridCol w="558210"/>
                <a:gridCol w="558210"/>
                <a:gridCol w="558210"/>
                <a:gridCol w="558210"/>
              </a:tblGrid>
              <a:tr h="31999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199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 name="Group 92"/>
          <p:cNvGraphicFramePr>
            <a:graphicFrameLocks noGrp="1"/>
          </p:cNvGraphicFramePr>
          <p:nvPr/>
        </p:nvGraphicFramePr>
        <p:xfrm>
          <a:off x="6858000" y="4572000"/>
          <a:ext cx="2108200" cy="960438"/>
        </p:xfrm>
        <a:graphic>
          <a:graphicData uri="http://schemas.openxmlformats.org/drawingml/2006/table">
            <a:tbl>
              <a:tblPr/>
              <a:tblGrid>
                <a:gridCol w="434040"/>
                <a:gridCol w="558053"/>
                <a:gridCol w="558053"/>
                <a:gridCol w="558053"/>
              </a:tblGrid>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L="91414" marR="91414"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L="91414" marR="91414"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1318" name="Rectangle 13"/>
          <p:cNvSpPr/>
          <p:nvPr/>
        </p:nvSpPr>
        <p:spPr>
          <a:xfrm>
            <a:off x="3810000" y="3505200"/>
            <a:ext cx="8842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sym typeface="Symbol" panose="05050102010706020507" pitchFamily="18" charset="2"/>
              </a:rPr>
              <a:t>R  S</a:t>
            </a:r>
            <a:endParaRPr lang="en-US" altLang="en-US" sz="2400" dirty="0"/>
          </a:p>
        </p:txBody>
      </p:sp>
      <p:sp>
        <p:nvSpPr>
          <p:cNvPr id="51319" name="Rectangle 14"/>
          <p:cNvSpPr/>
          <p:nvPr/>
        </p:nvSpPr>
        <p:spPr>
          <a:xfrm>
            <a:off x="7253288" y="4064000"/>
            <a:ext cx="1128712"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dirty="0"/>
              <a:t>R⋈ S</a:t>
            </a:r>
            <a:endParaRPr lang="en-US" altLang="en-US" dirty="0"/>
          </a:p>
        </p:txBody>
      </p:sp>
      <p:sp>
        <p:nvSpPr>
          <p:cNvPr id="51320" name="Rectangle 15"/>
          <p:cNvSpPr/>
          <p:nvPr/>
        </p:nvSpPr>
        <p:spPr>
          <a:xfrm>
            <a:off x="7637463" y="4065588"/>
            <a:ext cx="287337" cy="2778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1200" dirty="0"/>
              <a:t>B</a:t>
            </a:r>
            <a:endParaRPr lang="en-US" altLang="en-US" sz="1200" dirty="0"/>
          </a:p>
        </p:txBody>
      </p:sp>
      <p:sp>
        <p:nvSpPr>
          <p:cNvPr id="51321" name="Rectangle 13"/>
          <p:cNvSpPr/>
          <p:nvPr/>
        </p:nvSpPr>
        <p:spPr>
          <a:xfrm>
            <a:off x="7162800" y="5715000"/>
            <a:ext cx="15954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sym typeface="Symbol" panose="05050102010706020507" pitchFamily="18" charset="2"/>
              </a:rPr>
              <a:t>Hoặc R * S</a:t>
            </a:r>
            <a:endParaRPr lang="en-US"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p:txBody>
          <a:bodyPr vert="horz" wrap="square" lIns="91440" tIns="45720" rIns="91440" bIns="45720" anchor="ctr" anchorCtr="0"/>
          <a:p>
            <a:r>
              <a:rPr lang="en-US" altLang="en-US" dirty="0"/>
              <a:t>Bài tập</a:t>
            </a:r>
            <a:endParaRPr lang="en-US" altLang="en-US" dirty="0"/>
          </a:p>
        </p:txBody>
      </p:sp>
      <p:sp>
        <p:nvSpPr>
          <p:cNvPr id="3" name="Content Placeholder 2"/>
          <p:cNvSpPr>
            <a:spLocks noGrp="1"/>
          </p:cNvSpPr>
          <p:nvPr>
            <p:ph idx="1"/>
          </p:nvPr>
        </p:nvSpPr>
        <p:spPr>
          <a:xfrm>
            <a:off x="825500" y="1904683"/>
            <a:ext cx="7958138" cy="3881438"/>
          </a:xfrm>
        </p:spPr>
        <p:txBody>
          <a:bodyPr vert="horz" wrap="square" lIns="91440" tIns="45720" rIns="91440" bIns="45720" numCol="1" anchor="t" anchorCtr="0" compatLnSpc="1"/>
          <a:p>
            <a:pPr marL="0" indent="0">
              <a:buNone/>
            </a:pPr>
            <a:r>
              <a:rPr sz="1600" b="1" dirty="0"/>
              <a:t>Cho lược đồ CSDL ‘quản lý bán hàng’:</a:t>
            </a:r>
            <a:endParaRPr sz="1600" b="1" dirty="0"/>
          </a:p>
          <a:p>
            <a:pPr marL="0" indent="0"/>
            <a:r>
              <a:rPr sz="1600" b="1" dirty="0"/>
              <a:t>KHACHHANG </a:t>
            </a:r>
            <a:r>
              <a:rPr sz="1600" dirty="0"/>
              <a:t>(</a:t>
            </a:r>
            <a:r>
              <a:rPr sz="1600" u="sng" dirty="0"/>
              <a:t>MAKH</a:t>
            </a:r>
            <a:r>
              <a:rPr sz="1600" dirty="0"/>
              <a:t>, HOTEN, DCHI, SODT, NGSINH, DOANHSO, NGDK)</a:t>
            </a:r>
            <a:endParaRPr sz="1600" dirty="0"/>
          </a:p>
          <a:p>
            <a:pPr marL="0" indent="0"/>
            <a:r>
              <a:rPr sz="1600" b="1" dirty="0"/>
              <a:t>NHANVIEN </a:t>
            </a:r>
            <a:r>
              <a:rPr sz="1600" dirty="0"/>
              <a:t>(</a:t>
            </a:r>
            <a:r>
              <a:rPr sz="1600" u="sng" dirty="0"/>
              <a:t>MANV</a:t>
            </a:r>
            <a:r>
              <a:rPr sz="1600" dirty="0"/>
              <a:t>,HOTEN, NGVL, SODT)</a:t>
            </a:r>
            <a:endParaRPr sz="1600" dirty="0"/>
          </a:p>
          <a:p>
            <a:pPr marL="0" indent="0"/>
            <a:r>
              <a:rPr sz="1600" b="1" dirty="0"/>
              <a:t>SANPHAM</a:t>
            </a:r>
            <a:r>
              <a:rPr sz="1600" dirty="0"/>
              <a:t> (</a:t>
            </a:r>
            <a:r>
              <a:rPr sz="1600" u="sng" dirty="0"/>
              <a:t>MASP</a:t>
            </a:r>
            <a:r>
              <a:rPr sz="1600" dirty="0"/>
              <a:t>,TENSP, DVT, NUOCSX, GIA)</a:t>
            </a:r>
            <a:endParaRPr sz="1600" dirty="0"/>
          </a:p>
          <a:p>
            <a:pPr marL="0" indent="0"/>
            <a:r>
              <a:rPr sz="1600" b="1" dirty="0"/>
              <a:t>HOADON</a:t>
            </a:r>
            <a:r>
              <a:rPr sz="1600" dirty="0"/>
              <a:t> (</a:t>
            </a:r>
            <a:r>
              <a:rPr sz="1600" u="sng" dirty="0"/>
              <a:t>SOHD</a:t>
            </a:r>
            <a:r>
              <a:rPr sz="1600" dirty="0"/>
              <a:t>, NGHD</a:t>
            </a:r>
            <a:r>
              <a:rPr sz="1600" dirty="0"/>
              <a:t>, MAKH, MANV, TRIGIA)</a:t>
            </a:r>
            <a:endParaRPr sz="1600" dirty="0"/>
          </a:p>
          <a:p>
            <a:pPr marL="0" indent="0"/>
            <a:r>
              <a:rPr sz="1600" b="1" dirty="0"/>
              <a:t>CTHD </a:t>
            </a:r>
            <a:r>
              <a:rPr sz="1600" dirty="0"/>
              <a:t>(</a:t>
            </a:r>
            <a:r>
              <a:rPr sz="1600" u="sng" dirty="0"/>
              <a:t>SOHD,MASP</a:t>
            </a:r>
            <a:r>
              <a:rPr sz="1600" dirty="0"/>
              <a:t>,SL)</a:t>
            </a:r>
            <a:endParaRPr sz="1600" dirty="0"/>
          </a:p>
          <a:p>
            <a:pPr marL="0" indent="0">
              <a:buNone/>
            </a:pPr>
            <a:r>
              <a:rPr sz="1600" b="1" dirty="0"/>
              <a:t>Thực hiện các yêu cầu sau bằng ngôn ngữ đại số quan hệ:</a:t>
            </a:r>
            <a:endParaRPr sz="1600" b="1" dirty="0"/>
          </a:p>
          <a:p>
            <a:pPr marL="0" indent="0">
              <a:buFont typeface="Times New Roman" panose="02020603050405020304" pitchFamily="18" charset="0"/>
              <a:buAutoNum type="arabicPeriod"/>
            </a:pPr>
            <a:r>
              <a:rPr sz="1800" dirty="0"/>
              <a:t>Nhân viên nào (MANV, HOTEN) đã lập hóa đơn vào ngày ‘15/06/2020’.</a:t>
            </a:r>
            <a:endParaRPr sz="1800" dirty="0"/>
          </a:p>
          <a:p>
            <a:pPr marL="0" indent="0">
              <a:buFont typeface="Times New Roman" panose="02020603050405020304" pitchFamily="18" charset="0"/>
              <a:buAutoNum type="arabicPeriod"/>
            </a:pPr>
            <a:r>
              <a:rPr sz="1800" dirty="0"/>
              <a:t>Khách hàng nào (MAKH, HOTEN) có mua hàng trong năm 2000.</a:t>
            </a:r>
            <a:endParaRPr sz="1800" dirty="0"/>
          </a:p>
          <a:p>
            <a:pPr marL="0" indent="0">
              <a:buFont typeface="Times New Roman" panose="02020603050405020304" pitchFamily="18" charset="0"/>
              <a:buAutoNum type="arabicPeriod"/>
            </a:pPr>
            <a:r>
              <a:rPr sz="1800" dirty="0"/>
              <a:t>Sản phẩm nào do ‘Singapore’ sản xuất, có giá lớn hơn 30000, được mua trong tháng 4 năm 2020.</a:t>
            </a:r>
            <a:endParaRPr sz="1800" dirty="0"/>
          </a:p>
          <a:p>
            <a:pPr marL="0" indent="0">
              <a:buFont typeface="Times New Roman" panose="02020603050405020304" pitchFamily="18" charset="0"/>
              <a:buAutoNum type="arabicPeriod"/>
            </a:pPr>
            <a:r>
              <a:rPr sz="1800" dirty="0"/>
              <a:t>Tìm khách hàng (MAKH, HOTEN) có mua sản phẩm với giá lớn hơn 100000.</a:t>
            </a:r>
            <a:endParaRPr sz="1800" dirty="0"/>
          </a:p>
          <a:p>
            <a:pPr marL="0" indent="0">
              <a:buFont typeface="Times New Roman" panose="02020603050405020304" pitchFamily="18" charset="0"/>
              <a:buAutoNum type="arabicPeriod"/>
            </a:pPr>
            <a:r>
              <a:rPr sz="1800" dirty="0"/>
              <a:t>Hóa đơn nào (SOHD, NGHD</a:t>
            </a:r>
            <a:r>
              <a:rPr lang="vi-VN" sz="1800" dirty="0"/>
              <a:t>, M</a:t>
            </a:r>
            <a:r>
              <a:rPr lang="vi-VN" sz="1800" dirty="0"/>
              <a:t>aKH</a:t>
            </a:r>
            <a:r>
              <a:rPr sz="1800" dirty="0"/>
              <a:t>) mua cả 2 sản phẩm có mã số ‘BC05’ và ‘BT07’.</a:t>
            </a:r>
            <a:endParaRPr sz="1800" dirty="0"/>
          </a:p>
          <a:p>
            <a:pPr marL="0" indent="0">
              <a:buFont typeface="Times New Roman" panose="02020603050405020304" pitchFamily="18" charset="0"/>
              <a:buAutoNum type="arabicPeriod"/>
            </a:pPr>
            <a:r>
              <a:rPr sz="1800" dirty="0"/>
              <a:t>Khách hàng nào (MAKH, HOTEN, NAMSINH) mua hóa đơn có cả 2 sản phẩm mã số ‘BC05’ và ‘BT07’.</a:t>
            </a:r>
            <a:endParaRPr sz="1800" dirty="0"/>
          </a:p>
          <a:p>
            <a:pPr marL="0" indent="0">
              <a:buFont typeface="Wingdings" panose="05000000000000000000" pitchFamily="2" charset="2"/>
              <a:buAutoNum type="arabicPeriod"/>
            </a:pPr>
            <a:endParaRPr sz="1600" dirty="0"/>
          </a:p>
        </p:txBody>
      </p:sp>
      <p:sp>
        <p:nvSpPr>
          <p:cNvPr id="52228"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2229"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325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53252" name="Rectangle 2"/>
          <p:cNvSpPr>
            <a:spLocks noGrp="1"/>
          </p:cNvSpPr>
          <p:nvPr>
            <p:ph type="title"/>
          </p:nvPr>
        </p:nvSpPr>
        <p:spPr/>
        <p:txBody>
          <a:bodyPr vert="horz" wrap="square" lIns="91440" tIns="45720" rIns="91440" bIns="45720" anchor="ctr" anchorCtr="0"/>
          <a:p>
            <a:pPr eaLnBrk="1" hangingPunct="1"/>
            <a:r>
              <a:rPr lang="en-US" altLang="en-US" sz="4000" dirty="0"/>
              <a:t>3.6.3 Phép kết ngoài (outer join)</a:t>
            </a:r>
            <a:endParaRPr lang="en-US" altLang="en-US" sz="4000" dirty="0"/>
          </a:p>
        </p:txBody>
      </p:sp>
      <p:sp>
        <p:nvSpPr>
          <p:cNvPr id="53253" name="Rectangle 3"/>
          <p:cNvSpPr>
            <a:spLocks noGrp="1"/>
          </p:cNvSpPr>
          <p:nvPr>
            <p:ph idx="1"/>
          </p:nvPr>
        </p:nvSpPr>
        <p:spPr>
          <a:xfrm>
            <a:off x="809625" y="2138363"/>
            <a:ext cx="7958138" cy="3881437"/>
          </a:xfrm>
        </p:spPr>
        <p:txBody>
          <a:bodyPr vert="horz" wrap="square" lIns="91440" tIns="45720" rIns="91440" bIns="45720" anchor="t" anchorCtr="0"/>
          <a:p>
            <a:pPr eaLnBrk="1" hangingPunct="1">
              <a:lnSpc>
                <a:spcPct val="90000"/>
              </a:lnSpc>
            </a:pPr>
            <a:r>
              <a:rPr lang="en-US" altLang="en-US" sz="2800" dirty="0"/>
              <a:t>Mở rộng phép kết để tránh mất thông tin</a:t>
            </a:r>
            <a:endParaRPr lang="en-US" altLang="en-US" sz="2800" dirty="0"/>
          </a:p>
          <a:p>
            <a:pPr eaLnBrk="1" hangingPunct="1">
              <a:lnSpc>
                <a:spcPct val="90000"/>
              </a:lnSpc>
            </a:pPr>
            <a:r>
              <a:rPr lang="en-US" altLang="en-US" sz="2800" dirty="0"/>
              <a:t>Thực hiện phép kết và sau đó thêm vào kết quả của phép kết các bộ của quan hệ mà không phù hợp với các bộ trong quan hệ kia.</a:t>
            </a:r>
            <a:endParaRPr lang="en-US" altLang="en-US" sz="2800" dirty="0"/>
          </a:p>
          <a:p>
            <a:pPr eaLnBrk="1" hangingPunct="1">
              <a:lnSpc>
                <a:spcPct val="90000"/>
              </a:lnSpc>
            </a:pPr>
            <a:r>
              <a:rPr lang="en-US" altLang="en-US" sz="2800" dirty="0"/>
              <a:t>Có 3 loại: </a:t>
            </a:r>
            <a:endParaRPr lang="en-US" altLang="en-US" sz="2800" dirty="0"/>
          </a:p>
          <a:p>
            <a:pPr lvl="1" eaLnBrk="1" hangingPunct="1">
              <a:lnSpc>
                <a:spcPct val="90000"/>
              </a:lnSpc>
            </a:pPr>
            <a:r>
              <a:rPr lang="en-US" altLang="en-US" sz="2400" dirty="0"/>
              <a:t>Left outer join        R           S</a:t>
            </a:r>
            <a:endParaRPr lang="en-US" altLang="en-US" sz="2400" dirty="0"/>
          </a:p>
          <a:p>
            <a:pPr lvl="1" eaLnBrk="1" hangingPunct="1">
              <a:lnSpc>
                <a:spcPct val="90000"/>
              </a:lnSpc>
            </a:pPr>
            <a:r>
              <a:rPr lang="en-US" altLang="en-US" sz="2400" dirty="0"/>
              <a:t>Right outer join      R           S</a:t>
            </a:r>
            <a:endParaRPr lang="en-US" altLang="en-US" sz="2400" dirty="0"/>
          </a:p>
          <a:p>
            <a:pPr lvl="1" eaLnBrk="1" hangingPunct="1">
              <a:lnSpc>
                <a:spcPct val="90000"/>
              </a:lnSpc>
            </a:pPr>
            <a:r>
              <a:rPr lang="en-US" altLang="en-US" sz="2400" dirty="0"/>
              <a:t>Full outer join        R             S</a:t>
            </a:r>
            <a:endParaRPr lang="en-US" altLang="en-US" sz="2400" dirty="0"/>
          </a:p>
        </p:txBody>
      </p:sp>
      <p:grpSp>
        <p:nvGrpSpPr>
          <p:cNvPr id="53254" name="Group 19"/>
          <p:cNvGrpSpPr/>
          <p:nvPr/>
        </p:nvGrpSpPr>
        <p:grpSpPr>
          <a:xfrm>
            <a:off x="4267200" y="4419600"/>
            <a:ext cx="609600" cy="228600"/>
            <a:chOff x="3408" y="2880"/>
            <a:chExt cx="384" cy="144"/>
          </a:xfrm>
        </p:grpSpPr>
        <p:sp>
          <p:nvSpPr>
            <p:cNvPr id="53267" name="AutoShape 6"/>
            <p:cNvSpPr/>
            <p:nvPr/>
          </p:nvSpPr>
          <p:spPr>
            <a:xfrm rot="-5400000">
              <a:off x="3648" y="288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3268" name="AutoShape 7"/>
            <p:cNvSpPr/>
            <p:nvPr/>
          </p:nvSpPr>
          <p:spPr>
            <a:xfrm rot="5400000" flipH="1">
              <a:off x="3504" y="288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3269" name="Line 10"/>
            <p:cNvSpPr/>
            <p:nvPr/>
          </p:nvSpPr>
          <p:spPr>
            <a:xfrm>
              <a:off x="3408" y="2880"/>
              <a:ext cx="96" cy="0"/>
            </a:xfrm>
            <a:prstGeom prst="line">
              <a:avLst/>
            </a:prstGeom>
            <a:ln w="9525" cap="flat" cmpd="sng">
              <a:solidFill>
                <a:schemeClr val="tx1"/>
              </a:solidFill>
              <a:prstDash val="solid"/>
              <a:headEnd type="none" w="med" len="med"/>
              <a:tailEnd type="none" w="med" len="med"/>
            </a:ln>
          </p:spPr>
        </p:sp>
        <p:sp>
          <p:nvSpPr>
            <p:cNvPr id="53270" name="Line 11"/>
            <p:cNvSpPr/>
            <p:nvPr/>
          </p:nvSpPr>
          <p:spPr>
            <a:xfrm>
              <a:off x="3408" y="3024"/>
              <a:ext cx="96" cy="0"/>
            </a:xfrm>
            <a:prstGeom prst="line">
              <a:avLst/>
            </a:prstGeom>
            <a:ln w="9525" cap="flat" cmpd="sng">
              <a:solidFill>
                <a:schemeClr val="tx1"/>
              </a:solidFill>
              <a:prstDash val="solid"/>
              <a:headEnd type="none" w="med" len="med"/>
              <a:tailEnd type="none" w="med" len="med"/>
            </a:ln>
          </p:spPr>
        </p:sp>
      </p:grpSp>
      <p:grpSp>
        <p:nvGrpSpPr>
          <p:cNvPr id="53255" name="Group 18"/>
          <p:cNvGrpSpPr/>
          <p:nvPr/>
        </p:nvGrpSpPr>
        <p:grpSpPr>
          <a:xfrm>
            <a:off x="4267200" y="5214938"/>
            <a:ext cx="762000" cy="228600"/>
            <a:chOff x="3408" y="3216"/>
            <a:chExt cx="480" cy="144"/>
          </a:xfrm>
        </p:grpSpPr>
        <p:sp>
          <p:nvSpPr>
            <p:cNvPr id="53261" name="AutoShape 12"/>
            <p:cNvSpPr/>
            <p:nvPr/>
          </p:nvSpPr>
          <p:spPr>
            <a:xfrm rot="-5400000">
              <a:off x="3648" y="3216"/>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3262" name="AutoShape 13"/>
            <p:cNvSpPr/>
            <p:nvPr/>
          </p:nvSpPr>
          <p:spPr>
            <a:xfrm rot="5400000" flipH="1">
              <a:off x="3504" y="3216"/>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3263" name="Line 14"/>
            <p:cNvSpPr/>
            <p:nvPr/>
          </p:nvSpPr>
          <p:spPr>
            <a:xfrm>
              <a:off x="3792" y="3216"/>
              <a:ext cx="96" cy="0"/>
            </a:xfrm>
            <a:prstGeom prst="line">
              <a:avLst/>
            </a:prstGeom>
            <a:ln w="9525" cap="flat" cmpd="sng">
              <a:solidFill>
                <a:schemeClr val="tx1"/>
              </a:solidFill>
              <a:prstDash val="solid"/>
              <a:headEnd type="none" w="med" len="med"/>
              <a:tailEnd type="none" w="med" len="med"/>
            </a:ln>
          </p:spPr>
        </p:sp>
        <p:sp>
          <p:nvSpPr>
            <p:cNvPr id="53264" name="Line 15"/>
            <p:cNvSpPr/>
            <p:nvPr/>
          </p:nvSpPr>
          <p:spPr>
            <a:xfrm>
              <a:off x="3792" y="3360"/>
              <a:ext cx="96" cy="0"/>
            </a:xfrm>
            <a:prstGeom prst="line">
              <a:avLst/>
            </a:prstGeom>
            <a:ln w="9525" cap="flat" cmpd="sng">
              <a:solidFill>
                <a:schemeClr val="tx1"/>
              </a:solidFill>
              <a:prstDash val="solid"/>
              <a:headEnd type="none" w="med" len="med"/>
              <a:tailEnd type="none" w="med" len="med"/>
            </a:ln>
          </p:spPr>
        </p:sp>
        <p:sp>
          <p:nvSpPr>
            <p:cNvPr id="53265" name="Line 16"/>
            <p:cNvSpPr/>
            <p:nvPr/>
          </p:nvSpPr>
          <p:spPr>
            <a:xfrm>
              <a:off x="3408" y="3216"/>
              <a:ext cx="96" cy="0"/>
            </a:xfrm>
            <a:prstGeom prst="line">
              <a:avLst/>
            </a:prstGeom>
            <a:ln w="9525" cap="flat" cmpd="sng">
              <a:solidFill>
                <a:schemeClr val="tx1"/>
              </a:solidFill>
              <a:prstDash val="solid"/>
              <a:headEnd type="none" w="med" len="med"/>
              <a:tailEnd type="none" w="med" len="med"/>
            </a:ln>
          </p:spPr>
        </p:sp>
        <p:sp>
          <p:nvSpPr>
            <p:cNvPr id="53266" name="Line 17"/>
            <p:cNvSpPr/>
            <p:nvPr/>
          </p:nvSpPr>
          <p:spPr>
            <a:xfrm>
              <a:off x="3408" y="3360"/>
              <a:ext cx="96" cy="0"/>
            </a:xfrm>
            <a:prstGeom prst="line">
              <a:avLst/>
            </a:prstGeom>
            <a:ln w="9525" cap="flat" cmpd="sng">
              <a:solidFill>
                <a:schemeClr val="tx1"/>
              </a:solidFill>
              <a:prstDash val="solid"/>
              <a:headEnd type="none" w="med" len="med"/>
              <a:tailEnd type="none" w="med" len="med"/>
            </a:ln>
          </p:spPr>
        </p:sp>
      </p:grpSp>
      <p:grpSp>
        <p:nvGrpSpPr>
          <p:cNvPr id="53256" name="Group 32"/>
          <p:cNvGrpSpPr/>
          <p:nvPr/>
        </p:nvGrpSpPr>
        <p:grpSpPr>
          <a:xfrm>
            <a:off x="4343400" y="4819650"/>
            <a:ext cx="609600" cy="228600"/>
            <a:chOff x="3504" y="2640"/>
            <a:chExt cx="384" cy="144"/>
          </a:xfrm>
        </p:grpSpPr>
        <p:sp>
          <p:nvSpPr>
            <p:cNvPr id="53257" name="AutoShape 26"/>
            <p:cNvSpPr/>
            <p:nvPr/>
          </p:nvSpPr>
          <p:spPr>
            <a:xfrm rot="-5400000">
              <a:off x="3648" y="264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3258" name="AutoShape 27"/>
            <p:cNvSpPr/>
            <p:nvPr/>
          </p:nvSpPr>
          <p:spPr>
            <a:xfrm rot="5400000" flipH="1">
              <a:off x="3504" y="264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3259" name="Line 28"/>
            <p:cNvSpPr/>
            <p:nvPr/>
          </p:nvSpPr>
          <p:spPr>
            <a:xfrm>
              <a:off x="3792" y="2640"/>
              <a:ext cx="96" cy="0"/>
            </a:xfrm>
            <a:prstGeom prst="line">
              <a:avLst/>
            </a:prstGeom>
            <a:ln w="9525" cap="flat" cmpd="sng">
              <a:solidFill>
                <a:schemeClr val="tx1"/>
              </a:solidFill>
              <a:prstDash val="solid"/>
              <a:headEnd type="none" w="med" len="med"/>
              <a:tailEnd type="none" w="med" len="med"/>
            </a:ln>
          </p:spPr>
        </p:sp>
        <p:sp>
          <p:nvSpPr>
            <p:cNvPr id="53260" name="Line 29"/>
            <p:cNvSpPr/>
            <p:nvPr/>
          </p:nvSpPr>
          <p:spPr>
            <a:xfrm>
              <a:off x="3792" y="2784"/>
              <a:ext cx="96" cy="0"/>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p:txBody>
          <a:bodyPr vert="horz" wrap="square" lIns="91440" tIns="45720" rIns="91440" bIns="45720" anchor="ctr" anchorCtr="0"/>
          <a:p>
            <a:r>
              <a:rPr lang="en-US" altLang="en-US" dirty="0"/>
              <a:t>Left outer join</a:t>
            </a:r>
            <a:endParaRPr lang="en-US" altLang="en-US" dirty="0"/>
          </a:p>
        </p:txBody>
      </p:sp>
      <p:sp>
        <p:nvSpPr>
          <p:cNvPr id="54275" name="Content Placeholder 2"/>
          <p:cNvSpPr>
            <a:spLocks noGrp="1"/>
          </p:cNvSpPr>
          <p:nvPr>
            <p:ph idx="1"/>
          </p:nvPr>
        </p:nvSpPr>
        <p:spPr/>
        <p:txBody>
          <a:bodyPr vert="horz" wrap="square" lIns="91440" tIns="45720" rIns="91440" bIns="45720" anchor="t" anchorCtr="0"/>
          <a:p>
            <a:r>
              <a:rPr lang="en-US" altLang="en-US" sz="2400" dirty="0"/>
              <a:t>Giữ lại tất cả các bộ của quan hệ bên trái của phép kết mà không liên kết được với bộ nào của quan hệ bên phải</a:t>
            </a:r>
            <a:endParaRPr lang="en-US" altLang="en-US" sz="2400" dirty="0"/>
          </a:p>
        </p:txBody>
      </p:sp>
      <p:sp>
        <p:nvSpPr>
          <p:cNvPr id="54276"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4277"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6" name="Group 92"/>
          <p:cNvGraphicFramePr>
            <a:graphicFrameLocks noGrp="1"/>
          </p:cNvGraphicFramePr>
          <p:nvPr/>
        </p:nvGraphicFramePr>
        <p:xfrm>
          <a:off x="1339850" y="3060700"/>
          <a:ext cx="1219200" cy="1600200"/>
        </p:xfrm>
        <a:graphic>
          <a:graphicData uri="http://schemas.openxmlformats.org/drawingml/2006/table">
            <a:tbl>
              <a:tblPr/>
              <a:tblGrid>
                <a:gridCol w="533399"/>
                <a:gridCol w="685801"/>
              </a:tblGrid>
              <a:tr h="18891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92"/>
          <p:cNvGraphicFramePr>
            <a:graphicFrameLocks noGrp="1"/>
          </p:cNvGraphicFramePr>
          <p:nvPr/>
        </p:nvGraphicFramePr>
        <p:xfrm>
          <a:off x="1339850" y="4778375"/>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92"/>
          <p:cNvGraphicFramePr>
            <a:graphicFrameLocks noGrp="1"/>
          </p:cNvGraphicFramePr>
          <p:nvPr/>
        </p:nvGraphicFramePr>
        <p:xfrm>
          <a:off x="4495800" y="3886200"/>
          <a:ext cx="3352800" cy="1279525"/>
        </p:xfrm>
        <a:graphic>
          <a:graphicData uri="http://schemas.openxmlformats.org/drawingml/2006/table">
            <a:tbl>
              <a:tblPr/>
              <a:tblGrid>
                <a:gridCol w="545803"/>
                <a:gridCol w="701749"/>
                <a:gridCol w="701749"/>
                <a:gridCol w="701749"/>
                <a:gridCol w="701749"/>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4353" name="Text Box 9"/>
          <p:cNvSpPr txBox="1"/>
          <p:nvPr/>
        </p:nvSpPr>
        <p:spPr>
          <a:xfrm>
            <a:off x="6262688" y="3200400"/>
            <a:ext cx="6715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t>B&lt;C</a:t>
            </a:r>
            <a:endParaRPr lang="en-US" altLang="en-US" sz="2000" dirty="0"/>
          </a:p>
        </p:txBody>
      </p:sp>
      <p:sp>
        <p:nvSpPr>
          <p:cNvPr id="54354" name="Rectangle 17"/>
          <p:cNvSpPr/>
          <p:nvPr/>
        </p:nvSpPr>
        <p:spPr>
          <a:xfrm>
            <a:off x="5791200" y="3429000"/>
            <a:ext cx="4079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buFontTx/>
              <a:buNone/>
            </a:pPr>
            <a:r>
              <a:rPr lang="en-US" altLang="en-US" sz="2400" b="1" dirty="0">
                <a:solidFill>
                  <a:schemeClr val="folHlink"/>
                </a:solidFill>
                <a:latin typeface="Arial" panose="020B0604020202020204" pitchFamily="34" charset="0"/>
              </a:rPr>
              <a:t>R</a:t>
            </a:r>
            <a:endParaRPr lang="en-US" altLang="en-US" sz="2400" dirty="0">
              <a:latin typeface="Arial" panose="020B0604020202020204" pitchFamily="34" charset="0"/>
            </a:endParaRPr>
          </a:p>
        </p:txBody>
      </p:sp>
      <p:sp>
        <p:nvSpPr>
          <p:cNvPr id="54355" name="Rectangle 18"/>
          <p:cNvSpPr/>
          <p:nvPr/>
        </p:nvSpPr>
        <p:spPr>
          <a:xfrm>
            <a:off x="7010400" y="3429000"/>
            <a:ext cx="3905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buFontTx/>
              <a:buNone/>
            </a:pPr>
            <a:r>
              <a:rPr lang="en-US" altLang="en-US" sz="2400" b="1" dirty="0">
                <a:solidFill>
                  <a:schemeClr val="folHlink"/>
                </a:solidFill>
                <a:latin typeface="Arial" panose="020B0604020202020204" pitchFamily="34" charset="0"/>
              </a:rPr>
              <a:t>S</a:t>
            </a:r>
            <a:endParaRPr lang="en-US" altLang="en-US" sz="2400" dirty="0">
              <a:latin typeface="Arial" panose="020B0604020202020204" pitchFamily="34" charset="0"/>
            </a:endParaRPr>
          </a:p>
        </p:txBody>
      </p:sp>
      <p:graphicFrame>
        <p:nvGraphicFramePr>
          <p:cNvPr id="22" name="Table 21"/>
          <p:cNvGraphicFramePr>
            <a:graphicFrameLocks noGrp="1"/>
          </p:cNvGraphicFramePr>
          <p:nvPr/>
        </p:nvGraphicFramePr>
        <p:xfrm>
          <a:off x="4495800" y="5257800"/>
          <a:ext cx="3352800" cy="320675"/>
        </p:xfrm>
        <a:graphic>
          <a:graphicData uri="http://schemas.openxmlformats.org/drawingml/2006/table">
            <a:tbl>
              <a:tblPr/>
              <a:tblGrid>
                <a:gridCol w="545803"/>
                <a:gridCol w="701749"/>
                <a:gridCol w="701749"/>
                <a:gridCol w="701749"/>
                <a:gridCol w="701749"/>
              </a:tblGrid>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54370" name="Group 4"/>
          <p:cNvGrpSpPr/>
          <p:nvPr/>
        </p:nvGrpSpPr>
        <p:grpSpPr>
          <a:xfrm>
            <a:off x="6276975" y="3546475"/>
            <a:ext cx="609600" cy="228600"/>
            <a:chOff x="3408" y="2880"/>
            <a:chExt cx="384" cy="144"/>
          </a:xfrm>
        </p:grpSpPr>
        <p:sp>
          <p:nvSpPr>
            <p:cNvPr id="54371" name="AutoShape 5"/>
            <p:cNvSpPr/>
            <p:nvPr/>
          </p:nvSpPr>
          <p:spPr>
            <a:xfrm rot="-5400000">
              <a:off x="3648" y="288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4372" name="AutoShape 6"/>
            <p:cNvSpPr/>
            <p:nvPr/>
          </p:nvSpPr>
          <p:spPr>
            <a:xfrm rot="5400000" flipH="1">
              <a:off x="3504" y="288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4373" name="Line 7"/>
            <p:cNvSpPr/>
            <p:nvPr/>
          </p:nvSpPr>
          <p:spPr>
            <a:xfrm>
              <a:off x="3408" y="2880"/>
              <a:ext cx="96" cy="0"/>
            </a:xfrm>
            <a:prstGeom prst="line">
              <a:avLst/>
            </a:prstGeom>
            <a:ln w="9525" cap="flat" cmpd="sng">
              <a:solidFill>
                <a:schemeClr val="tx1"/>
              </a:solidFill>
              <a:prstDash val="solid"/>
              <a:headEnd type="none" w="med" len="med"/>
              <a:tailEnd type="none" w="med" len="med"/>
            </a:ln>
          </p:spPr>
        </p:sp>
        <p:sp>
          <p:nvSpPr>
            <p:cNvPr id="54374" name="Line 8"/>
            <p:cNvSpPr/>
            <p:nvPr/>
          </p:nvSpPr>
          <p:spPr>
            <a:xfrm>
              <a:off x="3408" y="3024"/>
              <a:ext cx="96" cy="0"/>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p:txBody>
          <a:bodyPr vert="horz" wrap="square" lIns="91440" tIns="45720" rIns="91440" bIns="45720" anchor="ctr" anchorCtr="0"/>
          <a:p>
            <a:r>
              <a:rPr lang="en-US" altLang="en-US" dirty="0"/>
              <a:t>Right outer join</a:t>
            </a:r>
            <a:endParaRPr lang="en-US" altLang="en-US" dirty="0"/>
          </a:p>
        </p:txBody>
      </p:sp>
      <p:sp>
        <p:nvSpPr>
          <p:cNvPr id="55299" name="Content Placeholder 2"/>
          <p:cNvSpPr>
            <a:spLocks noGrp="1"/>
          </p:cNvSpPr>
          <p:nvPr>
            <p:ph idx="1"/>
          </p:nvPr>
        </p:nvSpPr>
        <p:spPr/>
        <p:txBody>
          <a:bodyPr vert="horz" wrap="square" lIns="91440" tIns="45720" rIns="91440" bIns="45720" anchor="t" anchorCtr="0"/>
          <a:p>
            <a:r>
              <a:rPr lang="en-US" altLang="en-US" sz="2400" dirty="0"/>
              <a:t>Giữ lại tất cả các bộ của quan hệ bên phải của phép kết mà không liên kết được với bộ nào của quan hệ bên trái</a:t>
            </a:r>
            <a:endParaRPr lang="en-US" altLang="en-US" sz="2400" dirty="0"/>
          </a:p>
          <a:p>
            <a:endParaRPr lang="en-US" altLang="en-US" dirty="0"/>
          </a:p>
        </p:txBody>
      </p:sp>
      <p:sp>
        <p:nvSpPr>
          <p:cNvPr id="55300"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5301"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6" name="Group 92"/>
          <p:cNvGraphicFramePr>
            <a:graphicFrameLocks noGrp="1"/>
          </p:cNvGraphicFramePr>
          <p:nvPr/>
        </p:nvGraphicFramePr>
        <p:xfrm>
          <a:off x="1981200" y="3009900"/>
          <a:ext cx="1219200" cy="1600200"/>
        </p:xfrm>
        <a:graphic>
          <a:graphicData uri="http://schemas.openxmlformats.org/drawingml/2006/table">
            <a:tbl>
              <a:tblPr/>
              <a:tblGrid>
                <a:gridCol w="533399"/>
                <a:gridCol w="685801"/>
              </a:tblGrid>
              <a:tr h="18891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92"/>
          <p:cNvGraphicFramePr>
            <a:graphicFrameLocks noGrp="1"/>
          </p:cNvGraphicFramePr>
          <p:nvPr/>
        </p:nvGraphicFramePr>
        <p:xfrm>
          <a:off x="1954213" y="4891088"/>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92"/>
          <p:cNvGraphicFramePr>
            <a:graphicFrameLocks noGrp="1"/>
          </p:cNvGraphicFramePr>
          <p:nvPr/>
        </p:nvGraphicFramePr>
        <p:xfrm>
          <a:off x="4343400" y="3886200"/>
          <a:ext cx="3810000" cy="1279525"/>
        </p:xfrm>
        <a:graphic>
          <a:graphicData uri="http://schemas.openxmlformats.org/drawingml/2006/table">
            <a:tbl>
              <a:tblPr/>
              <a:tblGrid>
                <a:gridCol w="745434"/>
                <a:gridCol w="672240"/>
                <a:gridCol w="797442"/>
                <a:gridCol w="797442"/>
                <a:gridCol w="797442"/>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5377" name="Text Box 9"/>
          <p:cNvSpPr txBox="1"/>
          <p:nvPr/>
        </p:nvSpPr>
        <p:spPr>
          <a:xfrm>
            <a:off x="6262688" y="3200400"/>
            <a:ext cx="6715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t>B&lt;C</a:t>
            </a:r>
            <a:endParaRPr lang="en-US" altLang="en-US" sz="2000" dirty="0"/>
          </a:p>
        </p:txBody>
      </p:sp>
      <p:sp>
        <p:nvSpPr>
          <p:cNvPr id="55378" name="Rectangle 14"/>
          <p:cNvSpPr/>
          <p:nvPr/>
        </p:nvSpPr>
        <p:spPr>
          <a:xfrm>
            <a:off x="5791200" y="3429000"/>
            <a:ext cx="4079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buFontTx/>
              <a:buNone/>
            </a:pPr>
            <a:r>
              <a:rPr lang="en-US" altLang="en-US" sz="2400" b="1" dirty="0">
                <a:solidFill>
                  <a:schemeClr val="folHlink"/>
                </a:solidFill>
                <a:latin typeface="Arial" panose="020B0604020202020204" pitchFamily="34" charset="0"/>
              </a:rPr>
              <a:t>R</a:t>
            </a:r>
            <a:endParaRPr lang="en-US" altLang="en-US" sz="2400" dirty="0">
              <a:latin typeface="Arial" panose="020B0604020202020204" pitchFamily="34" charset="0"/>
            </a:endParaRPr>
          </a:p>
        </p:txBody>
      </p:sp>
      <p:sp>
        <p:nvSpPr>
          <p:cNvPr id="55379" name="Rectangle 15"/>
          <p:cNvSpPr/>
          <p:nvPr/>
        </p:nvSpPr>
        <p:spPr>
          <a:xfrm>
            <a:off x="7010400" y="3429000"/>
            <a:ext cx="3905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buFontTx/>
              <a:buNone/>
            </a:pPr>
            <a:r>
              <a:rPr lang="en-US" altLang="en-US" sz="2400" b="1" dirty="0">
                <a:solidFill>
                  <a:schemeClr val="folHlink"/>
                </a:solidFill>
                <a:latin typeface="Arial" panose="020B0604020202020204" pitchFamily="34" charset="0"/>
              </a:rPr>
              <a:t>S</a:t>
            </a:r>
            <a:endParaRPr lang="en-US" altLang="en-US" sz="2400" dirty="0">
              <a:latin typeface="Arial" panose="020B0604020202020204" pitchFamily="34" charset="0"/>
            </a:endParaRPr>
          </a:p>
        </p:txBody>
      </p:sp>
      <p:graphicFrame>
        <p:nvGraphicFramePr>
          <p:cNvPr id="17" name="Table 16"/>
          <p:cNvGraphicFramePr>
            <a:graphicFrameLocks noGrp="1"/>
          </p:cNvGraphicFramePr>
          <p:nvPr/>
        </p:nvGraphicFramePr>
        <p:xfrm>
          <a:off x="4343400" y="5257800"/>
          <a:ext cx="3810000" cy="320675"/>
        </p:xfrm>
        <a:graphic>
          <a:graphicData uri="http://schemas.openxmlformats.org/drawingml/2006/table">
            <a:tbl>
              <a:tblPr/>
              <a:tblGrid>
                <a:gridCol w="745435"/>
                <a:gridCol w="672238"/>
                <a:gridCol w="797442"/>
                <a:gridCol w="797442"/>
                <a:gridCol w="797442"/>
              </a:tblGrid>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55394" name="Group 32"/>
          <p:cNvGrpSpPr/>
          <p:nvPr/>
        </p:nvGrpSpPr>
        <p:grpSpPr>
          <a:xfrm>
            <a:off x="6324600" y="3581400"/>
            <a:ext cx="609600" cy="228600"/>
            <a:chOff x="3504" y="2640"/>
            <a:chExt cx="384" cy="144"/>
          </a:xfrm>
        </p:grpSpPr>
        <p:sp>
          <p:nvSpPr>
            <p:cNvPr id="55395" name="AutoShape 26"/>
            <p:cNvSpPr/>
            <p:nvPr/>
          </p:nvSpPr>
          <p:spPr>
            <a:xfrm rot="-5400000">
              <a:off x="3648" y="264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5396" name="AutoShape 27"/>
            <p:cNvSpPr/>
            <p:nvPr/>
          </p:nvSpPr>
          <p:spPr>
            <a:xfrm rot="5400000" flipH="1">
              <a:off x="3504" y="264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5397" name="Line 28"/>
            <p:cNvSpPr/>
            <p:nvPr/>
          </p:nvSpPr>
          <p:spPr>
            <a:xfrm>
              <a:off x="3792" y="2640"/>
              <a:ext cx="96" cy="0"/>
            </a:xfrm>
            <a:prstGeom prst="line">
              <a:avLst/>
            </a:prstGeom>
            <a:ln w="9525" cap="flat" cmpd="sng">
              <a:solidFill>
                <a:schemeClr val="tx1"/>
              </a:solidFill>
              <a:prstDash val="solid"/>
              <a:headEnd type="none" w="med" len="med"/>
              <a:tailEnd type="none" w="med" len="med"/>
            </a:ln>
          </p:spPr>
        </p:sp>
        <p:sp>
          <p:nvSpPr>
            <p:cNvPr id="55398" name="Line 29"/>
            <p:cNvSpPr/>
            <p:nvPr/>
          </p:nvSpPr>
          <p:spPr>
            <a:xfrm>
              <a:off x="3792" y="2784"/>
              <a:ext cx="96" cy="0"/>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p:txBody>
          <a:bodyPr vert="horz" wrap="square" lIns="91440" tIns="45720" rIns="91440" bIns="45720" anchor="ctr" anchorCtr="0"/>
          <a:p>
            <a:r>
              <a:rPr lang="en-US" altLang="en-US" dirty="0"/>
              <a:t>Full outer join</a:t>
            </a:r>
            <a:endParaRPr lang="en-US" altLang="en-US" dirty="0"/>
          </a:p>
        </p:txBody>
      </p:sp>
      <p:sp>
        <p:nvSpPr>
          <p:cNvPr id="56323" name="Content Placeholder 2"/>
          <p:cNvSpPr>
            <a:spLocks noGrp="1"/>
          </p:cNvSpPr>
          <p:nvPr>
            <p:ph idx="1"/>
          </p:nvPr>
        </p:nvSpPr>
        <p:spPr/>
        <p:txBody>
          <a:bodyPr vert="horz" wrap="square" lIns="91440" tIns="45720" rIns="91440" bIns="45720" anchor="t" anchorCtr="0"/>
          <a:p>
            <a:r>
              <a:rPr lang="en-US" altLang="en-US" sz="2400" dirty="0"/>
              <a:t>Giữ lại tất cả các bộ của quan hệ bên trái và bên phải của phép kết mà không liên kết được với bất kỳ bộ nào.</a:t>
            </a:r>
            <a:endParaRPr lang="en-US" altLang="en-US" sz="2400" dirty="0"/>
          </a:p>
          <a:p>
            <a:endParaRPr lang="en-US" altLang="en-US" dirty="0"/>
          </a:p>
        </p:txBody>
      </p:sp>
      <p:sp>
        <p:nvSpPr>
          <p:cNvPr id="56324"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6325"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6" name="Group 92"/>
          <p:cNvGraphicFramePr>
            <a:graphicFrameLocks noGrp="1"/>
          </p:cNvGraphicFramePr>
          <p:nvPr/>
        </p:nvGraphicFramePr>
        <p:xfrm>
          <a:off x="1968500" y="3124200"/>
          <a:ext cx="1219200" cy="1600200"/>
        </p:xfrm>
        <a:graphic>
          <a:graphicData uri="http://schemas.openxmlformats.org/drawingml/2006/table">
            <a:tbl>
              <a:tblPr/>
              <a:tblGrid>
                <a:gridCol w="533399"/>
                <a:gridCol w="685801"/>
              </a:tblGrid>
              <a:tr h="188913">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92"/>
          <p:cNvGraphicFramePr>
            <a:graphicFrameLocks noGrp="1"/>
          </p:cNvGraphicFramePr>
          <p:nvPr/>
        </p:nvGraphicFramePr>
        <p:xfrm>
          <a:off x="1968500" y="4960938"/>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92"/>
          <p:cNvGraphicFramePr>
            <a:graphicFrameLocks noGrp="1"/>
          </p:cNvGraphicFramePr>
          <p:nvPr/>
        </p:nvGraphicFramePr>
        <p:xfrm>
          <a:off x="4191000" y="3886200"/>
          <a:ext cx="3657602" cy="1279525"/>
        </p:xfrm>
        <a:graphic>
          <a:graphicData uri="http://schemas.openxmlformats.org/drawingml/2006/table">
            <a:tbl>
              <a:tblPr/>
              <a:tblGrid>
                <a:gridCol w="685800"/>
                <a:gridCol w="675167"/>
                <a:gridCol w="765545"/>
                <a:gridCol w="765545"/>
                <a:gridCol w="765545"/>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E</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6401" name="Text Box 9"/>
          <p:cNvSpPr txBox="1"/>
          <p:nvPr/>
        </p:nvSpPr>
        <p:spPr>
          <a:xfrm>
            <a:off x="6262688" y="3200400"/>
            <a:ext cx="6715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t>B&lt;C</a:t>
            </a:r>
            <a:endParaRPr lang="en-US" altLang="en-US" sz="2000" dirty="0"/>
          </a:p>
        </p:txBody>
      </p:sp>
      <p:sp>
        <p:nvSpPr>
          <p:cNvPr id="56402" name="Rectangle 9"/>
          <p:cNvSpPr/>
          <p:nvPr/>
        </p:nvSpPr>
        <p:spPr>
          <a:xfrm>
            <a:off x="5791200" y="3429000"/>
            <a:ext cx="4079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buFontTx/>
              <a:buNone/>
            </a:pPr>
            <a:r>
              <a:rPr lang="en-US" altLang="en-US" sz="2400" b="1" dirty="0">
                <a:solidFill>
                  <a:schemeClr val="folHlink"/>
                </a:solidFill>
                <a:latin typeface="Arial" panose="020B0604020202020204" pitchFamily="34" charset="0"/>
              </a:rPr>
              <a:t>R</a:t>
            </a:r>
            <a:endParaRPr lang="en-US" altLang="en-US" sz="2400" dirty="0">
              <a:latin typeface="Arial" panose="020B0604020202020204" pitchFamily="34" charset="0"/>
            </a:endParaRPr>
          </a:p>
        </p:txBody>
      </p:sp>
      <p:sp>
        <p:nvSpPr>
          <p:cNvPr id="56403" name="Rectangle 10"/>
          <p:cNvSpPr/>
          <p:nvPr/>
        </p:nvSpPr>
        <p:spPr>
          <a:xfrm>
            <a:off x="7010400" y="3429000"/>
            <a:ext cx="3905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buFontTx/>
              <a:buNone/>
            </a:pPr>
            <a:r>
              <a:rPr lang="en-US" altLang="en-US" sz="2400" b="1" dirty="0">
                <a:solidFill>
                  <a:schemeClr val="folHlink"/>
                </a:solidFill>
                <a:latin typeface="Arial" panose="020B0604020202020204" pitchFamily="34" charset="0"/>
              </a:rPr>
              <a:t>S</a:t>
            </a:r>
            <a:endParaRPr lang="en-US" altLang="en-US" sz="2400" dirty="0">
              <a:latin typeface="Arial" panose="020B0604020202020204" pitchFamily="34" charset="0"/>
            </a:endParaRPr>
          </a:p>
        </p:txBody>
      </p:sp>
      <p:graphicFrame>
        <p:nvGraphicFramePr>
          <p:cNvPr id="12" name="Table 11"/>
          <p:cNvGraphicFramePr>
            <a:graphicFrameLocks noGrp="1"/>
          </p:cNvGraphicFramePr>
          <p:nvPr/>
        </p:nvGraphicFramePr>
        <p:xfrm>
          <a:off x="4191000" y="5257800"/>
          <a:ext cx="3657602" cy="320675"/>
        </p:xfrm>
        <a:graphic>
          <a:graphicData uri="http://schemas.openxmlformats.org/drawingml/2006/table">
            <a:tbl>
              <a:tblPr/>
              <a:tblGrid>
                <a:gridCol w="685798"/>
                <a:gridCol w="675169"/>
                <a:gridCol w="765545"/>
                <a:gridCol w="765545"/>
                <a:gridCol w="765545"/>
              </a:tblGrid>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56418" name="Group 18"/>
          <p:cNvGrpSpPr/>
          <p:nvPr/>
        </p:nvGrpSpPr>
        <p:grpSpPr>
          <a:xfrm>
            <a:off x="6248400" y="3581400"/>
            <a:ext cx="762000" cy="228600"/>
            <a:chOff x="3408" y="3216"/>
            <a:chExt cx="480" cy="144"/>
          </a:xfrm>
        </p:grpSpPr>
        <p:sp>
          <p:nvSpPr>
            <p:cNvPr id="56433" name="AutoShape 12"/>
            <p:cNvSpPr/>
            <p:nvPr/>
          </p:nvSpPr>
          <p:spPr>
            <a:xfrm rot="-5400000">
              <a:off x="3648" y="3216"/>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6434" name="AutoShape 13"/>
            <p:cNvSpPr/>
            <p:nvPr/>
          </p:nvSpPr>
          <p:spPr>
            <a:xfrm rot="5400000" flipH="1">
              <a:off x="3504" y="3216"/>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6435" name="Line 14"/>
            <p:cNvSpPr/>
            <p:nvPr/>
          </p:nvSpPr>
          <p:spPr>
            <a:xfrm>
              <a:off x="3792" y="3216"/>
              <a:ext cx="96" cy="0"/>
            </a:xfrm>
            <a:prstGeom prst="line">
              <a:avLst/>
            </a:prstGeom>
            <a:ln w="9525" cap="flat" cmpd="sng">
              <a:solidFill>
                <a:schemeClr val="tx1"/>
              </a:solidFill>
              <a:prstDash val="solid"/>
              <a:headEnd type="none" w="med" len="med"/>
              <a:tailEnd type="none" w="med" len="med"/>
            </a:ln>
          </p:spPr>
        </p:sp>
        <p:sp>
          <p:nvSpPr>
            <p:cNvPr id="56436" name="Line 15"/>
            <p:cNvSpPr/>
            <p:nvPr/>
          </p:nvSpPr>
          <p:spPr>
            <a:xfrm>
              <a:off x="3792" y="3360"/>
              <a:ext cx="96" cy="0"/>
            </a:xfrm>
            <a:prstGeom prst="line">
              <a:avLst/>
            </a:prstGeom>
            <a:ln w="9525" cap="flat" cmpd="sng">
              <a:solidFill>
                <a:schemeClr val="tx1"/>
              </a:solidFill>
              <a:prstDash val="solid"/>
              <a:headEnd type="none" w="med" len="med"/>
              <a:tailEnd type="none" w="med" len="med"/>
            </a:ln>
          </p:spPr>
        </p:sp>
        <p:sp>
          <p:nvSpPr>
            <p:cNvPr id="56437" name="Line 16"/>
            <p:cNvSpPr/>
            <p:nvPr/>
          </p:nvSpPr>
          <p:spPr>
            <a:xfrm>
              <a:off x="3408" y="3216"/>
              <a:ext cx="96" cy="0"/>
            </a:xfrm>
            <a:prstGeom prst="line">
              <a:avLst/>
            </a:prstGeom>
            <a:ln w="9525" cap="flat" cmpd="sng">
              <a:solidFill>
                <a:schemeClr val="tx1"/>
              </a:solidFill>
              <a:prstDash val="solid"/>
              <a:headEnd type="none" w="med" len="med"/>
              <a:tailEnd type="none" w="med" len="med"/>
            </a:ln>
          </p:spPr>
        </p:sp>
        <p:sp>
          <p:nvSpPr>
            <p:cNvPr id="56438" name="Line 17"/>
            <p:cNvSpPr/>
            <p:nvPr/>
          </p:nvSpPr>
          <p:spPr>
            <a:xfrm>
              <a:off x="3408" y="3360"/>
              <a:ext cx="96" cy="0"/>
            </a:xfrm>
            <a:prstGeom prst="line">
              <a:avLst/>
            </a:prstGeom>
            <a:ln w="9525" cap="flat" cmpd="sng">
              <a:solidFill>
                <a:schemeClr val="tx1"/>
              </a:solidFill>
              <a:prstDash val="solid"/>
              <a:headEnd type="none" w="med" len="med"/>
              <a:tailEnd type="none" w="med" len="med"/>
            </a:ln>
          </p:spPr>
        </p:sp>
      </p:grpSp>
      <p:graphicFrame>
        <p:nvGraphicFramePr>
          <p:cNvPr id="25" name="Table 24"/>
          <p:cNvGraphicFramePr>
            <a:graphicFrameLocks noGrp="1"/>
          </p:cNvGraphicFramePr>
          <p:nvPr/>
        </p:nvGraphicFramePr>
        <p:xfrm>
          <a:off x="4191000" y="5622925"/>
          <a:ext cx="3657600" cy="320675"/>
        </p:xfrm>
        <a:graphic>
          <a:graphicData uri="http://schemas.openxmlformats.org/drawingml/2006/table">
            <a:tbl>
              <a:tblPr/>
              <a:tblGrid>
                <a:gridCol w="685800"/>
                <a:gridCol w="699039"/>
                <a:gridCol w="757587"/>
                <a:gridCol w="757587"/>
                <a:gridCol w="757587"/>
              </a:tblGrid>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811" marB="458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Footer Placeholder 5"/>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9219" name="Slide Number Placeholder 6"/>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9220" name="Rectangle 2"/>
          <p:cNvSpPr>
            <a:spLocks noGrp="1"/>
          </p:cNvSpPr>
          <p:nvPr>
            <p:ph type="title"/>
          </p:nvPr>
        </p:nvSpPr>
        <p:spPr/>
        <p:txBody>
          <a:bodyPr vert="horz" wrap="square" lIns="91440" tIns="45720" rIns="91440" bIns="45720" anchor="ctr" anchorCtr="0"/>
          <a:p>
            <a:pPr eaLnBrk="1" hangingPunct="1"/>
            <a:r>
              <a:rPr lang="en-US" altLang="en-US" dirty="0"/>
              <a:t>2. Biểu thức ĐSQH</a:t>
            </a:r>
            <a:endParaRPr lang="en-US" altLang="en-US" dirty="0"/>
          </a:p>
        </p:txBody>
      </p:sp>
      <p:sp>
        <p:nvSpPr>
          <p:cNvPr id="9221" name="Rectangle 3"/>
          <p:cNvSpPr>
            <a:spLocks noGrp="1"/>
          </p:cNvSpPr>
          <p:nvPr>
            <p:ph type="body" sz="half" idx="1"/>
          </p:nvPr>
        </p:nvSpPr>
        <p:spPr>
          <a:xfrm>
            <a:off x="762000" y="2209800"/>
            <a:ext cx="7772400" cy="4114800"/>
          </a:xfrm>
        </p:spPr>
        <p:txBody>
          <a:bodyPr vert="horz" wrap="square" lIns="91440" tIns="45720" rIns="91440" bIns="45720" anchor="t" anchorCtr="0"/>
          <a:p>
            <a:pPr algn="just" eaLnBrk="1" hangingPunct="1">
              <a:buClr>
                <a:schemeClr val="accent2"/>
              </a:buClr>
              <a:buSzTx/>
              <a:buFont typeface="Wingdings" panose="05000000000000000000" pitchFamily="2" charset="2"/>
            </a:pPr>
            <a:r>
              <a:rPr lang="en-US" altLang="en-US" sz="2800" dirty="0"/>
              <a:t>Biểu thức ĐSQH là một biểu thức gồm các phép toán ĐSQH.</a:t>
            </a:r>
            <a:endParaRPr lang="en-US" altLang="en-US" sz="2800" dirty="0"/>
          </a:p>
          <a:p>
            <a:pPr algn="just" eaLnBrk="1" hangingPunct="1">
              <a:buClr>
                <a:schemeClr val="accent2"/>
              </a:buClr>
              <a:buSzTx/>
              <a:buFont typeface="Wingdings" panose="05000000000000000000" pitchFamily="2" charset="2"/>
            </a:pPr>
            <a:r>
              <a:rPr lang="en-US" altLang="en-US" sz="2800" dirty="0"/>
              <a:t>Biểu thức ĐSQH được xem như một quan hệ (không có tên).</a:t>
            </a:r>
            <a:endParaRPr lang="en-US" altLang="en-US" sz="2800" dirty="0"/>
          </a:p>
          <a:p>
            <a:pPr algn="just" eaLnBrk="1" hangingPunct="1">
              <a:buClr>
                <a:schemeClr val="accent2"/>
              </a:buClr>
              <a:buSzTx/>
              <a:buFont typeface="Wingdings" panose="05000000000000000000" pitchFamily="2" charset="2"/>
            </a:pPr>
            <a:r>
              <a:rPr lang="en-US" altLang="en-US" sz="2800" dirty="0"/>
              <a:t>Có thể đặt tên cho quan hệ được tạo từ một biểu thức ĐSQH.</a:t>
            </a:r>
            <a:endParaRPr lang="en-US" altLang="en-US" sz="2800" dirty="0"/>
          </a:p>
          <a:p>
            <a:pPr algn="just" eaLnBrk="1" hangingPunct="1">
              <a:buClr>
                <a:schemeClr val="accent2"/>
              </a:buClr>
              <a:buSzTx/>
              <a:buFont typeface="Wingdings" panose="05000000000000000000" pitchFamily="2" charset="2"/>
            </a:pPr>
            <a:r>
              <a:rPr lang="en-US" altLang="en-US" sz="2800" dirty="0"/>
              <a:t>Có thể đổi tên các thuộc tính của quan hệ được tạo từ một biểu thức ĐSQH.</a:t>
            </a:r>
            <a:endParaRPr lang="en-US"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7347"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pSp>
        <p:nvGrpSpPr>
          <p:cNvPr id="57348" name="Group 4"/>
          <p:cNvGrpSpPr/>
          <p:nvPr/>
        </p:nvGrpSpPr>
        <p:grpSpPr>
          <a:xfrm>
            <a:off x="5943600" y="3733800"/>
            <a:ext cx="609600" cy="228600"/>
            <a:chOff x="3408" y="2880"/>
            <a:chExt cx="384" cy="144"/>
          </a:xfrm>
        </p:grpSpPr>
        <p:sp>
          <p:nvSpPr>
            <p:cNvPr id="57447" name="AutoShape 5"/>
            <p:cNvSpPr/>
            <p:nvPr/>
          </p:nvSpPr>
          <p:spPr>
            <a:xfrm rot="-5400000">
              <a:off x="3648" y="288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7448" name="AutoShape 6"/>
            <p:cNvSpPr/>
            <p:nvPr/>
          </p:nvSpPr>
          <p:spPr>
            <a:xfrm rot="5400000" flipH="1">
              <a:off x="3504" y="2880"/>
              <a:ext cx="144" cy="14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7449" name="Line 7"/>
            <p:cNvSpPr/>
            <p:nvPr/>
          </p:nvSpPr>
          <p:spPr>
            <a:xfrm>
              <a:off x="3408" y="2880"/>
              <a:ext cx="96" cy="0"/>
            </a:xfrm>
            <a:prstGeom prst="line">
              <a:avLst/>
            </a:prstGeom>
            <a:ln w="9525" cap="flat" cmpd="sng">
              <a:solidFill>
                <a:schemeClr val="tx1"/>
              </a:solidFill>
              <a:prstDash val="solid"/>
              <a:headEnd type="none" w="med" len="med"/>
              <a:tailEnd type="none" w="med" len="med"/>
            </a:ln>
          </p:spPr>
        </p:sp>
        <p:sp>
          <p:nvSpPr>
            <p:cNvPr id="57450" name="Line 8"/>
            <p:cNvSpPr/>
            <p:nvPr/>
          </p:nvSpPr>
          <p:spPr>
            <a:xfrm>
              <a:off x="3408" y="3024"/>
              <a:ext cx="96" cy="0"/>
            </a:xfrm>
            <a:prstGeom prst="line">
              <a:avLst/>
            </a:prstGeom>
            <a:ln w="9525" cap="flat" cmpd="sng">
              <a:solidFill>
                <a:schemeClr val="tx1"/>
              </a:solidFill>
              <a:prstDash val="solid"/>
              <a:headEnd type="none" w="med" len="med"/>
              <a:tailEnd type="none" w="med" len="med"/>
            </a:ln>
          </p:spPr>
        </p:sp>
      </p:grpSp>
      <p:sp>
        <p:nvSpPr>
          <p:cNvPr id="57349" name="Text Box 9"/>
          <p:cNvSpPr txBox="1"/>
          <p:nvPr/>
        </p:nvSpPr>
        <p:spPr>
          <a:xfrm>
            <a:off x="5929313" y="3387725"/>
            <a:ext cx="7477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t>mahv</a:t>
            </a:r>
            <a:endParaRPr lang="en-US" altLang="en-US" sz="2000" dirty="0"/>
          </a:p>
        </p:txBody>
      </p:sp>
      <p:graphicFrame>
        <p:nvGraphicFramePr>
          <p:cNvPr id="163099" name="Group 283"/>
          <p:cNvGraphicFramePr>
            <a:graphicFrameLocks noGrp="1"/>
          </p:cNvGraphicFramePr>
          <p:nvPr/>
        </p:nvGraphicFramePr>
        <p:xfrm>
          <a:off x="914400" y="4572000"/>
          <a:ext cx="2820988" cy="1920876"/>
        </p:xfrm>
        <a:graphic>
          <a:graphicData uri="http://schemas.openxmlformats.org/drawingml/2006/table">
            <a:tbl>
              <a:tblPr/>
              <a:tblGrid>
                <a:gridCol w="1295400"/>
                <a:gridCol w="735013"/>
                <a:gridCol w="790575"/>
              </a:tblGrid>
              <a:tr h="320146">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2500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974" name="Group 158"/>
          <p:cNvGraphicFramePr>
            <a:graphicFrameLocks noGrp="1"/>
          </p:cNvGraphicFramePr>
          <p:nvPr/>
        </p:nvGraphicFramePr>
        <p:xfrm>
          <a:off x="1143000" y="2362200"/>
          <a:ext cx="2286000" cy="1920876"/>
        </p:xfrm>
        <a:graphic>
          <a:graphicData uri="http://schemas.openxmlformats.org/drawingml/2006/table">
            <a:tbl>
              <a:tblPr/>
              <a:tblGrid>
                <a:gridCol w="671513"/>
                <a:gridCol w="1614487"/>
              </a:tblGrid>
              <a:tr h="320146">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HOCVIEN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2500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2500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Nguyen Van Lan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3098" name="Group 282"/>
          <p:cNvGraphicFramePr>
            <a:graphicFrameLocks noGrp="1"/>
          </p:cNvGraphicFramePr>
          <p:nvPr/>
        </p:nvGraphicFramePr>
        <p:xfrm>
          <a:off x="4321175" y="4114800"/>
          <a:ext cx="4518025" cy="1920876"/>
        </p:xfrm>
        <a:graphic>
          <a:graphicData uri="http://schemas.openxmlformats.org/drawingml/2006/table">
            <a:tbl>
              <a:tblPr/>
              <a:tblGrid>
                <a:gridCol w="694954"/>
                <a:gridCol w="1662633"/>
                <a:gridCol w="726170"/>
                <a:gridCol w="760672"/>
                <a:gridCol w="673596"/>
              </a:tblGrid>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Hoten</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Nguyen Van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Lan</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Nguyen Van Lan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Tran Hong Son</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Nguyen Le</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HV04</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Le Minh</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Null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44" name="Rectangle 14"/>
          <p:cNvSpPr/>
          <p:nvPr/>
        </p:nvSpPr>
        <p:spPr>
          <a:xfrm>
            <a:off x="1447800" y="842963"/>
            <a:ext cx="7239000" cy="7572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lnSpc>
                <a:spcPct val="90000"/>
              </a:lnSpc>
              <a:spcBef>
                <a:spcPct val="0"/>
              </a:spcBef>
              <a:buClrTx/>
              <a:buFontTx/>
              <a:buNone/>
            </a:pPr>
            <a:r>
              <a:rPr lang="en-US" altLang="en-US" sz="2400" b="1" dirty="0"/>
              <a:t>Ví dụ</a:t>
            </a:r>
            <a:r>
              <a:rPr lang="en-US" altLang="en-US" sz="2400" dirty="0"/>
              <a:t>: In ra danh sách tất cả các học viên và điểm số của các môn học mà học viên đó thi (nếu có)</a:t>
            </a:r>
            <a:endParaRPr lang="en-US" altLang="en-US" sz="2400" dirty="0"/>
          </a:p>
        </p:txBody>
      </p:sp>
      <p:sp>
        <p:nvSpPr>
          <p:cNvPr id="57445" name="Rectangle 15"/>
          <p:cNvSpPr/>
          <p:nvPr/>
        </p:nvSpPr>
        <p:spPr>
          <a:xfrm>
            <a:off x="4343400" y="3581400"/>
            <a:ext cx="15716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HOCVIEN</a:t>
            </a:r>
            <a:endParaRPr lang="en-US" altLang="en-US" sz="2400" dirty="0"/>
          </a:p>
        </p:txBody>
      </p:sp>
      <p:sp>
        <p:nvSpPr>
          <p:cNvPr id="57446" name="Rectangle 16"/>
          <p:cNvSpPr/>
          <p:nvPr/>
        </p:nvSpPr>
        <p:spPr>
          <a:xfrm>
            <a:off x="6858000" y="3581400"/>
            <a:ext cx="19304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KETQUATHI</a:t>
            </a:r>
            <a:endParaRPr lang="en-US"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58371"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58372" name="Rectangle 2"/>
          <p:cNvSpPr>
            <a:spLocks noGrp="1"/>
          </p:cNvSpPr>
          <p:nvPr>
            <p:ph type="title"/>
          </p:nvPr>
        </p:nvSpPr>
        <p:spPr/>
        <p:txBody>
          <a:bodyPr vert="horz" wrap="square" lIns="91440" tIns="45720" rIns="91440" bIns="45720" anchor="ctr" anchorCtr="0"/>
          <a:p>
            <a:pPr eaLnBrk="1" hangingPunct="1"/>
            <a:r>
              <a:rPr lang="en-US" altLang="en-US" dirty="0"/>
              <a:t>3.7 Phép chia (Division)</a:t>
            </a:r>
            <a:endParaRPr lang="en-US" altLang="en-US" dirty="0"/>
          </a:p>
        </p:txBody>
      </p:sp>
      <p:sp>
        <p:nvSpPr>
          <p:cNvPr id="58373" name="Rectangle 3"/>
          <p:cNvSpPr>
            <a:spLocks noGrp="1"/>
          </p:cNvSpPr>
          <p:nvPr>
            <p:ph idx="1"/>
          </p:nvPr>
        </p:nvSpPr>
        <p:spPr>
          <a:xfrm>
            <a:off x="809625" y="2214563"/>
            <a:ext cx="7958138" cy="4262437"/>
          </a:xfrm>
        </p:spPr>
        <p:txBody>
          <a:bodyPr vert="horz" wrap="square" lIns="91440" tIns="45720" rIns="91440" bIns="45720" anchor="t" anchorCtr="0"/>
          <a:p>
            <a:pPr eaLnBrk="1" hangingPunct="1">
              <a:lnSpc>
                <a:spcPct val="80000"/>
              </a:lnSpc>
            </a:pPr>
            <a:r>
              <a:rPr lang="en-US" altLang="en-US" sz="2600" dirty="0"/>
              <a:t>Được dùng để lấy ra một số bộ trong quan hệ R sao cho thỏa với </a:t>
            </a:r>
            <a:r>
              <a:rPr lang="en-US" altLang="en-US" sz="2600" u="sng" dirty="0"/>
              <a:t>tất cả</a:t>
            </a:r>
            <a:r>
              <a:rPr lang="en-US" altLang="en-US" sz="2600" dirty="0"/>
              <a:t> các bộ trong quan hệ S. Ký hiệu R </a:t>
            </a:r>
            <a:r>
              <a:rPr lang="en-US" altLang="en-US" sz="2600" b="1" dirty="0">
                <a:sym typeface="Symbol" panose="05050102010706020507" pitchFamily="18" charset="2"/>
              </a:rPr>
              <a:t></a:t>
            </a:r>
            <a:r>
              <a:rPr lang="en-US" altLang="en-US" sz="2600" dirty="0">
                <a:sym typeface="Symbol" panose="05050102010706020507" pitchFamily="18" charset="2"/>
              </a:rPr>
              <a:t> </a:t>
            </a:r>
            <a:r>
              <a:rPr lang="en-US" altLang="en-US" sz="2600" dirty="0"/>
              <a:t>S</a:t>
            </a:r>
            <a:endParaRPr lang="en-US" altLang="en-US" sz="2600" dirty="0"/>
          </a:p>
          <a:p>
            <a:pPr eaLnBrk="1" hangingPunct="1">
              <a:lnSpc>
                <a:spcPct val="80000"/>
              </a:lnSpc>
            </a:pPr>
            <a:r>
              <a:rPr lang="en-US" altLang="en-US" sz="2600" dirty="0"/>
              <a:t>Cho hai quan hệ </a:t>
            </a:r>
            <a:r>
              <a:rPr lang="en-US" altLang="en-US" sz="2300" dirty="0"/>
              <a:t>R(Z) và S(X)</a:t>
            </a:r>
            <a:endParaRPr lang="en-US" altLang="en-US" sz="2300" dirty="0"/>
          </a:p>
          <a:p>
            <a:pPr lvl="1" eaLnBrk="1" hangingPunct="1">
              <a:lnSpc>
                <a:spcPct val="80000"/>
              </a:lnSpc>
            </a:pPr>
            <a:r>
              <a:rPr lang="en-US" altLang="en-US" sz="2300" dirty="0"/>
              <a:t>Z là tập thuộc tính của R, X là tập thuộc tính của S</a:t>
            </a:r>
            <a:endParaRPr lang="en-US" altLang="en-US" sz="2300" dirty="0"/>
          </a:p>
          <a:p>
            <a:pPr lvl="1" eaLnBrk="1" hangingPunct="1">
              <a:lnSpc>
                <a:spcPct val="80000"/>
              </a:lnSpc>
            </a:pPr>
            <a:r>
              <a:rPr lang="en-US" altLang="en-US" sz="2300" dirty="0"/>
              <a:t>X </a:t>
            </a:r>
            <a:r>
              <a:rPr lang="en-US" altLang="en-US" sz="2300" dirty="0">
                <a:sym typeface="Symbol" panose="05050102010706020507" pitchFamily="18" charset="2"/>
              </a:rPr>
              <a:t> Z</a:t>
            </a:r>
            <a:endParaRPr lang="en-US" altLang="en-US" sz="2300" dirty="0"/>
          </a:p>
          <a:p>
            <a:pPr eaLnBrk="1" hangingPunct="1">
              <a:lnSpc>
                <a:spcPct val="80000"/>
              </a:lnSpc>
            </a:pPr>
            <a:r>
              <a:rPr lang="en-US" altLang="en-US" sz="2600" dirty="0"/>
              <a:t>Kết quả của phép chia R </a:t>
            </a:r>
            <a:r>
              <a:rPr lang="en-US" altLang="en-US" sz="2600" b="1" dirty="0">
                <a:sym typeface="Symbol" panose="05050102010706020507" pitchFamily="18" charset="2"/>
              </a:rPr>
              <a:t></a:t>
            </a:r>
            <a:r>
              <a:rPr lang="en-US" altLang="en-US" sz="2600" dirty="0">
                <a:sym typeface="Symbol" panose="05050102010706020507" pitchFamily="18" charset="2"/>
              </a:rPr>
              <a:t> </a:t>
            </a:r>
            <a:r>
              <a:rPr lang="en-US" altLang="en-US" sz="2600" dirty="0"/>
              <a:t>S là một quan hệ T(Y) </a:t>
            </a:r>
            <a:endParaRPr lang="en-US" altLang="en-US" sz="2600" dirty="0"/>
          </a:p>
          <a:p>
            <a:pPr lvl="1" eaLnBrk="1" hangingPunct="1">
              <a:lnSpc>
                <a:spcPct val="80000"/>
              </a:lnSpc>
            </a:pPr>
            <a:r>
              <a:rPr lang="en-US" altLang="en-US" sz="2300" dirty="0"/>
              <a:t>Với Y=Z-X</a:t>
            </a:r>
            <a:endParaRPr lang="en-US" altLang="en-US" sz="2300" dirty="0"/>
          </a:p>
          <a:p>
            <a:pPr lvl="1" eaLnBrk="1" hangingPunct="1">
              <a:lnSpc>
                <a:spcPct val="80000"/>
              </a:lnSpc>
            </a:pPr>
            <a:r>
              <a:rPr lang="en-US" altLang="en-US" sz="2000" dirty="0"/>
              <a:t>Có t là một bộ của T nếu </a:t>
            </a:r>
            <a:r>
              <a:rPr lang="en-US" altLang="en-US" sz="2000" u="sng" dirty="0"/>
              <a:t>với mọi bộ</a:t>
            </a:r>
            <a:r>
              <a:rPr lang="en-US" altLang="en-US" sz="2000" dirty="0"/>
              <a:t> </a:t>
            </a:r>
            <a:r>
              <a:rPr lang="en-US" altLang="en-US" sz="2000" dirty="0">
                <a:sym typeface="Symbol" panose="05050102010706020507" pitchFamily="18" charset="2"/>
              </a:rPr>
              <a:t>t</a:t>
            </a:r>
            <a:r>
              <a:rPr lang="en-US" altLang="en-US" sz="2000" baseline="-25000" dirty="0">
                <a:sym typeface="Symbol" panose="05050102010706020507" pitchFamily="18" charset="2"/>
              </a:rPr>
              <a:t>S</a:t>
            </a:r>
            <a:r>
              <a:rPr lang="en-US" altLang="en-US" sz="2000" dirty="0">
                <a:sym typeface="Symbol" panose="05050102010706020507" pitchFamily="18" charset="2"/>
              </a:rPr>
              <a:t>S, tồn tại bộ t</a:t>
            </a:r>
            <a:r>
              <a:rPr lang="en-US" altLang="en-US" sz="2000" baseline="-25000" dirty="0">
                <a:sym typeface="Symbol" panose="05050102010706020507" pitchFamily="18" charset="2"/>
              </a:rPr>
              <a:t>R</a:t>
            </a:r>
            <a:r>
              <a:rPr lang="en-US" altLang="en-US" sz="2000" dirty="0">
                <a:sym typeface="Symbol" panose="05050102010706020507" pitchFamily="18" charset="2"/>
              </a:rPr>
              <a:t>R thỏa 2 điều kiện</a:t>
            </a:r>
            <a:endParaRPr lang="en-US" altLang="en-US" sz="2000" dirty="0">
              <a:sym typeface="Symbol" panose="05050102010706020507" pitchFamily="18" charset="2"/>
            </a:endParaRPr>
          </a:p>
          <a:p>
            <a:pPr lvl="2" eaLnBrk="1" hangingPunct="1">
              <a:lnSpc>
                <a:spcPct val="80000"/>
              </a:lnSpc>
            </a:pPr>
            <a:r>
              <a:rPr lang="en-US" altLang="en-US" sz="1800" dirty="0">
                <a:sym typeface="Symbol" panose="05050102010706020507" pitchFamily="18" charset="2"/>
              </a:rPr>
              <a:t>t</a:t>
            </a:r>
            <a:r>
              <a:rPr lang="en-US" altLang="en-US" sz="1800" baseline="-25000" dirty="0">
                <a:sym typeface="Symbol" panose="05050102010706020507" pitchFamily="18" charset="2"/>
              </a:rPr>
              <a:t>R</a:t>
            </a:r>
            <a:r>
              <a:rPr lang="en-US" altLang="en-US" sz="1800" dirty="0">
                <a:sym typeface="Symbol" panose="05050102010706020507" pitchFamily="18" charset="2"/>
              </a:rPr>
              <a:t>(Y) = t</a:t>
            </a:r>
            <a:endParaRPr lang="en-US" altLang="en-US" sz="1800" dirty="0">
              <a:sym typeface="Symbol" panose="05050102010706020507" pitchFamily="18" charset="2"/>
            </a:endParaRPr>
          </a:p>
          <a:p>
            <a:pPr lvl="2" eaLnBrk="1" hangingPunct="1">
              <a:lnSpc>
                <a:spcPct val="80000"/>
              </a:lnSpc>
            </a:pPr>
            <a:r>
              <a:rPr lang="en-US" altLang="en-US" sz="1800" dirty="0">
                <a:sym typeface="Symbol" panose="05050102010706020507" pitchFamily="18" charset="2"/>
              </a:rPr>
              <a:t>t</a:t>
            </a:r>
            <a:r>
              <a:rPr lang="en-US" altLang="en-US" sz="1800" baseline="-25000" dirty="0">
                <a:sym typeface="Symbol" panose="05050102010706020507" pitchFamily="18" charset="2"/>
              </a:rPr>
              <a:t>R</a:t>
            </a:r>
            <a:r>
              <a:rPr lang="en-US" altLang="en-US" sz="1800" dirty="0">
                <a:sym typeface="Symbol" panose="05050102010706020507" pitchFamily="18" charset="2"/>
              </a:rPr>
              <a:t>(X) = t</a:t>
            </a:r>
            <a:r>
              <a:rPr lang="en-US" altLang="en-US" sz="1800" baseline="-25000" dirty="0">
                <a:sym typeface="Symbol" panose="05050102010706020507" pitchFamily="18" charset="2"/>
              </a:rPr>
              <a:t>S</a:t>
            </a:r>
            <a:r>
              <a:rPr lang="en-US" altLang="en-US" sz="1800" dirty="0">
                <a:sym typeface="Symbol" panose="05050102010706020507" pitchFamily="18" charset="2"/>
              </a:rPr>
              <a:t>(X)</a:t>
            </a:r>
            <a:endParaRPr lang="en-US" altLang="en-US" sz="1800" dirty="0">
              <a:sym typeface="Symbol" panose="05050102010706020507" pitchFamily="18" charset="2"/>
            </a:endParaRPr>
          </a:p>
          <a:p>
            <a:pPr eaLnBrk="1" hangingPunct="1">
              <a:lnSpc>
                <a:spcPct val="80000"/>
              </a:lnSpc>
            </a:pPr>
            <a:r>
              <a:rPr lang="en-US" altLang="en-US" sz="2400" dirty="0"/>
              <a:t>Có nghĩa là:</a:t>
            </a:r>
            <a:endParaRPr lang="en-US" altLang="en-US" sz="2400" dirty="0"/>
          </a:p>
          <a:p>
            <a:pPr lvl="1" eaLnBrk="1" hangingPunct="1">
              <a:lnSpc>
                <a:spcPct val="80000"/>
              </a:lnSpc>
            </a:pPr>
            <a:r>
              <a:rPr lang="en-US" altLang="en-US" sz="2000" dirty="0"/>
              <a:t>T(Y) x S(X) </a:t>
            </a:r>
            <a:r>
              <a:rPr lang="en-US" altLang="en-US" sz="2000" dirty="0">
                <a:sym typeface="Symbol" panose="05050102010706020507" pitchFamily="18" charset="2"/>
              </a:rPr>
              <a:t> R(Z)</a:t>
            </a:r>
            <a:endParaRPr lang="en-US" altLang="en-US" sz="2000" dirty="0"/>
          </a:p>
        </p:txBody>
      </p:sp>
      <p:grpSp>
        <p:nvGrpSpPr>
          <p:cNvPr id="58374" name="Group 4"/>
          <p:cNvGrpSpPr/>
          <p:nvPr/>
        </p:nvGrpSpPr>
        <p:grpSpPr>
          <a:xfrm>
            <a:off x="4648200" y="5486400"/>
            <a:ext cx="3429000" cy="762000"/>
            <a:chOff x="2976" y="3456"/>
            <a:chExt cx="2160" cy="480"/>
          </a:xfrm>
        </p:grpSpPr>
        <p:grpSp>
          <p:nvGrpSpPr>
            <p:cNvPr id="58375" name="Group 5"/>
            <p:cNvGrpSpPr/>
            <p:nvPr/>
          </p:nvGrpSpPr>
          <p:grpSpPr>
            <a:xfrm>
              <a:off x="2976" y="3680"/>
              <a:ext cx="816" cy="192"/>
              <a:chOff x="3024" y="3728"/>
              <a:chExt cx="816" cy="192"/>
            </a:xfrm>
          </p:grpSpPr>
          <p:grpSp>
            <p:nvGrpSpPr>
              <p:cNvPr id="58390" name="Group 6"/>
              <p:cNvGrpSpPr/>
              <p:nvPr/>
            </p:nvGrpSpPr>
            <p:grpSpPr>
              <a:xfrm>
                <a:off x="3024" y="3744"/>
                <a:ext cx="816" cy="144"/>
                <a:chOff x="2640" y="3744"/>
                <a:chExt cx="816" cy="144"/>
              </a:xfrm>
            </p:grpSpPr>
            <p:sp>
              <p:nvSpPr>
                <p:cNvPr id="58393" name="Rectangle 7"/>
                <p:cNvSpPr/>
                <p:nvPr/>
              </p:nvSpPr>
              <p:spPr>
                <a:xfrm>
                  <a:off x="2640" y="3744"/>
                  <a:ext cx="480" cy="144"/>
                </a:xfrm>
                <a:prstGeom prst="rect">
                  <a:avLst/>
                </a:prstGeom>
                <a:solidFill>
                  <a:srgbClr val="FF99CC">
                    <a:alpha val="79999"/>
                  </a:srgbClr>
                </a:solidFill>
                <a:ln w="12700" cap="flat" cmpd="sng">
                  <a:solidFill>
                    <a:srgbClr val="FF99CC"/>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8394" name="Rectangle 8"/>
                <p:cNvSpPr/>
                <p:nvPr/>
              </p:nvSpPr>
              <p:spPr>
                <a:xfrm>
                  <a:off x="3120" y="3744"/>
                  <a:ext cx="336" cy="144"/>
                </a:xfrm>
                <a:prstGeom prst="rect">
                  <a:avLst/>
                </a:prstGeom>
                <a:solidFill>
                  <a:srgbClr val="99CCFF">
                    <a:alpha val="79999"/>
                  </a:srgbClr>
                </a:solidFill>
                <a:ln w="12700" cap="flat" cmpd="sng">
                  <a:solidFill>
                    <a:srgbClr val="99CCFF"/>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grpSp>
          <p:sp>
            <p:nvSpPr>
              <p:cNvPr id="58391" name="Text Box 9"/>
              <p:cNvSpPr txBox="1"/>
              <p:nvPr/>
            </p:nvSpPr>
            <p:spPr>
              <a:xfrm>
                <a:off x="3024" y="3728"/>
                <a:ext cx="480"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X</a:t>
                </a:r>
                <a:endParaRPr lang="en-US" altLang="en-US" sz="1400" dirty="0">
                  <a:latin typeface="Tahoma" panose="020B0604030504040204" pitchFamily="34" charset="0"/>
                </a:endParaRPr>
              </a:p>
            </p:txBody>
          </p:sp>
          <p:sp>
            <p:nvSpPr>
              <p:cNvPr id="58392" name="Text Box 10"/>
              <p:cNvSpPr txBox="1"/>
              <p:nvPr/>
            </p:nvSpPr>
            <p:spPr>
              <a:xfrm>
                <a:off x="3456" y="3728"/>
                <a:ext cx="384"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Y</a:t>
                </a:r>
                <a:endParaRPr lang="en-US" altLang="en-US" sz="1400" dirty="0">
                  <a:latin typeface="Tahoma" panose="020B0604030504040204" pitchFamily="34" charset="0"/>
                </a:endParaRPr>
              </a:p>
            </p:txBody>
          </p:sp>
        </p:grpSp>
        <p:sp>
          <p:nvSpPr>
            <p:cNvPr id="58376" name="Rectangle 11"/>
            <p:cNvSpPr/>
            <p:nvPr/>
          </p:nvSpPr>
          <p:spPr>
            <a:xfrm>
              <a:off x="4032" y="3648"/>
              <a:ext cx="480" cy="288"/>
            </a:xfrm>
            <a:prstGeom prst="rect">
              <a:avLst/>
            </a:prstGeom>
            <a:solidFill>
              <a:srgbClr val="FF99CC">
                <a:alpha val="79999"/>
              </a:srgbClr>
            </a:solidFill>
            <a:ln w="12700" cap="flat" cmpd="sng">
              <a:solidFill>
                <a:srgbClr val="FF99CC"/>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8377" name="Rectangle 12"/>
            <p:cNvSpPr/>
            <p:nvPr/>
          </p:nvSpPr>
          <p:spPr>
            <a:xfrm>
              <a:off x="4800" y="3696"/>
              <a:ext cx="336" cy="144"/>
            </a:xfrm>
            <a:prstGeom prst="rect">
              <a:avLst/>
            </a:prstGeom>
            <a:solidFill>
              <a:srgbClr val="99CCFF">
                <a:alpha val="79999"/>
              </a:srgbClr>
            </a:solidFill>
            <a:ln w="12700" cap="flat" cmpd="sng">
              <a:solidFill>
                <a:srgbClr val="99CCFF"/>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grpSp>
          <p:nvGrpSpPr>
            <p:cNvPr id="58378" name="Group 13"/>
            <p:cNvGrpSpPr/>
            <p:nvPr/>
          </p:nvGrpSpPr>
          <p:grpSpPr>
            <a:xfrm>
              <a:off x="4800" y="3456"/>
              <a:ext cx="336" cy="480"/>
              <a:chOff x="4704" y="3504"/>
              <a:chExt cx="480" cy="480"/>
            </a:xfrm>
          </p:grpSpPr>
          <p:sp>
            <p:nvSpPr>
              <p:cNvPr id="58387" name="Rectangle 14"/>
              <p:cNvSpPr/>
              <p:nvPr/>
            </p:nvSpPr>
            <p:spPr>
              <a:xfrm>
                <a:off x="4704" y="3504"/>
                <a:ext cx="480" cy="480"/>
              </a:xfrm>
              <a:prstGeom prst="rect">
                <a:avLst/>
              </a:prstGeom>
              <a:noFill/>
              <a:ln w="1270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8388" name="Text Box 15"/>
              <p:cNvSpPr txBox="1"/>
              <p:nvPr/>
            </p:nvSpPr>
            <p:spPr>
              <a:xfrm>
                <a:off x="4704" y="3504"/>
                <a:ext cx="480"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T(Y)</a:t>
                </a:r>
                <a:endParaRPr lang="en-US" altLang="en-US" sz="1400" dirty="0">
                  <a:latin typeface="Tahoma" panose="020B0604030504040204" pitchFamily="34" charset="0"/>
                </a:endParaRPr>
              </a:p>
            </p:txBody>
          </p:sp>
          <p:sp>
            <p:nvSpPr>
              <p:cNvPr id="58389" name="Line 16"/>
              <p:cNvSpPr/>
              <p:nvPr/>
            </p:nvSpPr>
            <p:spPr>
              <a:xfrm>
                <a:off x="4704" y="3696"/>
                <a:ext cx="480" cy="0"/>
              </a:xfrm>
              <a:prstGeom prst="line">
                <a:avLst/>
              </a:prstGeom>
              <a:ln w="12700" cap="flat" cmpd="sng">
                <a:solidFill>
                  <a:schemeClr val="tx1"/>
                </a:solidFill>
                <a:prstDash val="solid"/>
                <a:headEnd type="none" w="med" len="med"/>
                <a:tailEnd type="none" w="med" len="med"/>
              </a:ln>
            </p:spPr>
          </p:sp>
        </p:grpSp>
        <p:grpSp>
          <p:nvGrpSpPr>
            <p:cNvPr id="58379" name="Group 17"/>
            <p:cNvGrpSpPr/>
            <p:nvPr/>
          </p:nvGrpSpPr>
          <p:grpSpPr>
            <a:xfrm>
              <a:off x="4032" y="3456"/>
              <a:ext cx="480" cy="480"/>
              <a:chOff x="3888" y="3504"/>
              <a:chExt cx="480" cy="480"/>
            </a:xfrm>
          </p:grpSpPr>
          <p:sp>
            <p:nvSpPr>
              <p:cNvPr id="58384" name="Rectangle 18"/>
              <p:cNvSpPr/>
              <p:nvPr/>
            </p:nvSpPr>
            <p:spPr>
              <a:xfrm>
                <a:off x="3888" y="3504"/>
                <a:ext cx="480" cy="480"/>
              </a:xfrm>
              <a:prstGeom prst="rect">
                <a:avLst/>
              </a:prstGeom>
              <a:noFill/>
              <a:ln w="1270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8385" name="Text Box 19"/>
              <p:cNvSpPr txBox="1"/>
              <p:nvPr/>
            </p:nvSpPr>
            <p:spPr>
              <a:xfrm>
                <a:off x="3888" y="3504"/>
                <a:ext cx="480"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S(X)</a:t>
                </a:r>
                <a:endParaRPr lang="en-US" altLang="en-US" sz="1400" dirty="0">
                  <a:latin typeface="Tahoma" panose="020B0604030504040204" pitchFamily="34" charset="0"/>
                </a:endParaRPr>
              </a:p>
            </p:txBody>
          </p:sp>
          <p:sp>
            <p:nvSpPr>
              <p:cNvPr id="58386" name="Line 20"/>
              <p:cNvSpPr/>
              <p:nvPr/>
            </p:nvSpPr>
            <p:spPr>
              <a:xfrm>
                <a:off x="3888" y="3696"/>
                <a:ext cx="480" cy="0"/>
              </a:xfrm>
              <a:prstGeom prst="line">
                <a:avLst/>
              </a:prstGeom>
              <a:ln w="12700" cap="flat" cmpd="sng">
                <a:solidFill>
                  <a:schemeClr val="tx1"/>
                </a:solidFill>
                <a:prstDash val="solid"/>
                <a:headEnd type="none" w="med" len="med"/>
                <a:tailEnd type="none" w="med" len="med"/>
              </a:ln>
            </p:spPr>
          </p:sp>
        </p:grpSp>
        <p:grpSp>
          <p:nvGrpSpPr>
            <p:cNvPr id="58380" name="Group 21"/>
            <p:cNvGrpSpPr/>
            <p:nvPr/>
          </p:nvGrpSpPr>
          <p:grpSpPr>
            <a:xfrm>
              <a:off x="2976" y="3456"/>
              <a:ext cx="816" cy="480"/>
              <a:chOff x="2640" y="3504"/>
              <a:chExt cx="816" cy="480"/>
            </a:xfrm>
          </p:grpSpPr>
          <p:sp>
            <p:nvSpPr>
              <p:cNvPr id="58381" name="Rectangle 22"/>
              <p:cNvSpPr/>
              <p:nvPr/>
            </p:nvSpPr>
            <p:spPr>
              <a:xfrm>
                <a:off x="2640" y="3504"/>
                <a:ext cx="816" cy="480"/>
              </a:xfrm>
              <a:prstGeom prst="rect">
                <a:avLst/>
              </a:prstGeom>
              <a:noFill/>
              <a:ln w="1270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8382" name="Text Box 23"/>
              <p:cNvSpPr txBox="1"/>
              <p:nvPr/>
            </p:nvSpPr>
            <p:spPr>
              <a:xfrm>
                <a:off x="2640" y="3504"/>
                <a:ext cx="816"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R(Z)</a:t>
                </a:r>
                <a:endParaRPr lang="en-US" altLang="en-US" sz="1400" dirty="0">
                  <a:latin typeface="Tahoma" panose="020B0604030504040204" pitchFamily="34" charset="0"/>
                </a:endParaRPr>
              </a:p>
            </p:txBody>
          </p:sp>
          <p:sp>
            <p:nvSpPr>
              <p:cNvPr id="58383" name="Line 24"/>
              <p:cNvSpPr/>
              <p:nvPr/>
            </p:nvSpPr>
            <p:spPr>
              <a:xfrm>
                <a:off x="2640" y="3696"/>
                <a:ext cx="816" cy="1"/>
              </a:xfrm>
              <a:prstGeom prst="line">
                <a:avLst/>
              </a:prstGeom>
              <a:ln w="12700" cap="flat" cmpd="sng">
                <a:solidFill>
                  <a:schemeClr val="tx1"/>
                </a:solidFill>
                <a:prstDash val="solid"/>
                <a:headEnd type="none" w="med" len="med"/>
                <a:tailEnd type="none" w="med" len="med"/>
              </a:ln>
            </p:spPr>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0419"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60420" name="Rectangle 2"/>
          <p:cNvSpPr>
            <a:spLocks noGrp="1"/>
          </p:cNvSpPr>
          <p:nvPr>
            <p:ph type="title"/>
          </p:nvPr>
        </p:nvSpPr>
        <p:spPr/>
        <p:txBody>
          <a:bodyPr vert="horz" wrap="square" lIns="91440" tIns="45720" rIns="91440" bIns="45720" anchor="ctr" anchorCtr="0"/>
          <a:p>
            <a:pPr eaLnBrk="1" hangingPunct="1"/>
            <a:r>
              <a:rPr lang="en-US" altLang="en-US" dirty="0"/>
              <a:t>3.7 Phép chia (2)</a:t>
            </a:r>
            <a:endParaRPr lang="en-US" altLang="en-US" dirty="0"/>
          </a:p>
        </p:txBody>
      </p:sp>
      <p:sp>
        <p:nvSpPr>
          <p:cNvPr id="60421" name="Rectangle 3"/>
          <p:cNvSpPr>
            <a:spLocks noGrp="1"/>
          </p:cNvSpPr>
          <p:nvPr>
            <p:ph idx="1"/>
          </p:nvPr>
        </p:nvSpPr>
        <p:spPr/>
        <p:txBody>
          <a:bodyPr vert="horz" wrap="square" lIns="91440" tIns="45720" rIns="91440" bIns="45720" anchor="t" anchorCtr="0"/>
          <a:p>
            <a:pPr eaLnBrk="1" hangingPunct="1"/>
            <a:r>
              <a:rPr lang="en-US" altLang="en-US" dirty="0"/>
              <a:t>Ví dụ</a:t>
            </a:r>
            <a:endParaRPr lang="en-US" altLang="en-US" dirty="0"/>
          </a:p>
          <a:p>
            <a:pPr eaLnBrk="1" hangingPunct="1">
              <a:buNone/>
            </a:pPr>
            <a:endParaRPr lang="en-US" altLang="en-US" dirty="0"/>
          </a:p>
          <a:p>
            <a:pPr eaLnBrk="1" hangingPunct="1"/>
            <a:endParaRPr lang="en-US" altLang="en-US" dirty="0"/>
          </a:p>
          <a:p>
            <a:pPr eaLnBrk="1" hangingPunct="1">
              <a:buNone/>
            </a:pPr>
            <a:endParaRPr lang="en-US" altLang="en-US" dirty="0"/>
          </a:p>
          <a:p>
            <a:pPr eaLnBrk="1" hangingPunct="1"/>
            <a:endParaRPr lang="en-US" altLang="en-US" dirty="0"/>
          </a:p>
        </p:txBody>
      </p:sp>
      <p:grpSp>
        <p:nvGrpSpPr>
          <p:cNvPr id="60422" name="Group 182"/>
          <p:cNvGrpSpPr/>
          <p:nvPr/>
        </p:nvGrpSpPr>
        <p:grpSpPr>
          <a:xfrm>
            <a:off x="914400" y="3124200"/>
            <a:ext cx="2743200" cy="2819400"/>
            <a:chOff x="240" y="1392"/>
            <a:chExt cx="1728" cy="1776"/>
          </a:xfrm>
        </p:grpSpPr>
        <p:sp>
          <p:nvSpPr>
            <p:cNvPr id="60461" name="Text Box 183"/>
            <p:cNvSpPr txBox="1"/>
            <p:nvPr/>
          </p:nvSpPr>
          <p:spPr>
            <a:xfrm>
              <a:off x="528" y="139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rPr>
                <a:t>A</a:t>
              </a:r>
              <a:endParaRPr lang="en-US" altLang="en-US" sz="1400" dirty="0">
                <a:solidFill>
                  <a:srgbClr val="000000"/>
                </a:solidFill>
                <a:latin typeface="Tahoma" panose="020B0604030504040204" pitchFamily="34" charset="0"/>
              </a:endParaRPr>
            </a:p>
          </p:txBody>
        </p:sp>
        <p:sp>
          <p:nvSpPr>
            <p:cNvPr id="60462" name="Text Box 184"/>
            <p:cNvSpPr txBox="1"/>
            <p:nvPr/>
          </p:nvSpPr>
          <p:spPr>
            <a:xfrm>
              <a:off x="816" y="139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rPr>
                <a:t>B</a:t>
              </a:r>
              <a:endParaRPr lang="en-US" altLang="en-US" sz="1400" dirty="0">
                <a:solidFill>
                  <a:srgbClr val="000000"/>
                </a:solidFill>
                <a:latin typeface="Tahoma" panose="020B0604030504040204" pitchFamily="34" charset="0"/>
              </a:endParaRPr>
            </a:p>
          </p:txBody>
        </p:sp>
        <p:sp>
          <p:nvSpPr>
            <p:cNvPr id="60463" name="Text Box 185"/>
            <p:cNvSpPr txBox="1"/>
            <p:nvPr/>
          </p:nvSpPr>
          <p:spPr>
            <a:xfrm>
              <a:off x="528" y="163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grpSp>
          <p:nvGrpSpPr>
            <p:cNvPr id="60464" name="Group 186"/>
            <p:cNvGrpSpPr/>
            <p:nvPr/>
          </p:nvGrpSpPr>
          <p:grpSpPr>
            <a:xfrm>
              <a:off x="240" y="1392"/>
              <a:ext cx="1728" cy="192"/>
              <a:chOff x="528" y="1392"/>
              <a:chExt cx="1440" cy="192"/>
            </a:xfrm>
          </p:grpSpPr>
          <p:sp>
            <p:nvSpPr>
              <p:cNvPr id="60517" name="Line 187"/>
              <p:cNvSpPr/>
              <p:nvPr/>
            </p:nvSpPr>
            <p:spPr>
              <a:xfrm>
                <a:off x="528" y="1584"/>
                <a:ext cx="1440" cy="0"/>
              </a:xfrm>
              <a:prstGeom prst="line">
                <a:avLst/>
              </a:prstGeom>
              <a:ln w="12700" cap="flat" cmpd="sng">
                <a:solidFill>
                  <a:schemeClr val="tx1"/>
                </a:solidFill>
                <a:prstDash val="solid"/>
                <a:headEnd type="none" w="med" len="med"/>
                <a:tailEnd type="none" w="med" len="med"/>
              </a:ln>
            </p:spPr>
          </p:sp>
          <p:sp>
            <p:nvSpPr>
              <p:cNvPr id="60518" name="Line 188"/>
              <p:cNvSpPr/>
              <p:nvPr/>
            </p:nvSpPr>
            <p:spPr>
              <a:xfrm>
                <a:off x="528" y="1392"/>
                <a:ext cx="1440" cy="0"/>
              </a:xfrm>
              <a:prstGeom prst="line">
                <a:avLst/>
              </a:prstGeom>
              <a:ln w="12700" cap="flat" cmpd="sng">
                <a:solidFill>
                  <a:schemeClr val="tx1"/>
                </a:solidFill>
                <a:prstDash val="solid"/>
                <a:headEnd type="none" w="med" len="med"/>
                <a:tailEnd type="none" w="med" len="med"/>
              </a:ln>
            </p:spPr>
          </p:sp>
        </p:grpSp>
        <p:sp>
          <p:nvSpPr>
            <p:cNvPr id="60465" name="Line 189"/>
            <p:cNvSpPr/>
            <p:nvPr/>
          </p:nvSpPr>
          <p:spPr>
            <a:xfrm>
              <a:off x="528" y="3168"/>
              <a:ext cx="1440" cy="0"/>
            </a:xfrm>
            <a:prstGeom prst="line">
              <a:avLst/>
            </a:prstGeom>
            <a:ln w="12700" cap="flat" cmpd="sng">
              <a:solidFill>
                <a:schemeClr val="tx1"/>
              </a:solidFill>
              <a:prstDash val="solid"/>
              <a:headEnd type="none" w="med" len="med"/>
              <a:tailEnd type="none" w="med" len="med"/>
            </a:ln>
          </p:spPr>
        </p:sp>
        <p:sp>
          <p:nvSpPr>
            <p:cNvPr id="60466" name="Text Box 190"/>
            <p:cNvSpPr txBox="1"/>
            <p:nvPr/>
          </p:nvSpPr>
          <p:spPr>
            <a:xfrm>
              <a:off x="528" y="240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67" name="Text Box 191"/>
            <p:cNvSpPr txBox="1"/>
            <p:nvPr/>
          </p:nvSpPr>
          <p:spPr>
            <a:xfrm>
              <a:off x="816" y="163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68" name="Text Box 192"/>
            <p:cNvSpPr txBox="1"/>
            <p:nvPr/>
          </p:nvSpPr>
          <p:spPr>
            <a:xfrm>
              <a:off x="816" y="240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grpSp>
          <p:nvGrpSpPr>
            <p:cNvPr id="60469" name="Group 193"/>
            <p:cNvGrpSpPr/>
            <p:nvPr/>
          </p:nvGrpSpPr>
          <p:grpSpPr>
            <a:xfrm>
              <a:off x="528" y="1392"/>
              <a:ext cx="1440" cy="1776"/>
              <a:chOff x="3120" y="1968"/>
              <a:chExt cx="1440" cy="624"/>
            </a:xfrm>
          </p:grpSpPr>
          <p:sp>
            <p:nvSpPr>
              <p:cNvPr id="60511" name="Line 194"/>
              <p:cNvSpPr/>
              <p:nvPr/>
            </p:nvSpPr>
            <p:spPr>
              <a:xfrm>
                <a:off x="3408" y="1968"/>
                <a:ext cx="0" cy="624"/>
              </a:xfrm>
              <a:prstGeom prst="line">
                <a:avLst/>
              </a:prstGeom>
              <a:ln w="12700" cap="flat" cmpd="sng">
                <a:solidFill>
                  <a:schemeClr val="tx1"/>
                </a:solidFill>
                <a:prstDash val="solid"/>
                <a:headEnd type="none" w="med" len="med"/>
                <a:tailEnd type="none" w="med" len="med"/>
              </a:ln>
            </p:spPr>
          </p:sp>
          <p:sp>
            <p:nvSpPr>
              <p:cNvPr id="60512" name="Line 195"/>
              <p:cNvSpPr/>
              <p:nvPr/>
            </p:nvSpPr>
            <p:spPr>
              <a:xfrm>
                <a:off x="3120" y="1968"/>
                <a:ext cx="0" cy="624"/>
              </a:xfrm>
              <a:prstGeom prst="line">
                <a:avLst/>
              </a:prstGeom>
              <a:ln w="12700" cap="flat" cmpd="sng">
                <a:solidFill>
                  <a:schemeClr val="tx1"/>
                </a:solidFill>
                <a:prstDash val="solid"/>
                <a:headEnd type="none" w="med" len="med"/>
                <a:tailEnd type="none" w="med" len="med"/>
              </a:ln>
            </p:spPr>
          </p:sp>
          <p:sp>
            <p:nvSpPr>
              <p:cNvPr id="60513" name="Line 196"/>
              <p:cNvSpPr/>
              <p:nvPr/>
            </p:nvSpPr>
            <p:spPr>
              <a:xfrm>
                <a:off x="3696" y="1968"/>
                <a:ext cx="0" cy="624"/>
              </a:xfrm>
              <a:prstGeom prst="line">
                <a:avLst/>
              </a:prstGeom>
              <a:ln w="12700" cap="flat" cmpd="sng">
                <a:solidFill>
                  <a:schemeClr val="tx1"/>
                </a:solidFill>
                <a:prstDash val="solid"/>
                <a:headEnd type="none" w="med" len="med"/>
                <a:tailEnd type="none" w="med" len="med"/>
              </a:ln>
            </p:spPr>
          </p:sp>
          <p:sp>
            <p:nvSpPr>
              <p:cNvPr id="60514" name="Line 197"/>
              <p:cNvSpPr/>
              <p:nvPr/>
            </p:nvSpPr>
            <p:spPr>
              <a:xfrm>
                <a:off x="3984" y="1968"/>
                <a:ext cx="0" cy="624"/>
              </a:xfrm>
              <a:prstGeom prst="line">
                <a:avLst/>
              </a:prstGeom>
              <a:ln w="12700" cap="flat" cmpd="sng">
                <a:solidFill>
                  <a:schemeClr val="tx1"/>
                </a:solidFill>
                <a:prstDash val="solid"/>
                <a:headEnd type="none" w="med" len="med"/>
                <a:tailEnd type="none" w="med" len="med"/>
              </a:ln>
            </p:spPr>
          </p:sp>
          <p:sp>
            <p:nvSpPr>
              <p:cNvPr id="60515" name="Line 198"/>
              <p:cNvSpPr/>
              <p:nvPr/>
            </p:nvSpPr>
            <p:spPr>
              <a:xfrm>
                <a:off x="4272" y="1968"/>
                <a:ext cx="0" cy="624"/>
              </a:xfrm>
              <a:prstGeom prst="line">
                <a:avLst/>
              </a:prstGeom>
              <a:ln w="12700" cap="flat" cmpd="sng">
                <a:solidFill>
                  <a:schemeClr val="tx1"/>
                </a:solidFill>
                <a:prstDash val="solid"/>
                <a:headEnd type="none" w="med" len="med"/>
                <a:tailEnd type="none" w="med" len="med"/>
              </a:ln>
            </p:spPr>
          </p:sp>
          <p:sp>
            <p:nvSpPr>
              <p:cNvPr id="60516" name="Line 199"/>
              <p:cNvSpPr/>
              <p:nvPr/>
            </p:nvSpPr>
            <p:spPr>
              <a:xfrm>
                <a:off x="4560" y="1968"/>
                <a:ext cx="0" cy="624"/>
              </a:xfrm>
              <a:prstGeom prst="line">
                <a:avLst/>
              </a:prstGeom>
              <a:ln w="12700" cap="flat" cmpd="sng">
                <a:solidFill>
                  <a:schemeClr val="tx1"/>
                </a:solidFill>
                <a:prstDash val="solid"/>
                <a:headEnd type="none" w="med" len="med"/>
                <a:tailEnd type="none" w="med" len="med"/>
              </a:ln>
            </p:spPr>
          </p:sp>
        </p:grpSp>
        <p:sp>
          <p:nvSpPr>
            <p:cNvPr id="60470" name="Text Box 200"/>
            <p:cNvSpPr txBox="1"/>
            <p:nvPr/>
          </p:nvSpPr>
          <p:spPr>
            <a:xfrm>
              <a:off x="528" y="2592"/>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1" name="Text Box 201"/>
            <p:cNvSpPr txBox="1"/>
            <p:nvPr/>
          </p:nvSpPr>
          <p:spPr>
            <a:xfrm>
              <a:off x="816" y="2592"/>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2" name="Text Box 202"/>
            <p:cNvSpPr txBox="1"/>
            <p:nvPr/>
          </p:nvSpPr>
          <p:spPr>
            <a:xfrm>
              <a:off x="528" y="1824"/>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3" name="Text Box 203"/>
            <p:cNvSpPr txBox="1"/>
            <p:nvPr/>
          </p:nvSpPr>
          <p:spPr>
            <a:xfrm>
              <a:off x="816" y="1824"/>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4" name="Text Box 204"/>
            <p:cNvSpPr txBox="1"/>
            <p:nvPr/>
          </p:nvSpPr>
          <p:spPr>
            <a:xfrm>
              <a:off x="528" y="2016"/>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5" name="Text Box 205"/>
            <p:cNvSpPr txBox="1"/>
            <p:nvPr/>
          </p:nvSpPr>
          <p:spPr>
            <a:xfrm>
              <a:off x="816" y="2016"/>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6" name="Text Box 206"/>
            <p:cNvSpPr txBox="1"/>
            <p:nvPr/>
          </p:nvSpPr>
          <p:spPr>
            <a:xfrm>
              <a:off x="528" y="220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7" name="Text Box 207"/>
            <p:cNvSpPr txBox="1"/>
            <p:nvPr/>
          </p:nvSpPr>
          <p:spPr>
            <a:xfrm>
              <a:off x="816" y="220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8" name="Text Box 208"/>
            <p:cNvSpPr txBox="1"/>
            <p:nvPr/>
          </p:nvSpPr>
          <p:spPr>
            <a:xfrm>
              <a:off x="528" y="2784"/>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79" name="Text Box 209"/>
            <p:cNvSpPr txBox="1"/>
            <p:nvPr/>
          </p:nvSpPr>
          <p:spPr>
            <a:xfrm>
              <a:off x="816" y="2784"/>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0" name="Text Box 210"/>
            <p:cNvSpPr txBox="1"/>
            <p:nvPr/>
          </p:nvSpPr>
          <p:spPr>
            <a:xfrm>
              <a:off x="528" y="2976"/>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1" name="Text Box 211"/>
            <p:cNvSpPr txBox="1"/>
            <p:nvPr/>
          </p:nvSpPr>
          <p:spPr>
            <a:xfrm>
              <a:off x="816" y="2976"/>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2" name="Text Box 212"/>
            <p:cNvSpPr txBox="1"/>
            <p:nvPr/>
          </p:nvSpPr>
          <p:spPr>
            <a:xfrm>
              <a:off x="1104" y="139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rPr>
                <a:t>C</a:t>
              </a:r>
              <a:endParaRPr lang="en-US" altLang="en-US" sz="1400" dirty="0">
                <a:solidFill>
                  <a:srgbClr val="000000"/>
                </a:solidFill>
                <a:latin typeface="Tahoma" panose="020B0604030504040204" pitchFamily="34" charset="0"/>
              </a:endParaRPr>
            </a:p>
          </p:txBody>
        </p:sp>
        <p:sp>
          <p:nvSpPr>
            <p:cNvPr id="60483" name="Text Box 213"/>
            <p:cNvSpPr txBox="1"/>
            <p:nvPr/>
          </p:nvSpPr>
          <p:spPr>
            <a:xfrm>
              <a:off x="1392" y="139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rPr>
                <a:t>D</a:t>
              </a:r>
              <a:endParaRPr lang="en-US" altLang="en-US" sz="1400" dirty="0">
                <a:solidFill>
                  <a:srgbClr val="000000"/>
                </a:solidFill>
                <a:latin typeface="Tahoma" panose="020B0604030504040204" pitchFamily="34" charset="0"/>
              </a:endParaRPr>
            </a:p>
          </p:txBody>
        </p:sp>
        <p:sp>
          <p:nvSpPr>
            <p:cNvPr id="60484" name="Text Box 214"/>
            <p:cNvSpPr txBox="1"/>
            <p:nvPr/>
          </p:nvSpPr>
          <p:spPr>
            <a:xfrm>
              <a:off x="1104" y="163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5" name="Text Box 215"/>
            <p:cNvSpPr txBox="1"/>
            <p:nvPr/>
          </p:nvSpPr>
          <p:spPr>
            <a:xfrm>
              <a:off x="1104" y="240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6" name="Text Box 216"/>
            <p:cNvSpPr txBox="1"/>
            <p:nvPr/>
          </p:nvSpPr>
          <p:spPr>
            <a:xfrm>
              <a:off x="1392" y="163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7" name="Text Box 217"/>
            <p:cNvSpPr txBox="1"/>
            <p:nvPr/>
          </p:nvSpPr>
          <p:spPr>
            <a:xfrm>
              <a:off x="1392" y="240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b</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8" name="Text Box 218"/>
            <p:cNvSpPr txBox="1"/>
            <p:nvPr/>
          </p:nvSpPr>
          <p:spPr>
            <a:xfrm>
              <a:off x="1104" y="2592"/>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89" name="Text Box 219"/>
            <p:cNvSpPr txBox="1"/>
            <p:nvPr/>
          </p:nvSpPr>
          <p:spPr>
            <a:xfrm>
              <a:off x="1392" y="2592"/>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0" name="Text Box 220"/>
            <p:cNvSpPr txBox="1"/>
            <p:nvPr/>
          </p:nvSpPr>
          <p:spPr>
            <a:xfrm>
              <a:off x="1104" y="1824"/>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1" name="Text Box 221"/>
            <p:cNvSpPr txBox="1"/>
            <p:nvPr/>
          </p:nvSpPr>
          <p:spPr>
            <a:xfrm>
              <a:off x="1392" y="1824"/>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2" name="Text Box 222"/>
            <p:cNvSpPr txBox="1"/>
            <p:nvPr/>
          </p:nvSpPr>
          <p:spPr>
            <a:xfrm>
              <a:off x="1104" y="2016"/>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3" name="Text Box 223"/>
            <p:cNvSpPr txBox="1"/>
            <p:nvPr/>
          </p:nvSpPr>
          <p:spPr>
            <a:xfrm>
              <a:off x="1392" y="2016"/>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b</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4" name="Text Box 224"/>
            <p:cNvSpPr txBox="1"/>
            <p:nvPr/>
          </p:nvSpPr>
          <p:spPr>
            <a:xfrm>
              <a:off x="1104" y="220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5" name="Text Box 225"/>
            <p:cNvSpPr txBox="1"/>
            <p:nvPr/>
          </p:nvSpPr>
          <p:spPr>
            <a:xfrm>
              <a:off x="1392" y="220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6" name="Text Box 226"/>
            <p:cNvSpPr txBox="1"/>
            <p:nvPr/>
          </p:nvSpPr>
          <p:spPr>
            <a:xfrm>
              <a:off x="1104" y="2784"/>
              <a:ext cx="288" cy="192"/>
            </a:xfrm>
            <a:prstGeom prst="rect">
              <a:avLst/>
            </a:prstGeom>
            <a:solidFill>
              <a:srgbClr val="99CCFF"/>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7" name="Text Box 227"/>
            <p:cNvSpPr txBox="1"/>
            <p:nvPr/>
          </p:nvSpPr>
          <p:spPr>
            <a:xfrm>
              <a:off x="1392" y="2784"/>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b</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8" name="Text Box 228"/>
            <p:cNvSpPr txBox="1"/>
            <p:nvPr/>
          </p:nvSpPr>
          <p:spPr>
            <a:xfrm>
              <a:off x="1104" y="2976"/>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499" name="Text Box 229"/>
            <p:cNvSpPr txBox="1"/>
            <p:nvPr/>
          </p:nvSpPr>
          <p:spPr>
            <a:xfrm>
              <a:off x="1392" y="2976"/>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b</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0" name="Text Box 230"/>
            <p:cNvSpPr txBox="1"/>
            <p:nvPr/>
          </p:nvSpPr>
          <p:spPr>
            <a:xfrm>
              <a:off x="1680" y="139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rPr>
                <a:t>E</a:t>
              </a:r>
              <a:endParaRPr lang="en-US" altLang="en-US" sz="1400" dirty="0">
                <a:solidFill>
                  <a:srgbClr val="000000"/>
                </a:solidFill>
                <a:latin typeface="Tahoma" panose="020B0604030504040204" pitchFamily="34" charset="0"/>
              </a:endParaRPr>
            </a:p>
          </p:txBody>
        </p:sp>
        <p:sp>
          <p:nvSpPr>
            <p:cNvPr id="60501" name="Text Box 231"/>
            <p:cNvSpPr txBox="1"/>
            <p:nvPr/>
          </p:nvSpPr>
          <p:spPr>
            <a:xfrm>
              <a:off x="1680" y="163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1</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2" name="Text Box 232"/>
            <p:cNvSpPr txBox="1"/>
            <p:nvPr/>
          </p:nvSpPr>
          <p:spPr>
            <a:xfrm>
              <a:off x="1680" y="240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3</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3" name="Text Box 233"/>
            <p:cNvSpPr txBox="1"/>
            <p:nvPr/>
          </p:nvSpPr>
          <p:spPr>
            <a:xfrm>
              <a:off x="1680" y="2592"/>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1</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4" name="Text Box 234"/>
            <p:cNvSpPr txBox="1"/>
            <p:nvPr/>
          </p:nvSpPr>
          <p:spPr>
            <a:xfrm>
              <a:off x="1680" y="1824"/>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1</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5" name="Text Box 235"/>
            <p:cNvSpPr txBox="1"/>
            <p:nvPr/>
          </p:nvSpPr>
          <p:spPr>
            <a:xfrm>
              <a:off x="1680" y="2016"/>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1</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6" name="Text Box 236"/>
            <p:cNvSpPr txBox="1"/>
            <p:nvPr/>
          </p:nvSpPr>
          <p:spPr>
            <a:xfrm>
              <a:off x="1680" y="220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1</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7" name="Text Box 237"/>
            <p:cNvSpPr txBox="1"/>
            <p:nvPr/>
          </p:nvSpPr>
          <p:spPr>
            <a:xfrm>
              <a:off x="1680" y="2784"/>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1</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8" name="Text Box 238"/>
            <p:cNvSpPr txBox="1"/>
            <p:nvPr/>
          </p:nvSpPr>
          <p:spPr>
            <a:xfrm>
              <a:off x="1680" y="2976"/>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solidFill>
                    <a:srgbClr val="000000"/>
                  </a:solidFill>
                  <a:latin typeface="Tahoma" panose="020B0604030504040204" pitchFamily="34" charset="0"/>
                  <a:sym typeface="Symbol" panose="05050102010706020507" pitchFamily="18" charset="2"/>
                </a:rPr>
                <a:t>1</a:t>
              </a:r>
              <a:endParaRPr lang="en-US" altLang="en-US" sz="1400" dirty="0">
                <a:solidFill>
                  <a:srgbClr val="000000"/>
                </a:solidFill>
                <a:latin typeface="Tahoma" panose="020B0604030504040204" pitchFamily="34" charset="0"/>
                <a:sym typeface="Symbol" panose="05050102010706020507" pitchFamily="18" charset="2"/>
              </a:endParaRPr>
            </a:p>
          </p:txBody>
        </p:sp>
        <p:sp>
          <p:nvSpPr>
            <p:cNvPr id="60509" name="Text Box 239"/>
            <p:cNvSpPr txBox="1"/>
            <p:nvPr/>
          </p:nvSpPr>
          <p:spPr>
            <a:xfrm>
              <a:off x="240" y="1392"/>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b="1" dirty="0">
                  <a:solidFill>
                    <a:srgbClr val="000000"/>
                  </a:solidFill>
                  <a:latin typeface="Tahoma" panose="020B0604030504040204" pitchFamily="34" charset="0"/>
                </a:rPr>
                <a:t>R</a:t>
              </a:r>
              <a:endParaRPr lang="en-US" altLang="en-US" sz="1400" b="1" dirty="0">
                <a:solidFill>
                  <a:srgbClr val="000000"/>
                </a:solidFill>
                <a:latin typeface="Tahoma" panose="020B0604030504040204" pitchFamily="34" charset="0"/>
              </a:endParaRPr>
            </a:p>
          </p:txBody>
        </p:sp>
        <p:sp>
          <p:nvSpPr>
            <p:cNvPr id="60510" name="Line 240"/>
            <p:cNvSpPr/>
            <p:nvPr/>
          </p:nvSpPr>
          <p:spPr>
            <a:xfrm>
              <a:off x="240" y="1392"/>
              <a:ext cx="0" cy="192"/>
            </a:xfrm>
            <a:prstGeom prst="line">
              <a:avLst/>
            </a:prstGeom>
            <a:ln w="12700" cap="flat" cmpd="sng">
              <a:solidFill>
                <a:schemeClr val="tx1"/>
              </a:solidFill>
              <a:prstDash val="solid"/>
              <a:headEnd type="none" w="med" len="med"/>
              <a:tailEnd type="none" w="med" len="med"/>
            </a:ln>
          </p:spPr>
        </p:sp>
      </p:grpSp>
      <p:grpSp>
        <p:nvGrpSpPr>
          <p:cNvPr id="60423" name="Group 241"/>
          <p:cNvGrpSpPr/>
          <p:nvPr/>
        </p:nvGrpSpPr>
        <p:grpSpPr>
          <a:xfrm>
            <a:off x="4267200" y="3124200"/>
            <a:ext cx="1447800" cy="990600"/>
            <a:chOff x="528" y="1248"/>
            <a:chExt cx="912" cy="624"/>
          </a:xfrm>
        </p:grpSpPr>
        <p:sp>
          <p:nvSpPr>
            <p:cNvPr id="60446" name="Line 242"/>
            <p:cNvSpPr/>
            <p:nvPr/>
          </p:nvSpPr>
          <p:spPr>
            <a:xfrm>
              <a:off x="528" y="1440"/>
              <a:ext cx="912" cy="0"/>
            </a:xfrm>
            <a:prstGeom prst="line">
              <a:avLst/>
            </a:prstGeom>
            <a:ln w="12700" cap="flat" cmpd="sng">
              <a:solidFill>
                <a:schemeClr val="tx1"/>
              </a:solidFill>
              <a:prstDash val="solid"/>
              <a:headEnd type="none" w="med" len="med"/>
              <a:tailEnd type="none" w="med" len="med"/>
            </a:ln>
          </p:spPr>
        </p:sp>
        <p:sp>
          <p:nvSpPr>
            <p:cNvPr id="60447" name="Text Box 243"/>
            <p:cNvSpPr txBox="1"/>
            <p:nvPr/>
          </p:nvSpPr>
          <p:spPr>
            <a:xfrm>
              <a:off x="864" y="124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D</a:t>
              </a:r>
              <a:endParaRPr lang="en-US" altLang="en-US" sz="1400" dirty="0">
                <a:latin typeface="Tahoma" panose="020B0604030504040204" pitchFamily="34" charset="0"/>
              </a:endParaRPr>
            </a:p>
          </p:txBody>
        </p:sp>
        <p:sp>
          <p:nvSpPr>
            <p:cNvPr id="60448" name="Text Box 244"/>
            <p:cNvSpPr txBox="1"/>
            <p:nvPr/>
          </p:nvSpPr>
          <p:spPr>
            <a:xfrm>
              <a:off x="1152" y="124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E</a:t>
              </a:r>
              <a:endParaRPr lang="en-US" altLang="en-US" sz="1400" dirty="0">
                <a:latin typeface="Tahoma" panose="020B0604030504040204" pitchFamily="34" charset="0"/>
              </a:endParaRPr>
            </a:p>
          </p:txBody>
        </p:sp>
        <p:sp>
          <p:nvSpPr>
            <p:cNvPr id="60449" name="Text Box 245"/>
            <p:cNvSpPr txBox="1"/>
            <p:nvPr/>
          </p:nvSpPr>
          <p:spPr>
            <a:xfrm>
              <a:off x="864" y="1488"/>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a</a:t>
              </a:r>
              <a:endParaRPr lang="en-US" altLang="en-US" sz="1400" dirty="0">
                <a:latin typeface="Tahoma" panose="020B0604030504040204" pitchFamily="34" charset="0"/>
                <a:sym typeface="Symbol" panose="05050102010706020507" pitchFamily="18" charset="2"/>
              </a:endParaRPr>
            </a:p>
          </p:txBody>
        </p:sp>
        <p:sp>
          <p:nvSpPr>
            <p:cNvPr id="60450" name="Line 246"/>
            <p:cNvSpPr/>
            <p:nvPr/>
          </p:nvSpPr>
          <p:spPr>
            <a:xfrm>
              <a:off x="528" y="1248"/>
              <a:ext cx="912" cy="0"/>
            </a:xfrm>
            <a:prstGeom prst="line">
              <a:avLst/>
            </a:prstGeom>
            <a:ln w="12700" cap="flat" cmpd="sng">
              <a:solidFill>
                <a:schemeClr val="tx1"/>
              </a:solidFill>
              <a:prstDash val="solid"/>
              <a:headEnd type="none" w="med" len="med"/>
              <a:tailEnd type="none" w="med" len="med"/>
            </a:ln>
          </p:spPr>
        </p:sp>
        <p:sp>
          <p:nvSpPr>
            <p:cNvPr id="60451" name="Line 247"/>
            <p:cNvSpPr/>
            <p:nvPr/>
          </p:nvSpPr>
          <p:spPr>
            <a:xfrm>
              <a:off x="864" y="1872"/>
              <a:ext cx="576" cy="0"/>
            </a:xfrm>
            <a:prstGeom prst="line">
              <a:avLst/>
            </a:prstGeom>
            <a:ln w="12700" cap="flat" cmpd="sng">
              <a:solidFill>
                <a:schemeClr val="tx1"/>
              </a:solidFill>
              <a:prstDash val="solid"/>
              <a:headEnd type="none" w="med" len="med"/>
              <a:tailEnd type="none" w="med" len="med"/>
            </a:ln>
          </p:spPr>
        </p:sp>
        <p:sp>
          <p:nvSpPr>
            <p:cNvPr id="60452" name="Text Box 248"/>
            <p:cNvSpPr txBox="1"/>
            <p:nvPr/>
          </p:nvSpPr>
          <p:spPr>
            <a:xfrm>
              <a:off x="528" y="1248"/>
              <a:ext cx="336"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b="1" dirty="0">
                  <a:latin typeface="Tahoma" panose="020B0604030504040204" pitchFamily="34" charset="0"/>
                </a:rPr>
                <a:t>S</a:t>
              </a:r>
              <a:endParaRPr lang="en-US" altLang="en-US" sz="1400" b="1" dirty="0">
                <a:latin typeface="Tahoma" panose="020B0604030504040204" pitchFamily="34" charset="0"/>
              </a:endParaRPr>
            </a:p>
          </p:txBody>
        </p:sp>
        <p:sp>
          <p:nvSpPr>
            <p:cNvPr id="60453" name="Line 249"/>
            <p:cNvSpPr/>
            <p:nvPr/>
          </p:nvSpPr>
          <p:spPr>
            <a:xfrm>
              <a:off x="528" y="1248"/>
              <a:ext cx="0" cy="192"/>
            </a:xfrm>
            <a:prstGeom prst="line">
              <a:avLst/>
            </a:prstGeom>
            <a:ln w="12700" cap="flat" cmpd="sng">
              <a:solidFill>
                <a:schemeClr val="tx1"/>
              </a:solidFill>
              <a:prstDash val="solid"/>
              <a:headEnd type="none" w="med" len="med"/>
              <a:tailEnd type="none" w="med" len="med"/>
            </a:ln>
          </p:spPr>
        </p:sp>
        <p:sp>
          <p:nvSpPr>
            <p:cNvPr id="60454" name="Text Box 250"/>
            <p:cNvSpPr txBox="1"/>
            <p:nvPr/>
          </p:nvSpPr>
          <p:spPr>
            <a:xfrm>
              <a:off x="864" y="1680"/>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b</a:t>
              </a:r>
              <a:endParaRPr lang="en-US" altLang="en-US" sz="1400" dirty="0">
                <a:latin typeface="Tahoma" panose="020B0604030504040204" pitchFamily="34" charset="0"/>
                <a:sym typeface="Symbol" panose="05050102010706020507" pitchFamily="18" charset="2"/>
              </a:endParaRPr>
            </a:p>
          </p:txBody>
        </p:sp>
        <p:grpSp>
          <p:nvGrpSpPr>
            <p:cNvPr id="60455" name="Group 251"/>
            <p:cNvGrpSpPr/>
            <p:nvPr/>
          </p:nvGrpSpPr>
          <p:grpSpPr>
            <a:xfrm>
              <a:off x="864" y="1248"/>
              <a:ext cx="576" cy="624"/>
              <a:chOff x="960" y="2880"/>
              <a:chExt cx="576" cy="1008"/>
            </a:xfrm>
          </p:grpSpPr>
          <p:sp>
            <p:nvSpPr>
              <p:cNvPr id="60458" name="Line 252"/>
              <p:cNvSpPr/>
              <p:nvPr/>
            </p:nvSpPr>
            <p:spPr>
              <a:xfrm>
                <a:off x="1248" y="2880"/>
                <a:ext cx="0" cy="1008"/>
              </a:xfrm>
              <a:prstGeom prst="line">
                <a:avLst/>
              </a:prstGeom>
              <a:ln w="12700" cap="flat" cmpd="sng">
                <a:solidFill>
                  <a:schemeClr val="tx1"/>
                </a:solidFill>
                <a:prstDash val="solid"/>
                <a:headEnd type="none" w="med" len="med"/>
                <a:tailEnd type="none" w="med" len="med"/>
              </a:ln>
            </p:spPr>
          </p:sp>
          <p:sp>
            <p:nvSpPr>
              <p:cNvPr id="60459" name="Line 253"/>
              <p:cNvSpPr/>
              <p:nvPr/>
            </p:nvSpPr>
            <p:spPr>
              <a:xfrm>
                <a:off x="960" y="2880"/>
                <a:ext cx="0" cy="1008"/>
              </a:xfrm>
              <a:prstGeom prst="line">
                <a:avLst/>
              </a:prstGeom>
              <a:ln w="12700" cap="flat" cmpd="sng">
                <a:solidFill>
                  <a:schemeClr val="tx1"/>
                </a:solidFill>
                <a:prstDash val="solid"/>
                <a:headEnd type="none" w="med" len="med"/>
                <a:tailEnd type="none" w="med" len="med"/>
              </a:ln>
            </p:spPr>
          </p:sp>
          <p:sp>
            <p:nvSpPr>
              <p:cNvPr id="60460" name="Line 254"/>
              <p:cNvSpPr/>
              <p:nvPr/>
            </p:nvSpPr>
            <p:spPr>
              <a:xfrm>
                <a:off x="1536" y="2880"/>
                <a:ext cx="0" cy="1008"/>
              </a:xfrm>
              <a:prstGeom prst="line">
                <a:avLst/>
              </a:prstGeom>
              <a:ln w="12700" cap="flat" cmpd="sng">
                <a:solidFill>
                  <a:schemeClr val="tx1"/>
                </a:solidFill>
                <a:prstDash val="solid"/>
                <a:headEnd type="none" w="med" len="med"/>
                <a:tailEnd type="none" w="med" len="med"/>
              </a:ln>
            </p:spPr>
          </p:sp>
        </p:grpSp>
        <p:sp>
          <p:nvSpPr>
            <p:cNvPr id="60456" name="Text Box 255"/>
            <p:cNvSpPr txBox="1"/>
            <p:nvPr/>
          </p:nvSpPr>
          <p:spPr>
            <a:xfrm>
              <a:off x="1152" y="1488"/>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1</a:t>
              </a:r>
              <a:endParaRPr lang="en-US" altLang="en-US" sz="1400" dirty="0">
                <a:latin typeface="Tahoma" panose="020B0604030504040204" pitchFamily="34" charset="0"/>
                <a:sym typeface="Symbol" panose="05050102010706020507" pitchFamily="18" charset="2"/>
              </a:endParaRPr>
            </a:p>
          </p:txBody>
        </p:sp>
        <p:sp>
          <p:nvSpPr>
            <p:cNvPr id="60457" name="Text Box 256"/>
            <p:cNvSpPr txBox="1"/>
            <p:nvPr/>
          </p:nvSpPr>
          <p:spPr>
            <a:xfrm>
              <a:off x="1152" y="1680"/>
              <a:ext cx="288" cy="192"/>
            </a:xfrm>
            <a:prstGeom prst="rect">
              <a:avLst/>
            </a:prstGeom>
            <a:solidFill>
              <a:srgbClr val="FF99CC"/>
            </a:solid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1</a:t>
              </a:r>
              <a:endParaRPr lang="en-US" altLang="en-US" sz="1400" dirty="0">
                <a:latin typeface="Tahoma" panose="020B0604030504040204" pitchFamily="34" charset="0"/>
                <a:sym typeface="Symbol" panose="05050102010706020507" pitchFamily="18" charset="2"/>
              </a:endParaRPr>
            </a:p>
          </p:txBody>
        </p:sp>
      </p:grpSp>
      <p:sp>
        <p:nvSpPr>
          <p:cNvPr id="60424" name="Text Box 257"/>
          <p:cNvSpPr txBox="1"/>
          <p:nvPr/>
        </p:nvSpPr>
        <p:spPr>
          <a:xfrm>
            <a:off x="7086600" y="2362200"/>
            <a:ext cx="1066800" cy="4270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50000"/>
              </a:spcBef>
              <a:buClrTx/>
              <a:buFontTx/>
              <a:buNone/>
            </a:pPr>
            <a:r>
              <a:rPr lang="en-US" altLang="en-US" sz="2200" dirty="0">
                <a:latin typeface="Tahoma" panose="020B0604030504040204" pitchFamily="34" charset="0"/>
                <a:sym typeface="Symbol" panose="05050102010706020507" pitchFamily="18" charset="2"/>
              </a:rPr>
              <a:t>R </a:t>
            </a:r>
            <a:r>
              <a:rPr lang="en-US" altLang="en-US" sz="2200" b="1" dirty="0">
                <a:latin typeface="Tahoma" panose="020B0604030504040204" pitchFamily="34" charset="0"/>
                <a:sym typeface="Symbol" panose="05050102010706020507" pitchFamily="18" charset="2"/>
              </a:rPr>
              <a:t></a:t>
            </a:r>
            <a:r>
              <a:rPr lang="en-US" altLang="en-US" sz="2200" dirty="0">
                <a:latin typeface="Tahoma" panose="020B0604030504040204" pitchFamily="34" charset="0"/>
                <a:sym typeface="Symbol" panose="05050102010706020507" pitchFamily="18" charset="2"/>
              </a:rPr>
              <a:t> S</a:t>
            </a:r>
            <a:endParaRPr lang="en-US" altLang="en-US" sz="2200" dirty="0">
              <a:latin typeface="Tahoma" panose="020B0604030504040204" pitchFamily="34" charset="0"/>
              <a:sym typeface="Symbol" panose="05050102010706020507" pitchFamily="18" charset="2"/>
            </a:endParaRPr>
          </a:p>
        </p:txBody>
      </p:sp>
      <p:grpSp>
        <p:nvGrpSpPr>
          <p:cNvPr id="7" name="Group 258"/>
          <p:cNvGrpSpPr/>
          <p:nvPr/>
        </p:nvGrpSpPr>
        <p:grpSpPr>
          <a:xfrm>
            <a:off x="6705600" y="3124200"/>
            <a:ext cx="1371600" cy="1066800"/>
            <a:chOff x="3984" y="1488"/>
            <a:chExt cx="864" cy="672"/>
          </a:xfrm>
        </p:grpSpPr>
        <p:sp>
          <p:nvSpPr>
            <p:cNvPr id="60434" name="Text Box 259"/>
            <p:cNvSpPr txBox="1"/>
            <p:nvPr/>
          </p:nvSpPr>
          <p:spPr>
            <a:xfrm>
              <a:off x="3984" y="148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A</a:t>
              </a:r>
              <a:endParaRPr lang="en-US" altLang="en-US" sz="1400" dirty="0">
                <a:latin typeface="Tahoma" panose="020B0604030504040204" pitchFamily="34" charset="0"/>
              </a:endParaRPr>
            </a:p>
          </p:txBody>
        </p:sp>
        <p:sp>
          <p:nvSpPr>
            <p:cNvPr id="60435" name="Text Box 260"/>
            <p:cNvSpPr txBox="1"/>
            <p:nvPr/>
          </p:nvSpPr>
          <p:spPr>
            <a:xfrm>
              <a:off x="4272" y="148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B</a:t>
              </a:r>
              <a:endParaRPr lang="en-US" altLang="en-US" sz="1400" dirty="0">
                <a:latin typeface="Tahoma" panose="020B0604030504040204" pitchFamily="34" charset="0"/>
              </a:endParaRPr>
            </a:p>
          </p:txBody>
        </p:sp>
        <p:grpSp>
          <p:nvGrpSpPr>
            <p:cNvPr id="60436" name="Group 261"/>
            <p:cNvGrpSpPr/>
            <p:nvPr/>
          </p:nvGrpSpPr>
          <p:grpSpPr>
            <a:xfrm>
              <a:off x="3984" y="1488"/>
              <a:ext cx="864" cy="192"/>
              <a:chOff x="528" y="1392"/>
              <a:chExt cx="1440" cy="192"/>
            </a:xfrm>
          </p:grpSpPr>
          <p:sp>
            <p:nvSpPr>
              <p:cNvPr id="60444" name="Line 262"/>
              <p:cNvSpPr/>
              <p:nvPr/>
            </p:nvSpPr>
            <p:spPr>
              <a:xfrm>
                <a:off x="528" y="1584"/>
                <a:ext cx="1440" cy="0"/>
              </a:xfrm>
              <a:prstGeom prst="line">
                <a:avLst/>
              </a:prstGeom>
              <a:ln w="12700" cap="flat" cmpd="sng">
                <a:solidFill>
                  <a:schemeClr val="tx1"/>
                </a:solidFill>
                <a:prstDash val="solid"/>
                <a:headEnd type="none" w="med" len="med"/>
                <a:tailEnd type="none" w="med" len="med"/>
              </a:ln>
            </p:spPr>
          </p:sp>
          <p:sp>
            <p:nvSpPr>
              <p:cNvPr id="60445" name="Line 263"/>
              <p:cNvSpPr/>
              <p:nvPr/>
            </p:nvSpPr>
            <p:spPr>
              <a:xfrm>
                <a:off x="528" y="1392"/>
                <a:ext cx="1440" cy="0"/>
              </a:xfrm>
              <a:prstGeom prst="line">
                <a:avLst/>
              </a:prstGeom>
              <a:ln w="12700" cap="flat" cmpd="sng">
                <a:solidFill>
                  <a:schemeClr val="tx1"/>
                </a:solidFill>
                <a:prstDash val="solid"/>
                <a:headEnd type="none" w="med" len="med"/>
                <a:tailEnd type="none" w="med" len="med"/>
              </a:ln>
            </p:spPr>
          </p:sp>
        </p:grpSp>
        <p:sp>
          <p:nvSpPr>
            <p:cNvPr id="60437" name="Line 264"/>
            <p:cNvSpPr/>
            <p:nvPr/>
          </p:nvSpPr>
          <p:spPr>
            <a:xfrm>
              <a:off x="3984" y="2160"/>
              <a:ext cx="864" cy="0"/>
            </a:xfrm>
            <a:prstGeom prst="line">
              <a:avLst/>
            </a:prstGeom>
            <a:ln w="12700" cap="flat" cmpd="sng">
              <a:solidFill>
                <a:schemeClr val="tx1"/>
              </a:solidFill>
              <a:prstDash val="solid"/>
              <a:headEnd type="none" w="med" len="med"/>
              <a:tailEnd type="none" w="med" len="med"/>
            </a:ln>
          </p:spPr>
        </p:sp>
        <p:grpSp>
          <p:nvGrpSpPr>
            <p:cNvPr id="60438" name="Group 265"/>
            <p:cNvGrpSpPr/>
            <p:nvPr/>
          </p:nvGrpSpPr>
          <p:grpSpPr>
            <a:xfrm>
              <a:off x="3984" y="1488"/>
              <a:ext cx="864" cy="672"/>
              <a:chOff x="3984" y="1488"/>
              <a:chExt cx="864" cy="1776"/>
            </a:xfrm>
          </p:grpSpPr>
          <p:sp>
            <p:nvSpPr>
              <p:cNvPr id="60440" name="Line 266"/>
              <p:cNvSpPr/>
              <p:nvPr/>
            </p:nvSpPr>
            <p:spPr>
              <a:xfrm>
                <a:off x="4272" y="1488"/>
                <a:ext cx="0" cy="1776"/>
              </a:xfrm>
              <a:prstGeom prst="line">
                <a:avLst/>
              </a:prstGeom>
              <a:ln w="12700" cap="flat" cmpd="sng">
                <a:solidFill>
                  <a:schemeClr val="tx1"/>
                </a:solidFill>
                <a:prstDash val="solid"/>
                <a:headEnd type="none" w="med" len="med"/>
                <a:tailEnd type="none" w="med" len="med"/>
              </a:ln>
            </p:spPr>
          </p:sp>
          <p:sp>
            <p:nvSpPr>
              <p:cNvPr id="60441" name="Line 267"/>
              <p:cNvSpPr/>
              <p:nvPr/>
            </p:nvSpPr>
            <p:spPr>
              <a:xfrm>
                <a:off x="3984" y="1488"/>
                <a:ext cx="0" cy="1776"/>
              </a:xfrm>
              <a:prstGeom prst="line">
                <a:avLst/>
              </a:prstGeom>
              <a:ln w="12700" cap="flat" cmpd="sng">
                <a:solidFill>
                  <a:schemeClr val="tx1"/>
                </a:solidFill>
                <a:prstDash val="solid"/>
                <a:headEnd type="none" w="med" len="med"/>
                <a:tailEnd type="none" w="med" len="med"/>
              </a:ln>
            </p:spPr>
          </p:sp>
          <p:sp>
            <p:nvSpPr>
              <p:cNvPr id="60442" name="Line 268"/>
              <p:cNvSpPr/>
              <p:nvPr/>
            </p:nvSpPr>
            <p:spPr>
              <a:xfrm>
                <a:off x="4560" y="1488"/>
                <a:ext cx="0" cy="1776"/>
              </a:xfrm>
              <a:prstGeom prst="line">
                <a:avLst/>
              </a:prstGeom>
              <a:ln w="12700" cap="flat" cmpd="sng">
                <a:solidFill>
                  <a:schemeClr val="tx1"/>
                </a:solidFill>
                <a:prstDash val="solid"/>
                <a:headEnd type="none" w="med" len="med"/>
                <a:tailEnd type="none" w="med" len="med"/>
              </a:ln>
            </p:spPr>
          </p:sp>
          <p:sp>
            <p:nvSpPr>
              <p:cNvPr id="60443" name="Line 269"/>
              <p:cNvSpPr/>
              <p:nvPr/>
            </p:nvSpPr>
            <p:spPr>
              <a:xfrm>
                <a:off x="4848" y="1488"/>
                <a:ext cx="0" cy="1776"/>
              </a:xfrm>
              <a:prstGeom prst="line">
                <a:avLst/>
              </a:prstGeom>
              <a:ln w="12700" cap="flat" cmpd="sng">
                <a:solidFill>
                  <a:schemeClr val="tx1"/>
                </a:solidFill>
                <a:prstDash val="solid"/>
                <a:headEnd type="none" w="med" len="med"/>
                <a:tailEnd type="none" w="med" len="med"/>
              </a:ln>
            </p:spPr>
          </p:sp>
        </p:grpSp>
        <p:sp>
          <p:nvSpPr>
            <p:cNvPr id="60439" name="Text Box 270"/>
            <p:cNvSpPr txBox="1"/>
            <p:nvPr/>
          </p:nvSpPr>
          <p:spPr>
            <a:xfrm>
              <a:off x="4560" y="148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rPr>
                <a:t>C</a:t>
              </a:r>
              <a:endParaRPr lang="en-US" altLang="en-US" sz="1400" dirty="0">
                <a:latin typeface="Tahoma" panose="020B0604030504040204" pitchFamily="34" charset="0"/>
              </a:endParaRPr>
            </a:p>
          </p:txBody>
        </p:sp>
      </p:grpSp>
      <p:grpSp>
        <p:nvGrpSpPr>
          <p:cNvPr id="10" name="Group 271"/>
          <p:cNvGrpSpPr/>
          <p:nvPr/>
        </p:nvGrpSpPr>
        <p:grpSpPr>
          <a:xfrm>
            <a:off x="6629400" y="3429000"/>
            <a:ext cx="1371600" cy="304800"/>
            <a:chOff x="3984" y="1728"/>
            <a:chExt cx="864" cy="192"/>
          </a:xfrm>
        </p:grpSpPr>
        <p:sp>
          <p:nvSpPr>
            <p:cNvPr id="60431" name="Text Box 272"/>
            <p:cNvSpPr txBox="1"/>
            <p:nvPr/>
          </p:nvSpPr>
          <p:spPr>
            <a:xfrm>
              <a:off x="3984" y="172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a:t>
              </a:r>
              <a:endParaRPr lang="en-US" altLang="en-US" sz="1400" dirty="0">
                <a:latin typeface="Tahoma" panose="020B0604030504040204" pitchFamily="34" charset="0"/>
                <a:sym typeface="Symbol" panose="05050102010706020507" pitchFamily="18" charset="2"/>
              </a:endParaRPr>
            </a:p>
          </p:txBody>
        </p:sp>
        <p:sp>
          <p:nvSpPr>
            <p:cNvPr id="60432" name="Text Box 273"/>
            <p:cNvSpPr txBox="1"/>
            <p:nvPr/>
          </p:nvSpPr>
          <p:spPr>
            <a:xfrm>
              <a:off x="4272" y="172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a</a:t>
              </a:r>
              <a:endParaRPr lang="en-US" altLang="en-US" sz="1400" dirty="0">
                <a:latin typeface="Tahoma" panose="020B0604030504040204" pitchFamily="34" charset="0"/>
                <a:sym typeface="Symbol" panose="05050102010706020507" pitchFamily="18" charset="2"/>
              </a:endParaRPr>
            </a:p>
          </p:txBody>
        </p:sp>
        <p:sp>
          <p:nvSpPr>
            <p:cNvPr id="60433" name="Text Box 274"/>
            <p:cNvSpPr txBox="1"/>
            <p:nvPr/>
          </p:nvSpPr>
          <p:spPr>
            <a:xfrm>
              <a:off x="4560" y="1728"/>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a:t>
              </a:r>
              <a:endParaRPr lang="en-US" altLang="en-US" sz="1400" dirty="0">
                <a:latin typeface="Tahoma" panose="020B0604030504040204" pitchFamily="34" charset="0"/>
                <a:sym typeface="Symbol" panose="05050102010706020507" pitchFamily="18" charset="2"/>
              </a:endParaRPr>
            </a:p>
          </p:txBody>
        </p:sp>
      </p:grpSp>
      <p:grpSp>
        <p:nvGrpSpPr>
          <p:cNvPr id="11" name="Group 275"/>
          <p:cNvGrpSpPr/>
          <p:nvPr/>
        </p:nvGrpSpPr>
        <p:grpSpPr>
          <a:xfrm>
            <a:off x="6629400" y="3733800"/>
            <a:ext cx="1371600" cy="304800"/>
            <a:chOff x="3984" y="1920"/>
            <a:chExt cx="864" cy="192"/>
          </a:xfrm>
        </p:grpSpPr>
        <p:sp>
          <p:nvSpPr>
            <p:cNvPr id="60428" name="Text Box 276"/>
            <p:cNvSpPr txBox="1"/>
            <p:nvPr/>
          </p:nvSpPr>
          <p:spPr>
            <a:xfrm>
              <a:off x="3984" y="192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a:t>
              </a:r>
              <a:endParaRPr lang="en-US" altLang="en-US" sz="1400" dirty="0">
                <a:latin typeface="Tahoma" panose="020B0604030504040204" pitchFamily="34" charset="0"/>
                <a:sym typeface="Symbol" panose="05050102010706020507" pitchFamily="18" charset="2"/>
              </a:endParaRPr>
            </a:p>
          </p:txBody>
        </p:sp>
        <p:sp>
          <p:nvSpPr>
            <p:cNvPr id="60429" name="Text Box 277"/>
            <p:cNvSpPr txBox="1"/>
            <p:nvPr/>
          </p:nvSpPr>
          <p:spPr>
            <a:xfrm>
              <a:off x="4272" y="192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a</a:t>
              </a:r>
              <a:endParaRPr lang="en-US" altLang="en-US" sz="1400" dirty="0">
                <a:latin typeface="Tahoma" panose="020B0604030504040204" pitchFamily="34" charset="0"/>
                <a:sym typeface="Symbol" panose="05050102010706020507" pitchFamily="18" charset="2"/>
              </a:endParaRPr>
            </a:p>
          </p:txBody>
        </p:sp>
        <p:sp>
          <p:nvSpPr>
            <p:cNvPr id="60430" name="Text Box 278"/>
            <p:cNvSpPr txBox="1"/>
            <p:nvPr/>
          </p:nvSpPr>
          <p:spPr>
            <a:xfrm>
              <a:off x="4560" y="1920"/>
              <a:ext cx="288" cy="19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ctr" eaLnBrk="1" hangingPunct="1">
                <a:spcBef>
                  <a:spcPct val="50000"/>
                </a:spcBef>
                <a:buClrTx/>
                <a:buFontTx/>
                <a:buNone/>
              </a:pPr>
              <a:r>
                <a:rPr lang="en-US" altLang="en-US" sz="1400" dirty="0">
                  <a:latin typeface="Tahoma" panose="020B0604030504040204" pitchFamily="34" charset="0"/>
                  <a:sym typeface="Symbol" panose="05050102010706020507" pitchFamily="18" charset="2"/>
                </a:rPr>
                <a:t></a:t>
              </a:r>
              <a:endParaRPr lang="en-US" altLang="en-US" sz="1400" dirty="0">
                <a:latin typeface="Tahoma" panose="020B0604030504040204" pitchFamily="34" charset="0"/>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p:txBody>
          <a:bodyPr vert="horz" wrap="square" lIns="91440" tIns="45720" rIns="91440" bIns="45720" anchor="ctr" anchorCtr="0"/>
          <a:p>
            <a:r>
              <a:rPr lang="en-US" altLang="en-US" dirty="0"/>
              <a:t>3.7 Phép chia (3)</a:t>
            </a:r>
            <a:endParaRPr lang="en-US" altLang="en-US" dirty="0"/>
          </a:p>
        </p:txBody>
      </p:sp>
      <p:graphicFrame>
        <p:nvGraphicFramePr>
          <p:cNvPr id="6" name="Content Placeholder 5"/>
          <p:cNvGraphicFramePr>
            <a:graphicFrameLocks noGrp="1"/>
          </p:cNvGraphicFramePr>
          <p:nvPr>
            <p:ph idx="1"/>
          </p:nvPr>
        </p:nvGraphicFramePr>
        <p:xfrm>
          <a:off x="996950" y="3603625"/>
          <a:ext cx="2203450" cy="2873375"/>
        </p:xfrm>
        <a:graphic>
          <a:graphicData uri="http://schemas.openxmlformats.org/drawingml/2006/table">
            <a:tbl>
              <a:tblPr firstRow="1" bandRow="1">
                <a:tableStyleId>{5C22544A-7EE6-4342-B048-85BDC9FD1C3A}</a:tableStyleId>
              </a:tblPr>
              <a:tblGrid>
                <a:gridCol w="1101725"/>
                <a:gridCol w="1101725"/>
              </a:tblGrid>
              <a:tr h="410482">
                <a:tc>
                  <a:txBody>
                    <a:bodyPr/>
                    <a:lstStyle/>
                    <a:p>
                      <a:pPr algn="ctr"/>
                      <a:r>
                        <a:rPr lang="en-US" sz="1800" dirty="0" err="1" smtClean="0"/>
                        <a:t>manv</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US" sz="1800" dirty="0" err="1" smtClean="0"/>
                        <a:t>mada</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410482">
                <a:tc>
                  <a:txBody>
                    <a:bodyPr/>
                    <a:lstStyle/>
                    <a:p>
                      <a:pPr algn="ctr"/>
                      <a:r>
                        <a:rPr lang="en-US" sz="1800" dirty="0" smtClean="0"/>
                        <a:t>nv01</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t>da01</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0482">
                <a:tc>
                  <a:txBody>
                    <a:bodyPr/>
                    <a:lstStyle/>
                    <a:p>
                      <a:pPr algn="ctr"/>
                      <a:r>
                        <a:rPr lang="en-US" sz="1800" dirty="0" smtClean="0"/>
                        <a:t>nv01</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t>da03</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0482">
                <a:tc>
                  <a:txBody>
                    <a:bodyPr/>
                    <a:lstStyle/>
                    <a:p>
                      <a:pPr algn="ctr"/>
                      <a:r>
                        <a:rPr lang="en-US" sz="1800" dirty="0" smtClean="0"/>
                        <a:t>nv02</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t>da01</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0482">
                <a:tc>
                  <a:txBody>
                    <a:bodyPr/>
                    <a:lstStyle/>
                    <a:p>
                      <a:pPr algn="ctr"/>
                      <a:r>
                        <a:rPr lang="en-US" sz="1800" dirty="0" smtClean="0"/>
                        <a:t>nv02</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t>da02</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0482">
                <a:tc>
                  <a:txBody>
                    <a:bodyPr/>
                    <a:lstStyle/>
                    <a:p>
                      <a:pPr algn="ctr"/>
                      <a:r>
                        <a:rPr lang="en-US" sz="1800" dirty="0" smtClean="0"/>
                        <a:t>nv02</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t>da03</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0482">
                <a:tc>
                  <a:txBody>
                    <a:bodyPr/>
                    <a:lstStyle/>
                    <a:p>
                      <a:pPr algn="ctr"/>
                      <a:r>
                        <a:rPr lang="en-US" sz="1800" dirty="0" smtClean="0"/>
                        <a:t>nv03</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t>da02</a:t>
                      </a:r>
                      <a:endParaRPr lang="en-US" sz="1800" dirty="0"/>
                    </a:p>
                  </a:txBody>
                  <a:tcPr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1469"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1470"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7" name="Table 6"/>
          <p:cNvGraphicFramePr>
            <a:graphicFrameLocks noGrp="1"/>
          </p:cNvGraphicFramePr>
          <p:nvPr/>
        </p:nvGraphicFramePr>
        <p:xfrm>
          <a:off x="3429000" y="3641725"/>
          <a:ext cx="1295400" cy="1463676"/>
        </p:xfrm>
        <a:graphic>
          <a:graphicData uri="http://schemas.openxmlformats.org/drawingml/2006/table">
            <a:tbl>
              <a:tblPr firstRow="1" bandRow="1">
                <a:tableStyleId>{5C22544A-7EE6-4342-B048-85BDC9FD1C3A}</a:tableStyleId>
              </a:tblPr>
              <a:tblGrid>
                <a:gridCol w="1295400"/>
              </a:tblGrid>
              <a:tr h="365919">
                <a:tc>
                  <a:txBody>
                    <a:bodyPr/>
                    <a:lstStyle/>
                    <a:p>
                      <a:pPr algn="ctr"/>
                      <a:r>
                        <a:rPr lang="en-US" sz="1800" dirty="0" err="1" smtClean="0"/>
                        <a:t>mada</a:t>
                      </a:r>
                      <a:endParaRPr 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65919">
                <a:tc>
                  <a:txBody>
                    <a:bodyPr/>
                    <a:lstStyle/>
                    <a:p>
                      <a:pPr algn="ctr"/>
                      <a:r>
                        <a:rPr lang="en-US" sz="1800" dirty="0" smtClean="0"/>
                        <a:t>da01</a:t>
                      </a:r>
                      <a:endParaRPr 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919">
                <a:tc>
                  <a:txBody>
                    <a:bodyPr/>
                    <a:lstStyle/>
                    <a:p>
                      <a:pPr algn="ctr"/>
                      <a:r>
                        <a:rPr lang="en-US" sz="1800" dirty="0" smtClean="0"/>
                        <a:t>da02</a:t>
                      </a:r>
                      <a:endParaRPr 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919">
                <a:tc>
                  <a:txBody>
                    <a:bodyPr/>
                    <a:lstStyle/>
                    <a:p>
                      <a:pPr algn="ctr"/>
                      <a:r>
                        <a:rPr lang="en-US" sz="1800" dirty="0" smtClean="0"/>
                        <a:t>da03</a:t>
                      </a:r>
                      <a:endParaRPr 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1483" name="Rectangle 7"/>
          <p:cNvSpPr/>
          <p:nvPr/>
        </p:nvSpPr>
        <p:spPr>
          <a:xfrm>
            <a:off x="1209675" y="3070225"/>
            <a:ext cx="13985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Phancong</a:t>
            </a:r>
            <a:endParaRPr lang="en-US" altLang="en-US" sz="2400" dirty="0"/>
          </a:p>
        </p:txBody>
      </p:sp>
      <p:sp>
        <p:nvSpPr>
          <p:cNvPr id="61484" name="Rectangle 8"/>
          <p:cNvSpPr/>
          <p:nvPr/>
        </p:nvSpPr>
        <p:spPr>
          <a:xfrm>
            <a:off x="3560763" y="3070225"/>
            <a:ext cx="8509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Duan</a:t>
            </a:r>
            <a:endParaRPr lang="en-US" altLang="en-US" sz="2400" dirty="0"/>
          </a:p>
        </p:txBody>
      </p:sp>
      <p:sp>
        <p:nvSpPr>
          <p:cNvPr id="61485" name="Rectangle 9"/>
          <p:cNvSpPr/>
          <p:nvPr/>
        </p:nvSpPr>
        <p:spPr>
          <a:xfrm>
            <a:off x="762000" y="2286000"/>
            <a:ext cx="60991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400" dirty="0"/>
              <a:t>Những nhân viên nào tham gia tất cả các dự án?</a:t>
            </a:r>
            <a:endParaRPr lang="en-US" altLang="en-US" sz="2400" dirty="0"/>
          </a:p>
        </p:txBody>
      </p:sp>
      <p:sp>
        <p:nvSpPr>
          <p:cNvPr id="11" name="Text Box 257"/>
          <p:cNvSpPr txBox="1"/>
          <p:nvPr/>
        </p:nvSpPr>
        <p:spPr>
          <a:xfrm>
            <a:off x="5943600" y="3455988"/>
            <a:ext cx="2743200" cy="4302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50000"/>
              </a:spcBef>
              <a:buClrTx/>
              <a:buFontTx/>
              <a:buNone/>
            </a:pPr>
            <a:r>
              <a:rPr lang="en-US" altLang="en-US" sz="2200" dirty="0">
                <a:latin typeface="Tahoma" panose="020B0604030504040204" pitchFamily="34" charset="0"/>
                <a:sym typeface="Symbol" panose="05050102010706020507" pitchFamily="18" charset="2"/>
              </a:rPr>
              <a:t>Phancong </a:t>
            </a:r>
            <a:r>
              <a:rPr lang="en-US" altLang="en-US" sz="2200" b="1" dirty="0">
                <a:latin typeface="Tahoma" panose="020B0604030504040204" pitchFamily="34" charset="0"/>
                <a:sym typeface="Symbol" panose="05050102010706020507" pitchFamily="18" charset="2"/>
              </a:rPr>
              <a:t></a:t>
            </a:r>
            <a:r>
              <a:rPr lang="en-US" altLang="en-US" sz="2200" dirty="0">
                <a:latin typeface="Tahoma" panose="020B0604030504040204" pitchFamily="34" charset="0"/>
                <a:sym typeface="Symbol" panose="05050102010706020507" pitchFamily="18" charset="2"/>
              </a:rPr>
              <a:t> Duan</a:t>
            </a:r>
            <a:endParaRPr lang="en-US" altLang="en-US" sz="2200" dirty="0">
              <a:latin typeface="Tahoma" panose="020B0604030504040204" pitchFamily="34" charset="0"/>
              <a:sym typeface="Symbol" panose="05050102010706020507" pitchFamily="18" charset="2"/>
            </a:endParaRPr>
          </a:p>
        </p:txBody>
      </p:sp>
      <p:graphicFrame>
        <p:nvGraphicFramePr>
          <p:cNvPr id="12" name="Table 11"/>
          <p:cNvGraphicFramePr>
            <a:graphicFrameLocks noGrp="1"/>
          </p:cNvGraphicFramePr>
          <p:nvPr/>
        </p:nvGraphicFramePr>
        <p:xfrm>
          <a:off x="6324600" y="4059238"/>
          <a:ext cx="1371600" cy="741363"/>
        </p:xfrm>
        <a:graphic>
          <a:graphicData uri="http://schemas.openxmlformats.org/drawingml/2006/table">
            <a:tbl>
              <a:tblPr firstRow="1" bandRow="1">
                <a:tableStyleId>{5C22544A-7EE6-4342-B048-85BDC9FD1C3A}</a:tableStyleId>
              </a:tblPr>
              <a:tblGrid>
                <a:gridCol w="1371600"/>
              </a:tblGrid>
              <a:tr h="370681">
                <a:tc>
                  <a:txBody>
                    <a:bodyPr/>
                    <a:lstStyle/>
                    <a:p>
                      <a:pPr algn="ctr"/>
                      <a:r>
                        <a:rPr lang="en-US" sz="1800" dirty="0" err="1" smtClean="0"/>
                        <a:t>manv</a:t>
                      </a:r>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68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dirty="0" smtClean="0"/>
                        <a:t>nv02</a:t>
                      </a:r>
                      <a:endParaRPr lang="en-US" sz="1800" dirty="0" smtClean="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AutoShape 80"/>
          <p:cNvSpPr/>
          <p:nvPr/>
        </p:nvSpPr>
        <p:spPr>
          <a:xfrm>
            <a:off x="5181600" y="4191000"/>
            <a:ext cx="609600" cy="381000"/>
          </a:xfrm>
          <a:prstGeom prst="right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Footer Placeholder 5"/>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2467" name="Slide Number Placeholder 6"/>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62468" name="Rectangle 2"/>
          <p:cNvSpPr>
            <a:spLocks noGrp="1"/>
          </p:cNvSpPr>
          <p:nvPr>
            <p:ph type="title"/>
          </p:nvPr>
        </p:nvSpPr>
        <p:spPr/>
        <p:txBody>
          <a:bodyPr vert="horz" wrap="square" lIns="91440" tIns="45720" rIns="91440" bIns="45720" anchor="ctr" anchorCtr="0"/>
          <a:p>
            <a:pPr eaLnBrk="1" hangingPunct="1"/>
            <a:r>
              <a:rPr lang="en-US" altLang="en-US" dirty="0"/>
              <a:t>3.7 Phép chia (4)</a:t>
            </a:r>
            <a:endParaRPr lang="en-US" altLang="en-US" dirty="0"/>
          </a:p>
        </p:txBody>
      </p:sp>
      <p:sp>
        <p:nvSpPr>
          <p:cNvPr id="62469" name="Rectangle 3"/>
          <p:cNvSpPr>
            <a:spLocks noGrp="1"/>
          </p:cNvSpPr>
          <p:nvPr>
            <p:ph type="body" sz="half" idx="1"/>
          </p:nvPr>
        </p:nvSpPr>
        <p:spPr>
          <a:xfrm>
            <a:off x="809625" y="2214563"/>
            <a:ext cx="8029575" cy="3881437"/>
          </a:xfrm>
        </p:spPr>
        <p:txBody>
          <a:bodyPr vert="horz" wrap="square" lIns="91440" tIns="45720" rIns="91440" bIns="45720" anchor="t" anchorCtr="0"/>
          <a:p>
            <a:pPr eaLnBrk="1" hangingPunct="1">
              <a:buClr>
                <a:schemeClr val="accent2"/>
              </a:buClr>
              <a:buSzTx/>
              <a:buFont typeface="Wingdings" panose="05000000000000000000" pitchFamily="2" charset="2"/>
            </a:pPr>
            <a:r>
              <a:rPr lang="en-US" altLang="en-US" sz="2100" dirty="0"/>
              <a:t>Ví dụ: Cho biết mã học viên thi tất cả các môn học</a:t>
            </a:r>
            <a:endParaRPr lang="en-US" altLang="en-US" sz="2100" dirty="0"/>
          </a:p>
          <a:p>
            <a:pPr lvl="1" eaLnBrk="1" hangingPunct="1">
              <a:buClr>
                <a:schemeClr val="accent2"/>
              </a:buClr>
              <a:buSzPct val="55000"/>
              <a:buFont typeface="Wingdings" panose="05000000000000000000" pitchFamily="2" charset="2"/>
            </a:pPr>
            <a:r>
              <a:rPr lang="en-US" altLang="en-US" sz="1800" dirty="0"/>
              <a:t>Quan hệ: KETQUA, MON HOC</a:t>
            </a:r>
            <a:endParaRPr lang="en-US" altLang="en-US" sz="1800" dirty="0"/>
          </a:p>
          <a:p>
            <a:pPr lvl="1" eaLnBrk="1" hangingPunct="1">
              <a:buClr>
                <a:schemeClr val="accent2"/>
              </a:buClr>
              <a:buSzPct val="55000"/>
              <a:buFont typeface="Wingdings" panose="05000000000000000000" pitchFamily="2" charset="2"/>
            </a:pPr>
            <a:r>
              <a:rPr lang="en-US" altLang="en-US" sz="1800" dirty="0"/>
              <a:t>Thuộc tính: MAHV</a:t>
            </a:r>
            <a:endParaRPr lang="en-US" altLang="en-US" sz="1800" dirty="0"/>
          </a:p>
          <a:p>
            <a:pPr lvl="1" eaLnBrk="1" hangingPunct="1">
              <a:buClr>
                <a:schemeClr val="accent2"/>
              </a:buClr>
              <a:buSzPct val="55000"/>
              <a:buFont typeface="Wingdings" panose="05000000000000000000" pitchFamily="2" charset="2"/>
              <a:buNone/>
            </a:pPr>
            <a:endParaRPr lang="en-US" altLang="en-US" sz="1800" dirty="0"/>
          </a:p>
          <a:p>
            <a:pPr eaLnBrk="1" hangingPunct="1">
              <a:buClr>
                <a:schemeClr val="accent2"/>
              </a:buClr>
              <a:buSzTx/>
              <a:buFont typeface="Wingdings" panose="05000000000000000000" pitchFamily="2" charset="2"/>
            </a:pPr>
            <a:endParaRPr lang="en-US" altLang="en-US" sz="1800" dirty="0"/>
          </a:p>
        </p:txBody>
      </p:sp>
      <p:graphicFrame>
        <p:nvGraphicFramePr>
          <p:cNvPr id="178180" name="Group 4"/>
          <p:cNvGraphicFramePr>
            <a:graphicFrameLocks noGrp="1"/>
          </p:cNvGraphicFramePr>
          <p:nvPr/>
        </p:nvGraphicFramePr>
        <p:xfrm>
          <a:off x="7259638" y="4343400"/>
          <a:ext cx="671513" cy="960438"/>
        </p:xfrm>
        <a:graphic>
          <a:graphicData uri="http://schemas.openxmlformats.org/drawingml/2006/table">
            <a:tbl>
              <a:tblPr/>
              <a:tblGrid>
                <a:gridCol w="671512"/>
              </a:tblGrid>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8190" name="Group 14"/>
          <p:cNvGraphicFramePr>
            <a:graphicFrameLocks noGrp="1"/>
          </p:cNvGraphicFramePr>
          <p:nvPr/>
        </p:nvGraphicFramePr>
        <p:xfrm>
          <a:off x="990600" y="3276600"/>
          <a:ext cx="2197100" cy="3200400"/>
        </p:xfrm>
        <a:graphic>
          <a:graphicData uri="http://schemas.openxmlformats.org/drawingml/2006/table">
            <a:tbl>
              <a:tblPr/>
              <a:tblGrid>
                <a:gridCol w="671513"/>
                <a:gridCol w="735012"/>
                <a:gridCol w="790575"/>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2500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2500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7.5</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bl>
          </a:graphicData>
        </a:graphic>
      </p:graphicFrame>
      <p:graphicFrame>
        <p:nvGraphicFramePr>
          <p:cNvPr id="178234" name="Group 58"/>
          <p:cNvGraphicFramePr>
            <a:graphicFrameLocks noGrp="1"/>
          </p:cNvGraphicFramePr>
          <p:nvPr/>
        </p:nvGraphicFramePr>
        <p:xfrm>
          <a:off x="3587750" y="4343400"/>
          <a:ext cx="2425700" cy="1600200"/>
        </p:xfrm>
        <a:graphic>
          <a:graphicData uri="http://schemas.openxmlformats.org/drawingml/2006/table">
            <a:tbl>
              <a:tblPr/>
              <a:tblGrid>
                <a:gridCol w="735013"/>
                <a:gridCol w="1690687"/>
              </a:tblGrid>
              <a:tr h="3000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MONHOC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000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Tenmh</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Co so du lieu</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Cau truc roi rac</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Tin hoc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dai</a:t>
                      </a: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US" sz="15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cuong</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75">
                      <a:fgClr>
                        <a:schemeClr val="accent1"/>
                      </a:fgClr>
                      <a:bgClr>
                        <a:schemeClr val="accent2"/>
                      </a:bgClr>
                    </a:pattFill>
                  </a:tcPr>
                </a:tc>
              </a:tr>
            </a:tbl>
          </a:graphicData>
        </a:graphic>
      </p:graphicFrame>
      <p:sp>
        <p:nvSpPr>
          <p:cNvPr id="53329" name="Text Box 79"/>
          <p:cNvSpPr txBox="1"/>
          <p:nvPr/>
        </p:nvSpPr>
        <p:spPr>
          <a:xfrm>
            <a:off x="6748463" y="5410200"/>
            <a:ext cx="11747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solidFill>
                  <a:schemeClr val="folHlink"/>
                </a:solidFill>
              </a:rPr>
              <a:t>KQ</a:t>
            </a:r>
            <a:r>
              <a:rPr lang="en-US" altLang="en-US" sz="2000" dirty="0">
                <a:solidFill>
                  <a:schemeClr val="folHlink"/>
                </a:solidFill>
                <a:sym typeface="Symbol" panose="05050102010706020507" pitchFamily="18" charset="2"/>
              </a:rPr>
              <a:t></a:t>
            </a:r>
            <a:r>
              <a:rPr lang="en-US" altLang="en-US" sz="2000" dirty="0">
                <a:solidFill>
                  <a:schemeClr val="folHlink"/>
                </a:solidFill>
              </a:rPr>
              <a:t> MH</a:t>
            </a:r>
            <a:endParaRPr lang="en-US" altLang="en-US" sz="2000" dirty="0">
              <a:solidFill>
                <a:schemeClr val="folHlink"/>
              </a:solidFill>
            </a:endParaRPr>
          </a:p>
        </p:txBody>
      </p:sp>
      <p:sp>
        <p:nvSpPr>
          <p:cNvPr id="53330" name="AutoShape 80"/>
          <p:cNvSpPr/>
          <p:nvPr/>
        </p:nvSpPr>
        <p:spPr>
          <a:xfrm>
            <a:off x="6330950" y="4724400"/>
            <a:ext cx="609600" cy="381000"/>
          </a:xfrm>
          <a:prstGeom prst="right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53331" name="Rectangle 13"/>
          <p:cNvSpPr/>
          <p:nvPr/>
        </p:nvSpPr>
        <p:spPr>
          <a:xfrm>
            <a:off x="3810000" y="3048000"/>
            <a:ext cx="50292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r>
              <a:rPr lang="en-US" altLang="en-US" sz="2000" dirty="0">
                <a:sym typeface="Symbol" panose="05050102010706020507" pitchFamily="18" charset="2"/>
              </a:rPr>
              <a:t>KQ</a:t>
            </a:r>
            <a:r>
              <a:rPr lang="en-US" altLang="en-US" sz="2800" dirty="0">
                <a:sym typeface="Symbol" panose="05050102010706020507" pitchFamily="18" charset="2"/>
              </a:rPr>
              <a:t> </a:t>
            </a:r>
            <a:r>
              <a:rPr lang="en-US" altLang="en-US" sz="2800" baseline="-25000" dirty="0">
                <a:sym typeface="Symbol" panose="05050102010706020507" pitchFamily="18" charset="2"/>
              </a:rPr>
              <a:t>Mahv, Mamh</a:t>
            </a:r>
            <a:r>
              <a:rPr lang="en-US" altLang="en-US" sz="2800" dirty="0">
                <a:sym typeface="Symbol" panose="05050102010706020507" pitchFamily="18" charset="2"/>
              </a:rPr>
              <a:t> </a:t>
            </a:r>
            <a:r>
              <a:rPr lang="en-US" altLang="en-US" sz="2000" dirty="0"/>
              <a:t>(KETQUATHI)</a:t>
            </a:r>
            <a:endParaRPr lang="en-US" altLang="en-US" sz="2000" dirty="0"/>
          </a:p>
          <a:p>
            <a:pPr marL="0" lvl="0" indent="0" eaLnBrk="1" hangingPunct="1">
              <a:spcBef>
                <a:spcPct val="0"/>
              </a:spcBef>
              <a:buClrTx/>
              <a:buFontTx/>
              <a:buNone/>
            </a:pPr>
            <a:r>
              <a:rPr lang="en-US" altLang="en-US" sz="2000" dirty="0">
                <a:sym typeface="Symbol" panose="05050102010706020507" pitchFamily="18" charset="2"/>
              </a:rPr>
              <a:t>MH</a:t>
            </a:r>
            <a:r>
              <a:rPr lang="en-US" altLang="en-US" sz="2800" dirty="0">
                <a:sym typeface="Symbol" panose="05050102010706020507" pitchFamily="18" charset="2"/>
              </a:rPr>
              <a:t> </a:t>
            </a:r>
            <a:r>
              <a:rPr lang="en-US" altLang="en-US" sz="2800" baseline="-25000" dirty="0">
                <a:sym typeface="Symbol" panose="05050102010706020507" pitchFamily="18" charset="2"/>
              </a:rPr>
              <a:t>Mamh</a:t>
            </a:r>
            <a:r>
              <a:rPr lang="en-US" altLang="en-US" sz="2800" dirty="0">
                <a:sym typeface="Symbol" panose="05050102010706020507" pitchFamily="18" charset="2"/>
              </a:rPr>
              <a:t> </a:t>
            </a:r>
            <a:r>
              <a:rPr lang="en-US" altLang="en-US" sz="2000" dirty="0"/>
              <a:t>(MONHOC)</a:t>
            </a:r>
            <a:r>
              <a:rPr lang="en-US" altLang="en-US" sz="2400" dirty="0"/>
              <a:t> </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31"/>
                                        </p:tgtEl>
                                        <p:attrNameLst>
                                          <p:attrName>style.visibility</p:attrName>
                                        </p:attrNameLst>
                                      </p:cBhvr>
                                      <p:to>
                                        <p:strVal val="visible"/>
                                      </p:to>
                                    </p:set>
                                    <p:anim calcmode="lin" valueType="num">
                                      <p:cBhvr additive="base">
                                        <p:cTn id="7" dur="500" fill="hold"/>
                                        <p:tgtEl>
                                          <p:spTgt spid="53331"/>
                                        </p:tgtEl>
                                        <p:attrNameLst>
                                          <p:attrName>ppt_x</p:attrName>
                                        </p:attrNameLst>
                                      </p:cBhvr>
                                      <p:tavLst>
                                        <p:tav tm="0">
                                          <p:val>
                                            <p:strVal val="#ppt_x"/>
                                          </p:val>
                                        </p:tav>
                                        <p:tav tm="100000">
                                          <p:val>
                                            <p:strVal val="#ppt_x"/>
                                          </p:val>
                                        </p:tav>
                                      </p:tavLst>
                                    </p:anim>
                                    <p:anim calcmode="lin" valueType="num">
                                      <p:cBhvr additive="base">
                                        <p:cTn id="8" dur="500" fill="hold"/>
                                        <p:tgtEl>
                                          <p:spTgt spid="533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8180"/>
                                        </p:tgtEl>
                                        <p:attrNameLst>
                                          <p:attrName>style.visibility</p:attrName>
                                        </p:attrNameLst>
                                      </p:cBhvr>
                                      <p:to>
                                        <p:strVal val="visible"/>
                                      </p:to>
                                    </p:set>
                                    <p:anim calcmode="lin" valueType="num">
                                      <p:cBhvr additive="base">
                                        <p:cTn id="13" dur="500" fill="hold"/>
                                        <p:tgtEl>
                                          <p:spTgt spid="178180"/>
                                        </p:tgtEl>
                                        <p:attrNameLst>
                                          <p:attrName>ppt_x</p:attrName>
                                        </p:attrNameLst>
                                      </p:cBhvr>
                                      <p:tavLst>
                                        <p:tav tm="0">
                                          <p:val>
                                            <p:strVal val="#ppt_x"/>
                                          </p:val>
                                        </p:tav>
                                        <p:tav tm="100000">
                                          <p:val>
                                            <p:strVal val="#ppt_x"/>
                                          </p:val>
                                        </p:tav>
                                      </p:tavLst>
                                    </p:anim>
                                    <p:anim calcmode="lin" valueType="num">
                                      <p:cBhvr additive="base">
                                        <p:cTn id="14" dur="500" fill="hold"/>
                                        <p:tgtEl>
                                          <p:spTgt spid="17818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3330"/>
                                        </p:tgtEl>
                                        <p:attrNameLst>
                                          <p:attrName>style.visibility</p:attrName>
                                        </p:attrNameLst>
                                      </p:cBhvr>
                                      <p:to>
                                        <p:strVal val="visible"/>
                                      </p:to>
                                    </p:set>
                                    <p:anim calcmode="lin" valueType="num">
                                      <p:cBhvr additive="base">
                                        <p:cTn id="17" dur="500" fill="hold"/>
                                        <p:tgtEl>
                                          <p:spTgt spid="53330"/>
                                        </p:tgtEl>
                                        <p:attrNameLst>
                                          <p:attrName>ppt_x</p:attrName>
                                        </p:attrNameLst>
                                      </p:cBhvr>
                                      <p:tavLst>
                                        <p:tav tm="0">
                                          <p:val>
                                            <p:strVal val="#ppt_x"/>
                                          </p:val>
                                        </p:tav>
                                        <p:tav tm="100000">
                                          <p:val>
                                            <p:strVal val="#ppt_x"/>
                                          </p:val>
                                        </p:tav>
                                      </p:tavLst>
                                    </p:anim>
                                    <p:anim calcmode="lin" valueType="num">
                                      <p:cBhvr additive="base">
                                        <p:cTn id="18" dur="500" fill="hold"/>
                                        <p:tgtEl>
                                          <p:spTgt spid="533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329"/>
                                        </p:tgtEl>
                                        <p:attrNameLst>
                                          <p:attrName>style.visibility</p:attrName>
                                        </p:attrNameLst>
                                      </p:cBhvr>
                                      <p:to>
                                        <p:strVal val="visible"/>
                                      </p:to>
                                    </p:set>
                                    <p:anim calcmode="lin" valueType="num">
                                      <p:cBhvr additive="base">
                                        <p:cTn id="21" dur="500" fill="hold"/>
                                        <p:tgtEl>
                                          <p:spTgt spid="53329"/>
                                        </p:tgtEl>
                                        <p:attrNameLst>
                                          <p:attrName>ppt_x</p:attrName>
                                        </p:attrNameLst>
                                      </p:cBhvr>
                                      <p:tavLst>
                                        <p:tav tm="0">
                                          <p:val>
                                            <p:strVal val="#ppt_x"/>
                                          </p:val>
                                        </p:tav>
                                        <p:tav tm="100000">
                                          <p:val>
                                            <p:strVal val="#ppt_x"/>
                                          </p:val>
                                        </p:tav>
                                      </p:tavLst>
                                    </p:anim>
                                    <p:anim calcmode="lin" valueType="num">
                                      <p:cBhvr additive="base">
                                        <p:cTn id="22" dur="500" fill="hold"/>
                                        <p:tgtEl>
                                          <p:spTgt spid="53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29" grpId="0"/>
      <p:bldP spid="53330" grpId="0" animBg="1"/>
      <p:bldP spid="5333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p:nvPr>
        </p:nvSpPr>
        <p:spPr/>
        <p:txBody>
          <a:bodyPr vert="horz" wrap="square" lIns="91440" tIns="45720" rIns="91440" bIns="45720" anchor="ctr" anchorCtr="0"/>
          <a:p>
            <a:r>
              <a:rPr lang="en-US" altLang="en-US" dirty="0"/>
              <a:t>Bài tập</a:t>
            </a:r>
            <a:endParaRPr lang="en-US" altLang="en-US" dirty="0"/>
          </a:p>
        </p:txBody>
      </p:sp>
      <p:sp>
        <p:nvSpPr>
          <p:cNvPr id="3" name="Content Placeholder 2"/>
          <p:cNvSpPr>
            <a:spLocks noGrp="1"/>
          </p:cNvSpPr>
          <p:nvPr>
            <p:ph idx="1"/>
          </p:nvPr>
        </p:nvSpPr>
        <p:spPr>
          <a:xfrm>
            <a:off x="809625" y="2214563"/>
            <a:ext cx="7958138" cy="3881438"/>
          </a:xfrm>
        </p:spPr>
        <p:txBody>
          <a:bodyPr vert="horz" wrap="square" lIns="91440" tIns="45720" rIns="91440" bIns="45720" numCol="1" anchor="t" anchorCtr="0" compatLnSpc="1"/>
          <a:p>
            <a:pPr marL="0" indent="0">
              <a:buNone/>
            </a:pPr>
            <a:r>
              <a:rPr sz="1600" b="1" dirty="0"/>
              <a:t>Cho lược đồ CSDL ‘quản lý bán hàng’:</a:t>
            </a:r>
            <a:endParaRPr sz="1600" b="1" dirty="0"/>
          </a:p>
          <a:p>
            <a:pPr marL="0" indent="0"/>
            <a:r>
              <a:rPr sz="1600" b="1" dirty="0"/>
              <a:t>KHACHHANG </a:t>
            </a:r>
            <a:r>
              <a:rPr sz="1600" dirty="0"/>
              <a:t>(</a:t>
            </a:r>
            <a:r>
              <a:rPr sz="1600" u="sng" dirty="0"/>
              <a:t>MAKH</a:t>
            </a:r>
            <a:r>
              <a:rPr sz="1600" dirty="0"/>
              <a:t>, HOTEN, DCHI, SODT, NGSINH, DOANHSO, NGDK)</a:t>
            </a:r>
            <a:endParaRPr sz="1600" dirty="0"/>
          </a:p>
          <a:p>
            <a:pPr marL="0" indent="0"/>
            <a:r>
              <a:rPr sz="1600" b="1" dirty="0"/>
              <a:t>NHANVIEN </a:t>
            </a:r>
            <a:r>
              <a:rPr sz="1600" dirty="0"/>
              <a:t>(</a:t>
            </a:r>
            <a:r>
              <a:rPr sz="1600" u="sng" dirty="0"/>
              <a:t>MANV</a:t>
            </a:r>
            <a:r>
              <a:rPr sz="1600" dirty="0"/>
              <a:t>,HOTEN, NGVL, SODT)</a:t>
            </a:r>
            <a:endParaRPr sz="1600" dirty="0"/>
          </a:p>
          <a:p>
            <a:pPr marL="0" indent="0"/>
            <a:r>
              <a:rPr sz="1600" b="1" dirty="0"/>
              <a:t>SANPHAM</a:t>
            </a:r>
            <a:r>
              <a:rPr sz="1600" dirty="0"/>
              <a:t> (</a:t>
            </a:r>
            <a:r>
              <a:rPr sz="1600" u="sng" dirty="0"/>
              <a:t>MASP</a:t>
            </a:r>
            <a:r>
              <a:rPr sz="1600" dirty="0"/>
              <a:t>,TENSP, DVT, NUOCSX, GIA)</a:t>
            </a:r>
            <a:endParaRPr sz="1600" dirty="0"/>
          </a:p>
          <a:p>
            <a:pPr marL="0" indent="0"/>
            <a:r>
              <a:rPr sz="1600" b="1" dirty="0"/>
              <a:t>HOADON</a:t>
            </a:r>
            <a:r>
              <a:rPr sz="1600" dirty="0"/>
              <a:t> (</a:t>
            </a:r>
            <a:r>
              <a:rPr sz="1600" u="sng" dirty="0"/>
              <a:t>SOHD</a:t>
            </a:r>
            <a:r>
              <a:rPr sz="1600" dirty="0"/>
              <a:t>, NGHD</a:t>
            </a:r>
            <a:r>
              <a:rPr sz="1600" dirty="0"/>
              <a:t>, MAKH, MANV, TRIGIA)</a:t>
            </a:r>
            <a:endParaRPr sz="1600" dirty="0"/>
          </a:p>
          <a:p>
            <a:pPr marL="0" indent="0"/>
            <a:r>
              <a:rPr sz="1600" b="1" dirty="0"/>
              <a:t>CTHD </a:t>
            </a:r>
            <a:r>
              <a:rPr sz="1600" dirty="0"/>
              <a:t>(</a:t>
            </a:r>
            <a:r>
              <a:rPr sz="1600" u="sng" dirty="0"/>
              <a:t>SOHD,MASP</a:t>
            </a:r>
            <a:r>
              <a:rPr sz="1600" dirty="0"/>
              <a:t>,SL)</a:t>
            </a:r>
            <a:endParaRPr sz="1600" dirty="0"/>
          </a:p>
          <a:p>
            <a:pPr marL="0" indent="0">
              <a:buNone/>
            </a:pPr>
            <a:r>
              <a:rPr sz="1600" b="1" dirty="0"/>
              <a:t>Thực hiện các yêu cầu sau bằng ngôn ngữ đại số quan hệ:</a:t>
            </a:r>
            <a:endParaRPr sz="1600" b="1" dirty="0"/>
          </a:p>
          <a:p>
            <a:pPr marL="0" indent="0">
              <a:buFont typeface="Times New Roman" panose="02020603050405020304" pitchFamily="18" charset="0"/>
              <a:buAutoNum type="arabicPeriod"/>
            </a:pPr>
            <a:r>
              <a:rPr sz="1600" dirty="0"/>
              <a:t>Hiển thị tất cả các khách hàng (MAKH, HOTEN) và hóa đơn (SOHD, NGHD) mà khách hàng này đã mua (nếu có).</a:t>
            </a:r>
            <a:endParaRPr sz="1600" dirty="0"/>
          </a:p>
          <a:p>
            <a:pPr marL="0" indent="0">
              <a:buFont typeface="Times New Roman" panose="02020603050405020304" pitchFamily="18" charset="0"/>
              <a:buAutoNum type="arabicPeriod"/>
            </a:pPr>
            <a:r>
              <a:rPr sz="1600" dirty="0"/>
              <a:t>Hóa đơn nào (SOHD) mua tất cả các sản phẩm do ‘Singapore’ sản xuất.</a:t>
            </a:r>
            <a:endParaRPr sz="1600" dirty="0"/>
          </a:p>
        </p:txBody>
      </p:sp>
      <p:sp>
        <p:nvSpPr>
          <p:cNvPr id="63492"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3493"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4515"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64516" name="Rectangle 2"/>
          <p:cNvSpPr>
            <a:spLocks noGrp="1"/>
          </p:cNvSpPr>
          <p:nvPr>
            <p:ph type="title"/>
          </p:nvPr>
        </p:nvSpPr>
        <p:spPr/>
        <p:txBody>
          <a:bodyPr vert="horz" wrap="square" lIns="91440" tIns="45720" rIns="91440" bIns="45720" anchor="ctr" anchorCtr="0"/>
          <a:p>
            <a:pPr eaLnBrk="1" hangingPunct="1"/>
            <a:r>
              <a:rPr lang="en-US" altLang="en-US" sz="4000" dirty="0"/>
              <a:t>3.8 Hàm tính toán và gom nhóm (1)</a:t>
            </a:r>
            <a:endParaRPr lang="en-US" altLang="en-US" sz="4000" dirty="0"/>
          </a:p>
        </p:txBody>
      </p:sp>
      <p:sp>
        <p:nvSpPr>
          <p:cNvPr id="64517" name="Rectangle 3"/>
          <p:cNvSpPr>
            <a:spLocks noGrp="1"/>
          </p:cNvSpPr>
          <p:nvPr>
            <p:ph idx="1"/>
          </p:nvPr>
        </p:nvSpPr>
        <p:spPr/>
        <p:txBody>
          <a:bodyPr vert="horz" wrap="square" lIns="91440" tIns="45720" rIns="91440" bIns="45720" anchor="t" anchorCtr="0"/>
          <a:p>
            <a:pPr eaLnBrk="1" hangingPunct="1">
              <a:lnSpc>
                <a:spcPct val="90000"/>
              </a:lnSpc>
            </a:pPr>
            <a:r>
              <a:rPr lang="en-US" altLang="en-US" sz="2800" dirty="0"/>
              <a:t>Hàm tính toán gồm các hàm:</a:t>
            </a:r>
            <a:endParaRPr lang="en-US" altLang="en-US" sz="2800" dirty="0"/>
          </a:p>
          <a:p>
            <a:pPr lvl="1" eaLnBrk="1" hangingPunct="1">
              <a:lnSpc>
                <a:spcPct val="90000"/>
              </a:lnSpc>
            </a:pPr>
            <a:r>
              <a:rPr lang="en-US" altLang="en-US" sz="2400" dirty="0"/>
              <a:t>Sum: tính tổng giá trị trong tập hợp</a:t>
            </a:r>
            <a:endParaRPr lang="en-US" altLang="en-US" sz="2400" dirty="0"/>
          </a:p>
          <a:p>
            <a:pPr lvl="1" eaLnBrk="1" hangingPunct="1">
              <a:lnSpc>
                <a:spcPct val="90000"/>
              </a:lnSpc>
            </a:pPr>
            <a:r>
              <a:rPr lang="en-US" altLang="en-US" sz="2400" dirty="0"/>
              <a:t> avg: tính giá trị trung bình của các giá trị trong tập hợp</a:t>
            </a:r>
            <a:endParaRPr lang="en-US" altLang="en-US" sz="2400" dirty="0"/>
          </a:p>
          <a:p>
            <a:pPr lvl="1" eaLnBrk="1" hangingPunct="1">
              <a:lnSpc>
                <a:spcPct val="90000"/>
              </a:lnSpc>
            </a:pPr>
            <a:r>
              <a:rPr lang="en-US" altLang="en-US" sz="2400" dirty="0"/>
              <a:t>Count: đếm số bộ hoặc số các giá trị của thuộc tính</a:t>
            </a:r>
            <a:endParaRPr lang="en-US" altLang="en-US" sz="2400" dirty="0"/>
          </a:p>
          <a:p>
            <a:pPr lvl="1" eaLnBrk="1" hangingPunct="1">
              <a:lnSpc>
                <a:spcPct val="90000"/>
              </a:lnSpc>
            </a:pPr>
            <a:r>
              <a:rPr lang="en-US" altLang="en-US" sz="2400" dirty="0"/>
              <a:t>Min, max: tìm giá trị lớn nhất nhỏ nhất của giá trị trong tập hợp</a:t>
            </a:r>
            <a:endParaRPr lang="en-US"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5539"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65540" name="Rectangle 2"/>
          <p:cNvSpPr>
            <a:spLocks noGrp="1"/>
          </p:cNvSpPr>
          <p:nvPr>
            <p:ph type="title"/>
          </p:nvPr>
        </p:nvSpPr>
        <p:spPr/>
        <p:txBody>
          <a:bodyPr vert="horz" wrap="square" lIns="91440" tIns="45720" rIns="91440" bIns="45720" anchor="ctr" anchorCtr="0"/>
          <a:p>
            <a:pPr eaLnBrk="1" hangingPunct="1"/>
            <a:r>
              <a:rPr lang="en-US" altLang="en-US" sz="4000" dirty="0"/>
              <a:t>3.8 Hàm tính toán và gom nhóm (1)</a:t>
            </a:r>
            <a:endParaRPr lang="en-US" altLang="en-US" sz="4000" dirty="0"/>
          </a:p>
        </p:txBody>
      </p:sp>
      <p:sp>
        <p:nvSpPr>
          <p:cNvPr id="65541" name="Rectangle 3"/>
          <p:cNvSpPr>
            <a:spLocks noGrp="1"/>
          </p:cNvSpPr>
          <p:nvPr>
            <p:ph idx="1"/>
          </p:nvPr>
        </p:nvSpPr>
        <p:spPr/>
        <p:txBody>
          <a:bodyPr vert="horz" wrap="square" lIns="91440" tIns="45720" rIns="91440" bIns="45720" anchor="t" anchorCtr="0"/>
          <a:p>
            <a:pPr eaLnBrk="1" hangingPunct="1">
              <a:lnSpc>
                <a:spcPct val="90000"/>
              </a:lnSpc>
            </a:pPr>
            <a:r>
              <a:rPr lang="en-US" altLang="en-US" sz="2800" dirty="0"/>
              <a:t>Phép toán gom nhóm:</a:t>
            </a: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lvl="1" eaLnBrk="1" hangingPunct="1">
              <a:lnSpc>
                <a:spcPct val="90000"/>
              </a:lnSpc>
            </a:pPr>
            <a:r>
              <a:rPr lang="en-US" altLang="en-US" sz="2400" dirty="0"/>
              <a:t>E là biểu thức đại số quan hệ</a:t>
            </a:r>
            <a:endParaRPr lang="en-US" altLang="en-US" sz="2400" dirty="0"/>
          </a:p>
          <a:p>
            <a:pPr lvl="1" eaLnBrk="1" hangingPunct="1">
              <a:lnSpc>
                <a:spcPct val="90000"/>
              </a:lnSpc>
            </a:pPr>
            <a:r>
              <a:rPr lang="en-US" altLang="en-US" sz="2400" dirty="0"/>
              <a:t>G</a:t>
            </a:r>
            <a:r>
              <a:rPr lang="en-US" altLang="en-US" sz="2400" baseline="-25000" dirty="0"/>
              <a:t>i</a:t>
            </a:r>
            <a:r>
              <a:rPr lang="en-US" altLang="en-US" sz="2400" dirty="0"/>
              <a:t> là thuộc tính gom nhóm</a:t>
            </a:r>
            <a:endParaRPr lang="en-US" altLang="en-US" sz="2400" dirty="0"/>
          </a:p>
          <a:p>
            <a:pPr lvl="1" eaLnBrk="1" hangingPunct="1">
              <a:lnSpc>
                <a:spcPct val="90000"/>
              </a:lnSpc>
            </a:pPr>
            <a:r>
              <a:rPr lang="en-US" altLang="en-US" sz="2400" dirty="0"/>
              <a:t>F</a:t>
            </a:r>
            <a:r>
              <a:rPr lang="en-US" altLang="en-US" sz="2400" baseline="-25000" dirty="0"/>
              <a:t>i</a:t>
            </a:r>
            <a:r>
              <a:rPr lang="en-US" altLang="en-US" sz="2400" dirty="0"/>
              <a:t> là hàm tính toán</a:t>
            </a:r>
            <a:endParaRPr lang="en-US" altLang="en-US" sz="2400" dirty="0"/>
          </a:p>
          <a:p>
            <a:pPr lvl="1" eaLnBrk="1" hangingPunct="1">
              <a:lnSpc>
                <a:spcPct val="90000"/>
              </a:lnSpc>
            </a:pPr>
            <a:r>
              <a:rPr lang="en-US" altLang="en-US" sz="2400" dirty="0"/>
              <a:t>A</a:t>
            </a:r>
            <a:r>
              <a:rPr lang="en-US" altLang="en-US" sz="2400" baseline="-25000" dirty="0"/>
              <a:t>i</a:t>
            </a:r>
            <a:r>
              <a:rPr lang="en-US" altLang="en-US" sz="2400" dirty="0"/>
              <a:t> là tên thuộc tính</a:t>
            </a:r>
            <a:endParaRPr lang="en-US" altLang="en-US" sz="2400" dirty="0"/>
          </a:p>
        </p:txBody>
      </p:sp>
      <p:graphicFrame>
        <p:nvGraphicFramePr>
          <p:cNvPr id="65542" name="Object 4"/>
          <p:cNvGraphicFramePr>
            <a:graphicFrameLocks noChangeAspect="1"/>
          </p:cNvGraphicFramePr>
          <p:nvPr/>
        </p:nvGraphicFramePr>
        <p:xfrm>
          <a:off x="1447800" y="2743200"/>
          <a:ext cx="5784850" cy="774700"/>
        </p:xfrm>
        <a:graphic>
          <a:graphicData uri="http://schemas.openxmlformats.org/presentationml/2006/ole">
            <mc:AlternateContent xmlns:mc="http://schemas.openxmlformats.org/markup-compatibility/2006">
              <mc:Choice xmlns:v="urn:schemas-microsoft-com:vml" Requires="v">
                <p:oleObj spid="_x0000_s3081" name="" r:id="rId1" imgW="1803400" imgH="241300" progId="Equation.3">
                  <p:embed/>
                </p:oleObj>
              </mc:Choice>
              <mc:Fallback>
                <p:oleObj name="" r:id="rId1" imgW="1803400" imgH="241300" progId="Equation.3">
                  <p:embed/>
                  <p:pic>
                    <p:nvPicPr>
                      <p:cNvPr id="0" name="Picture 3080"/>
                      <p:cNvPicPr/>
                      <p:nvPr/>
                    </p:nvPicPr>
                    <p:blipFill>
                      <a:blip r:embed="rId2"/>
                      <a:stretch>
                        <a:fillRect/>
                      </a:stretch>
                    </p:blipFill>
                    <p:spPr>
                      <a:xfrm>
                        <a:off x="1447800" y="2743200"/>
                        <a:ext cx="5784850" cy="77470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p:txBody>
          <a:bodyPr vert="horz" wrap="square" lIns="91440" tIns="45720" rIns="91440" bIns="45720" anchor="ctr" anchorCtr="0"/>
          <a:p>
            <a:r>
              <a:rPr lang="en-US" altLang="en-US" sz="4000" dirty="0"/>
              <a:t>3.8 Hàm tính toán và gom nhóm (2)</a:t>
            </a:r>
            <a:endParaRPr lang="en-US" altLang="en-US" sz="4000" dirty="0"/>
          </a:p>
        </p:txBody>
      </p:sp>
      <p:sp>
        <p:nvSpPr>
          <p:cNvPr id="66563"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6564"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6" name="Group 92"/>
          <p:cNvGraphicFramePr>
            <a:graphicFrameLocks noGrp="1"/>
          </p:cNvGraphicFramePr>
          <p:nvPr/>
        </p:nvGraphicFramePr>
        <p:xfrm>
          <a:off x="1371600" y="2438400"/>
          <a:ext cx="1219200" cy="1600200"/>
        </p:xfrm>
        <a:graphic>
          <a:graphicData uri="http://schemas.openxmlformats.org/drawingml/2006/table">
            <a:tbl>
              <a:tblPr/>
              <a:tblGrid>
                <a:gridCol w="341375"/>
                <a:gridCol w="438912"/>
                <a:gridCol w="438912"/>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B</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92"/>
          <p:cNvGraphicFramePr>
            <a:graphicFrameLocks noGrp="1"/>
          </p:cNvGraphicFramePr>
          <p:nvPr/>
        </p:nvGraphicFramePr>
        <p:xfrm>
          <a:off x="6172200" y="2133600"/>
          <a:ext cx="990600" cy="639764"/>
        </p:xfrm>
        <a:graphic>
          <a:graphicData uri="http://schemas.openxmlformats.org/drawingml/2006/table">
            <a:tbl>
              <a:tblPr/>
              <a:tblGrid>
                <a:gridCol w="990600"/>
              </a:tblGrid>
              <a:tr h="31988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Max(D)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597" name="Object 5"/>
          <p:cNvGraphicFramePr>
            <a:graphicFrameLocks noChangeAspect="1"/>
          </p:cNvGraphicFramePr>
          <p:nvPr/>
        </p:nvGraphicFramePr>
        <p:xfrm>
          <a:off x="3962400" y="2133600"/>
          <a:ext cx="1135063" cy="566738"/>
        </p:xfrm>
        <a:graphic>
          <a:graphicData uri="http://schemas.openxmlformats.org/presentationml/2006/ole">
            <mc:AlternateContent xmlns:mc="http://schemas.openxmlformats.org/markup-compatibility/2006">
              <mc:Choice xmlns:v="urn:schemas-microsoft-com:vml" Requires="v">
                <p:oleObj spid="_x0000_s3082" name="" r:id="rId1" imgW="482600" imgH="241300" progId="Equation.3">
                  <p:embed/>
                </p:oleObj>
              </mc:Choice>
              <mc:Fallback>
                <p:oleObj name="" r:id="rId1" imgW="482600" imgH="241300" progId="Equation.3">
                  <p:embed/>
                  <p:pic>
                    <p:nvPicPr>
                      <p:cNvPr id="0" name="Picture 3081"/>
                      <p:cNvPicPr/>
                      <p:nvPr/>
                    </p:nvPicPr>
                    <p:blipFill>
                      <a:blip r:embed="rId2"/>
                      <a:stretch>
                        <a:fillRect/>
                      </a:stretch>
                    </p:blipFill>
                    <p:spPr>
                      <a:xfrm>
                        <a:off x="3962400" y="2133600"/>
                        <a:ext cx="1135063" cy="566738"/>
                      </a:xfrm>
                      <a:prstGeom prst="rect">
                        <a:avLst/>
                      </a:prstGeom>
                      <a:noFill/>
                      <a:ln w="38100">
                        <a:noFill/>
                        <a:miter/>
                      </a:ln>
                    </p:spPr>
                  </p:pic>
                </p:oleObj>
              </mc:Fallback>
            </mc:AlternateContent>
          </a:graphicData>
        </a:graphic>
      </p:graphicFrame>
      <p:cxnSp>
        <p:nvCxnSpPr>
          <p:cNvPr id="66598" name="Straight Arrow Connector 10"/>
          <p:cNvCxnSpPr/>
          <p:nvPr/>
        </p:nvCxnSpPr>
        <p:spPr>
          <a:xfrm flipV="1">
            <a:off x="2590800" y="2438400"/>
            <a:ext cx="3505200" cy="838200"/>
          </a:xfrm>
          <a:prstGeom prst="straightConnector1">
            <a:avLst/>
          </a:prstGeom>
          <a:ln w="9525" cap="flat" cmpd="sng">
            <a:solidFill>
              <a:schemeClr val="tx1"/>
            </a:solidFill>
            <a:prstDash val="solid"/>
            <a:headEnd type="none" w="med" len="med"/>
            <a:tailEnd type="arrow" w="med" len="med"/>
          </a:ln>
        </p:spPr>
      </p:cxnSp>
      <p:graphicFrame>
        <p:nvGraphicFramePr>
          <p:cNvPr id="16" name="Group 92"/>
          <p:cNvGraphicFramePr>
            <a:graphicFrameLocks noGrp="1"/>
          </p:cNvGraphicFramePr>
          <p:nvPr/>
        </p:nvGraphicFramePr>
        <p:xfrm>
          <a:off x="6172200" y="3124200"/>
          <a:ext cx="990600" cy="655638"/>
        </p:xfrm>
        <a:graphic>
          <a:graphicData uri="http://schemas.openxmlformats.org/drawingml/2006/table">
            <a:tbl>
              <a:tblPr/>
              <a:tblGrid>
                <a:gridCol w="990600"/>
              </a:tblGrid>
              <a:tr h="33544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1" i="0" u="none" strike="noStrike" kern="1200" cap="none" normalizeH="0" baseline="0" dirty="0" smtClean="0">
                          <a:ln>
                            <a:noFill/>
                          </a:ln>
                          <a:solidFill>
                            <a:srgbClr val="000000"/>
                          </a:solidFill>
                          <a:effectLst/>
                          <a:latin typeface="+mn-lt"/>
                          <a:ea typeface="+mn-ea"/>
                          <a:cs typeface="+mn-cs"/>
                        </a:rPr>
                        <a:t>Min(D)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66607" name="Straight Arrow Connector 17"/>
          <p:cNvCxnSpPr/>
          <p:nvPr/>
        </p:nvCxnSpPr>
        <p:spPr>
          <a:xfrm>
            <a:off x="2590800" y="3276600"/>
            <a:ext cx="3581400" cy="76200"/>
          </a:xfrm>
          <a:prstGeom prst="straightConnector1">
            <a:avLst/>
          </a:prstGeom>
          <a:ln w="9525" cap="flat" cmpd="sng">
            <a:solidFill>
              <a:schemeClr val="tx1"/>
            </a:solidFill>
            <a:prstDash val="solid"/>
            <a:headEnd type="none" w="med" len="med"/>
            <a:tailEnd type="arrow" w="med" len="med"/>
          </a:ln>
        </p:spPr>
      </p:cxnSp>
      <p:graphicFrame>
        <p:nvGraphicFramePr>
          <p:cNvPr id="66608" name="Object 5"/>
          <p:cNvGraphicFramePr>
            <a:graphicFrameLocks noChangeAspect="1"/>
          </p:cNvGraphicFramePr>
          <p:nvPr/>
        </p:nvGraphicFramePr>
        <p:xfrm>
          <a:off x="3810000" y="2819400"/>
          <a:ext cx="1104900" cy="568325"/>
        </p:xfrm>
        <a:graphic>
          <a:graphicData uri="http://schemas.openxmlformats.org/presentationml/2006/ole">
            <mc:AlternateContent xmlns:mc="http://schemas.openxmlformats.org/markup-compatibility/2006">
              <mc:Choice xmlns:v="urn:schemas-microsoft-com:vml" Requires="v">
                <p:oleObj spid="_x0000_s3083" name="" r:id="rId3" imgW="469900" imgH="241300" progId="Equation.3">
                  <p:embed/>
                </p:oleObj>
              </mc:Choice>
              <mc:Fallback>
                <p:oleObj name="" r:id="rId3" imgW="469900" imgH="241300" progId="Equation.3">
                  <p:embed/>
                  <p:pic>
                    <p:nvPicPr>
                      <p:cNvPr id="0" name="Picture 3082"/>
                      <p:cNvPicPr/>
                      <p:nvPr/>
                    </p:nvPicPr>
                    <p:blipFill>
                      <a:blip r:embed="rId4"/>
                      <a:stretch>
                        <a:fillRect/>
                      </a:stretch>
                    </p:blipFill>
                    <p:spPr>
                      <a:xfrm>
                        <a:off x="3810000" y="2819400"/>
                        <a:ext cx="1104900" cy="568325"/>
                      </a:xfrm>
                      <a:prstGeom prst="rect">
                        <a:avLst/>
                      </a:prstGeom>
                      <a:noFill/>
                      <a:ln w="38100">
                        <a:noFill/>
                        <a:miter/>
                      </a:ln>
                    </p:spPr>
                  </p:pic>
                </p:oleObj>
              </mc:Fallback>
            </mc:AlternateContent>
          </a:graphicData>
        </a:graphic>
      </p:graphicFrame>
      <p:graphicFrame>
        <p:nvGraphicFramePr>
          <p:cNvPr id="20" name="Group 92"/>
          <p:cNvGraphicFramePr>
            <a:graphicFrameLocks noGrp="1"/>
          </p:cNvGraphicFramePr>
          <p:nvPr/>
        </p:nvGraphicFramePr>
        <p:xfrm>
          <a:off x="6172200" y="3962400"/>
          <a:ext cx="1828800" cy="639764"/>
        </p:xfrm>
        <a:graphic>
          <a:graphicData uri="http://schemas.openxmlformats.org/drawingml/2006/table">
            <a:tbl>
              <a:tblPr/>
              <a:tblGrid>
                <a:gridCol w="914400"/>
                <a:gridCol w="914400"/>
              </a:tblGrid>
              <a:tr h="31988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Min(D)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Avg</a:t>
                      </a: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66620" name="Straight Arrow Connector 21"/>
          <p:cNvCxnSpPr/>
          <p:nvPr/>
        </p:nvCxnSpPr>
        <p:spPr>
          <a:xfrm>
            <a:off x="2590800" y="3276600"/>
            <a:ext cx="3505200" cy="1066800"/>
          </a:xfrm>
          <a:prstGeom prst="straightConnector1">
            <a:avLst/>
          </a:prstGeom>
          <a:ln w="9525" cap="flat" cmpd="sng">
            <a:solidFill>
              <a:schemeClr val="tx1"/>
            </a:solidFill>
            <a:prstDash val="solid"/>
            <a:headEnd type="none" w="med" len="med"/>
            <a:tailEnd type="arrow" w="med" len="med"/>
          </a:ln>
        </p:spPr>
      </p:cxnSp>
      <p:graphicFrame>
        <p:nvGraphicFramePr>
          <p:cNvPr id="66621" name="Object 5"/>
          <p:cNvGraphicFramePr>
            <a:graphicFrameLocks noChangeAspect="1"/>
          </p:cNvGraphicFramePr>
          <p:nvPr/>
        </p:nvGraphicFramePr>
        <p:xfrm>
          <a:off x="3581400" y="3930650"/>
          <a:ext cx="1643063" cy="565150"/>
        </p:xfrm>
        <a:graphic>
          <a:graphicData uri="http://schemas.openxmlformats.org/presentationml/2006/ole">
            <mc:AlternateContent xmlns:mc="http://schemas.openxmlformats.org/markup-compatibility/2006">
              <mc:Choice xmlns:v="urn:schemas-microsoft-com:vml" Requires="v">
                <p:oleObj spid="_x0000_s3084" name="" r:id="rId5" imgW="698500" imgH="241300" progId="Equation.3">
                  <p:embed/>
                </p:oleObj>
              </mc:Choice>
              <mc:Fallback>
                <p:oleObj name="" r:id="rId5" imgW="698500" imgH="241300" progId="Equation.3">
                  <p:embed/>
                  <p:pic>
                    <p:nvPicPr>
                      <p:cNvPr id="0" name="Picture 3083"/>
                      <p:cNvPicPr/>
                      <p:nvPr/>
                    </p:nvPicPr>
                    <p:blipFill>
                      <a:blip r:embed="rId6"/>
                      <a:stretch>
                        <a:fillRect/>
                      </a:stretch>
                    </p:blipFill>
                    <p:spPr>
                      <a:xfrm>
                        <a:off x="3581400" y="3930650"/>
                        <a:ext cx="1643063" cy="565150"/>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ctr" anchorCtr="0"/>
          <a:p>
            <a:r>
              <a:rPr lang="en-US" altLang="en-US" sz="4000" dirty="0"/>
              <a:t>3.8 Hàm tính toán và gom nhóm (3)</a:t>
            </a:r>
            <a:endParaRPr lang="en-US" altLang="en-US" sz="4000" dirty="0"/>
          </a:p>
        </p:txBody>
      </p:sp>
      <p:sp>
        <p:nvSpPr>
          <p:cNvPr id="67587"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7588"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12" name="Group 92"/>
          <p:cNvGraphicFramePr>
            <a:graphicFrameLocks noGrp="1"/>
          </p:cNvGraphicFramePr>
          <p:nvPr/>
        </p:nvGraphicFramePr>
        <p:xfrm>
          <a:off x="6248400" y="2514600"/>
          <a:ext cx="2514600" cy="1279525"/>
        </p:xfrm>
        <a:graphic>
          <a:graphicData uri="http://schemas.openxmlformats.org/drawingml/2006/table">
            <a:tbl>
              <a:tblPr/>
              <a:tblGrid>
                <a:gridCol w="1257300"/>
                <a:gridCol w="1257300"/>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Max(diem)</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4361" name="Straight Arrow Connector 14"/>
          <p:cNvCxnSpPr/>
          <p:nvPr/>
        </p:nvCxnSpPr>
        <p:spPr>
          <a:xfrm>
            <a:off x="3200400" y="3124200"/>
            <a:ext cx="3048000" cy="1588"/>
          </a:xfrm>
          <a:prstGeom prst="straightConnector1">
            <a:avLst/>
          </a:prstGeom>
          <a:ln w="9525" cap="flat" cmpd="sng">
            <a:solidFill>
              <a:schemeClr val="tx1"/>
            </a:solidFill>
            <a:prstDash val="solid"/>
            <a:headEnd type="none" w="med" len="med"/>
            <a:tailEnd type="arrow" w="med" len="med"/>
          </a:ln>
        </p:spPr>
      </p:cxnSp>
      <p:graphicFrame>
        <p:nvGraphicFramePr>
          <p:cNvPr id="14338" name="Object 4"/>
          <p:cNvGraphicFramePr>
            <a:graphicFrameLocks noChangeAspect="1"/>
          </p:cNvGraphicFramePr>
          <p:nvPr/>
        </p:nvGraphicFramePr>
        <p:xfrm>
          <a:off x="3276600" y="2514600"/>
          <a:ext cx="2590800" cy="623888"/>
        </p:xfrm>
        <a:graphic>
          <a:graphicData uri="http://schemas.openxmlformats.org/presentationml/2006/ole">
            <mc:AlternateContent xmlns:mc="http://schemas.openxmlformats.org/markup-compatibility/2006">
              <mc:Choice xmlns:v="urn:schemas-microsoft-com:vml" Requires="v">
                <p:oleObj spid="_x0000_s3088" name="" r:id="rId1" imgW="1091565" imgH="241300" progId="Equation.3">
                  <p:embed/>
                </p:oleObj>
              </mc:Choice>
              <mc:Fallback>
                <p:oleObj name="" r:id="rId1" imgW="1091565" imgH="241300" progId="Equation.3">
                  <p:embed/>
                  <p:pic>
                    <p:nvPicPr>
                      <p:cNvPr id="0" name="Picture 3087"/>
                      <p:cNvPicPr/>
                      <p:nvPr/>
                    </p:nvPicPr>
                    <p:blipFill>
                      <a:blip r:embed="rId2"/>
                      <a:stretch>
                        <a:fillRect/>
                      </a:stretch>
                    </p:blipFill>
                    <p:spPr>
                      <a:xfrm>
                        <a:off x="3276600" y="2514600"/>
                        <a:ext cx="2590800" cy="623888"/>
                      </a:xfrm>
                      <a:prstGeom prst="rect">
                        <a:avLst/>
                      </a:prstGeom>
                      <a:noFill/>
                      <a:ln w="38100">
                        <a:noFill/>
                        <a:miter/>
                      </a:ln>
                    </p:spPr>
                  </p:pic>
                </p:oleObj>
              </mc:Fallback>
            </mc:AlternateContent>
          </a:graphicData>
        </a:graphic>
      </p:graphicFrame>
      <p:graphicFrame>
        <p:nvGraphicFramePr>
          <p:cNvPr id="18" name="Group 14"/>
          <p:cNvGraphicFramePr>
            <a:graphicFrameLocks noGrp="1"/>
          </p:cNvGraphicFramePr>
          <p:nvPr/>
        </p:nvGraphicFramePr>
        <p:xfrm>
          <a:off x="838200" y="2286000"/>
          <a:ext cx="2197100" cy="3200400"/>
        </p:xfrm>
        <a:graphic>
          <a:graphicData uri="http://schemas.openxmlformats.org/drawingml/2006/table">
            <a:tbl>
              <a:tblPr/>
              <a:tblGrid>
                <a:gridCol w="671513"/>
                <a:gridCol w="735012"/>
                <a:gridCol w="790575"/>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2500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0" name="Group 92"/>
          <p:cNvGraphicFramePr>
            <a:graphicFrameLocks noGrp="1"/>
          </p:cNvGraphicFramePr>
          <p:nvPr/>
        </p:nvGraphicFramePr>
        <p:xfrm>
          <a:off x="6248400" y="4359275"/>
          <a:ext cx="2514600" cy="1279525"/>
        </p:xfrm>
        <a:graphic>
          <a:graphicData uri="http://schemas.openxmlformats.org/drawingml/2006/table">
            <a:tbl>
              <a:tblPr/>
              <a:tblGrid>
                <a:gridCol w="1066800"/>
                <a:gridCol w="1447800"/>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Count(</a:t>
                      </a: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4423" name="Straight Arrow Connector 14"/>
          <p:cNvCxnSpPr/>
          <p:nvPr/>
        </p:nvCxnSpPr>
        <p:spPr>
          <a:xfrm>
            <a:off x="3200400" y="4968875"/>
            <a:ext cx="3048000" cy="1588"/>
          </a:xfrm>
          <a:prstGeom prst="straightConnector1">
            <a:avLst/>
          </a:prstGeom>
          <a:ln w="9525" cap="flat" cmpd="sng">
            <a:solidFill>
              <a:schemeClr val="tx1"/>
            </a:solidFill>
            <a:prstDash val="solid"/>
            <a:headEnd type="none" w="med" len="med"/>
            <a:tailEnd type="arrow" w="med" len="med"/>
          </a:ln>
        </p:spPr>
      </p:cxnSp>
      <p:graphicFrame>
        <p:nvGraphicFramePr>
          <p:cNvPr id="14339" name="Object 4"/>
          <p:cNvGraphicFramePr>
            <a:graphicFrameLocks noChangeAspect="1"/>
          </p:cNvGraphicFramePr>
          <p:nvPr/>
        </p:nvGraphicFramePr>
        <p:xfrm>
          <a:off x="3398838" y="4359275"/>
          <a:ext cx="2652712" cy="623888"/>
        </p:xfrm>
        <a:graphic>
          <a:graphicData uri="http://schemas.openxmlformats.org/presentationml/2006/ole">
            <mc:AlternateContent xmlns:mc="http://schemas.openxmlformats.org/markup-compatibility/2006">
              <mc:Choice xmlns:v="urn:schemas-microsoft-com:vml" Requires="v">
                <p:oleObj spid="_x0000_s3087" name="" r:id="rId3" imgW="1117600" imgH="241300" progId="Equation.3">
                  <p:embed/>
                </p:oleObj>
              </mc:Choice>
              <mc:Fallback>
                <p:oleObj name="" r:id="rId3" imgW="1117600" imgH="241300" progId="Equation.3">
                  <p:embed/>
                  <p:pic>
                    <p:nvPicPr>
                      <p:cNvPr id="0" name="Picture 3086"/>
                      <p:cNvPicPr/>
                      <p:nvPr/>
                    </p:nvPicPr>
                    <p:blipFill>
                      <a:blip r:embed="rId4"/>
                      <a:stretch>
                        <a:fillRect/>
                      </a:stretch>
                    </p:blipFill>
                    <p:spPr>
                      <a:xfrm>
                        <a:off x="3398838" y="4359275"/>
                        <a:ext cx="2652712" cy="6238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61"/>
                                        </p:tgtEl>
                                        <p:attrNameLst>
                                          <p:attrName>style.visibility</p:attrName>
                                        </p:attrNameLst>
                                      </p:cBhvr>
                                      <p:to>
                                        <p:strVal val="visible"/>
                                      </p:to>
                                    </p:set>
                                    <p:anim calcmode="lin" valueType="num">
                                      <p:cBhvr additive="base">
                                        <p:cTn id="11" dur="500" fill="hold"/>
                                        <p:tgtEl>
                                          <p:spTgt spid="14361"/>
                                        </p:tgtEl>
                                        <p:attrNameLst>
                                          <p:attrName>ppt_x</p:attrName>
                                        </p:attrNameLst>
                                      </p:cBhvr>
                                      <p:tavLst>
                                        <p:tav tm="0">
                                          <p:val>
                                            <p:strVal val="#ppt_x"/>
                                          </p:val>
                                        </p:tav>
                                        <p:tav tm="100000">
                                          <p:val>
                                            <p:strVal val="#ppt_x"/>
                                          </p:val>
                                        </p:tav>
                                      </p:tavLst>
                                    </p:anim>
                                    <p:anim calcmode="lin" valueType="num">
                                      <p:cBhvr additive="base">
                                        <p:cTn id="12" dur="500" fill="hold"/>
                                        <p:tgtEl>
                                          <p:spTgt spid="1436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423"/>
                                        </p:tgtEl>
                                        <p:attrNameLst>
                                          <p:attrName>style.visibility</p:attrName>
                                        </p:attrNameLst>
                                      </p:cBhvr>
                                      <p:to>
                                        <p:strVal val="visible"/>
                                      </p:to>
                                    </p:set>
                                    <p:anim calcmode="lin" valueType="num">
                                      <p:cBhvr additive="base">
                                        <p:cTn id="23" dur="500" fill="hold"/>
                                        <p:tgtEl>
                                          <p:spTgt spid="14423"/>
                                        </p:tgtEl>
                                        <p:attrNameLst>
                                          <p:attrName>ppt_x</p:attrName>
                                        </p:attrNameLst>
                                      </p:cBhvr>
                                      <p:tavLst>
                                        <p:tav tm="0">
                                          <p:val>
                                            <p:strVal val="#ppt_x"/>
                                          </p:val>
                                        </p:tav>
                                        <p:tav tm="100000">
                                          <p:val>
                                            <p:strVal val="#ppt_x"/>
                                          </p:val>
                                        </p:tav>
                                      </p:tavLst>
                                    </p:anim>
                                    <p:anim calcmode="lin" valueType="num">
                                      <p:cBhvr additive="base">
                                        <p:cTn id="24" dur="500" fill="hold"/>
                                        <p:tgtEl>
                                          <p:spTgt spid="1442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339"/>
                                        </p:tgtEl>
                                        <p:attrNameLst>
                                          <p:attrName>style.visibility</p:attrName>
                                        </p:attrNameLst>
                                      </p:cBhvr>
                                      <p:to>
                                        <p:strVal val="visible"/>
                                      </p:to>
                                    </p:set>
                                    <p:anim calcmode="lin" valueType="num">
                                      <p:cBhvr additive="base">
                                        <p:cTn id="27" dur="500" fill="hold"/>
                                        <p:tgtEl>
                                          <p:spTgt spid="14339"/>
                                        </p:tgtEl>
                                        <p:attrNameLst>
                                          <p:attrName>ppt_x</p:attrName>
                                        </p:attrNameLst>
                                      </p:cBhvr>
                                      <p:tavLst>
                                        <p:tav tm="0">
                                          <p:val>
                                            <p:strVal val="#ppt_x"/>
                                          </p:val>
                                        </p:tav>
                                        <p:tav tm="100000">
                                          <p:val>
                                            <p:strVal val="#ppt_x"/>
                                          </p:val>
                                        </p:tav>
                                      </p:tavLst>
                                    </p:anim>
                                    <p:anim calcmode="lin" valueType="num">
                                      <p:cBhvr additive="base">
                                        <p:cTn id="2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10243"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10244" name="Rectangle 2"/>
          <p:cNvSpPr>
            <a:spLocks noGrp="1"/>
          </p:cNvSpPr>
          <p:nvPr>
            <p:ph type="title"/>
          </p:nvPr>
        </p:nvSpPr>
        <p:spPr/>
        <p:txBody>
          <a:bodyPr vert="horz" wrap="square" lIns="91440" tIns="45720" rIns="91440" bIns="45720" anchor="ctr" anchorCtr="0"/>
          <a:p>
            <a:pPr eaLnBrk="1" hangingPunct="1"/>
            <a:r>
              <a:rPr lang="en-US" altLang="en-US" dirty="0"/>
              <a:t>3. Các phép toán</a:t>
            </a:r>
            <a:endParaRPr lang="en-US" altLang="en-US" dirty="0"/>
          </a:p>
        </p:txBody>
      </p:sp>
      <p:sp>
        <p:nvSpPr>
          <p:cNvPr id="10245" name="Rectangle 3"/>
          <p:cNvSpPr>
            <a:spLocks noGrp="1"/>
          </p:cNvSpPr>
          <p:nvPr>
            <p:ph idx="1"/>
          </p:nvPr>
        </p:nvSpPr>
        <p:spPr/>
        <p:txBody>
          <a:bodyPr vert="horz" wrap="square" lIns="91440" tIns="45720" rIns="91440" bIns="45720" anchor="t" anchorCtr="0"/>
          <a:p>
            <a:pPr eaLnBrk="1" hangingPunct="1">
              <a:lnSpc>
                <a:spcPct val="90000"/>
              </a:lnSpc>
              <a:buNone/>
            </a:pPr>
            <a:r>
              <a:rPr lang="en-US" altLang="en-US" sz="2800" dirty="0"/>
              <a:t>3.1  Giới thiệu</a:t>
            </a:r>
            <a:endParaRPr lang="en-US" altLang="en-US" sz="2800" dirty="0"/>
          </a:p>
          <a:p>
            <a:pPr eaLnBrk="1" hangingPunct="1">
              <a:lnSpc>
                <a:spcPct val="90000"/>
              </a:lnSpc>
              <a:buNone/>
            </a:pPr>
            <a:r>
              <a:rPr lang="en-US" altLang="en-US" sz="2800" dirty="0"/>
              <a:t>3.2  Phép chọn</a:t>
            </a:r>
            <a:endParaRPr lang="en-US" altLang="en-US" sz="2800" dirty="0"/>
          </a:p>
          <a:p>
            <a:pPr eaLnBrk="1" hangingPunct="1">
              <a:lnSpc>
                <a:spcPct val="90000"/>
              </a:lnSpc>
              <a:buNone/>
            </a:pPr>
            <a:r>
              <a:rPr lang="en-US" altLang="en-US" sz="2800" dirty="0"/>
              <a:t>3.3  Phép chiếu</a:t>
            </a:r>
            <a:endParaRPr lang="en-US" altLang="en-US" sz="2800" dirty="0"/>
          </a:p>
          <a:p>
            <a:pPr eaLnBrk="1" hangingPunct="1">
              <a:lnSpc>
                <a:spcPct val="90000"/>
              </a:lnSpc>
              <a:buNone/>
            </a:pPr>
            <a:r>
              <a:rPr lang="en-US" altLang="en-US" sz="2800" dirty="0"/>
              <a:t>3.4  Phép gán</a:t>
            </a:r>
            <a:endParaRPr lang="en-US" altLang="en-US" sz="2800" dirty="0"/>
          </a:p>
          <a:p>
            <a:pPr eaLnBrk="1" hangingPunct="1">
              <a:lnSpc>
                <a:spcPct val="90000"/>
              </a:lnSpc>
              <a:buNone/>
            </a:pPr>
            <a:r>
              <a:rPr lang="en-US" altLang="en-US" sz="2800" dirty="0"/>
              <a:t>3.5  Các phép toán trên tập hợp</a:t>
            </a:r>
            <a:endParaRPr lang="en-US" altLang="en-US" sz="2800" dirty="0"/>
          </a:p>
          <a:p>
            <a:pPr eaLnBrk="1" hangingPunct="1">
              <a:lnSpc>
                <a:spcPct val="90000"/>
              </a:lnSpc>
              <a:buNone/>
            </a:pPr>
            <a:r>
              <a:rPr lang="en-US" altLang="en-US" sz="2800" dirty="0"/>
              <a:t>3.6  Phép kết</a:t>
            </a:r>
            <a:endParaRPr lang="en-US" altLang="en-US" sz="2800" dirty="0"/>
          </a:p>
          <a:p>
            <a:pPr eaLnBrk="1" hangingPunct="1">
              <a:lnSpc>
                <a:spcPct val="90000"/>
              </a:lnSpc>
              <a:buNone/>
            </a:pPr>
            <a:r>
              <a:rPr lang="en-US" altLang="en-US" sz="2800" dirty="0"/>
              <a:t>3.7  Phép chia</a:t>
            </a:r>
            <a:endParaRPr lang="en-US" altLang="en-US" sz="2800" dirty="0"/>
          </a:p>
          <a:p>
            <a:pPr eaLnBrk="1" hangingPunct="1">
              <a:lnSpc>
                <a:spcPct val="90000"/>
              </a:lnSpc>
              <a:buNone/>
            </a:pPr>
            <a:r>
              <a:rPr lang="en-US" altLang="en-US" sz="2800" dirty="0"/>
              <a:t>3.8  Hàm tính toán và gom nhóm</a:t>
            </a:r>
            <a:endParaRPr lang="en-US"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p:txBody>
          <a:bodyPr vert="horz" wrap="square" lIns="91440" tIns="45720" rIns="91440" bIns="45720" anchor="ctr" anchorCtr="0"/>
          <a:p>
            <a:r>
              <a:rPr lang="en-US" altLang="en-US" dirty="0"/>
              <a:t>3.8 Hàm tính toán và gom nhóm (4)</a:t>
            </a:r>
            <a:endParaRPr lang="en-US" altLang="en-US" dirty="0"/>
          </a:p>
        </p:txBody>
      </p:sp>
      <p:sp>
        <p:nvSpPr>
          <p:cNvPr id="68611"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68612"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12" name="Group 92"/>
          <p:cNvGraphicFramePr>
            <a:graphicFrameLocks noGrp="1"/>
          </p:cNvGraphicFramePr>
          <p:nvPr/>
        </p:nvGraphicFramePr>
        <p:xfrm>
          <a:off x="6248400" y="2743200"/>
          <a:ext cx="2514600" cy="1279525"/>
        </p:xfrm>
        <a:graphic>
          <a:graphicData uri="http://schemas.openxmlformats.org/drawingml/2006/table">
            <a:tbl>
              <a:tblPr/>
              <a:tblGrid>
                <a:gridCol w="1257300"/>
                <a:gridCol w="1257300"/>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Avg</a:t>
                      </a: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6.75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5385" name="Straight Arrow Connector 14"/>
          <p:cNvCxnSpPr/>
          <p:nvPr/>
        </p:nvCxnSpPr>
        <p:spPr>
          <a:xfrm>
            <a:off x="3200400" y="3352800"/>
            <a:ext cx="3048000" cy="1588"/>
          </a:xfrm>
          <a:prstGeom prst="straightConnector1">
            <a:avLst/>
          </a:prstGeom>
          <a:ln w="9525" cap="flat" cmpd="sng">
            <a:solidFill>
              <a:schemeClr val="tx1"/>
            </a:solidFill>
            <a:prstDash val="solid"/>
            <a:headEnd type="none" w="med" len="med"/>
            <a:tailEnd type="arrow" w="med" len="med"/>
          </a:ln>
        </p:spPr>
      </p:cxnSp>
      <p:graphicFrame>
        <p:nvGraphicFramePr>
          <p:cNvPr id="15362" name="Object 4"/>
          <p:cNvGraphicFramePr>
            <a:graphicFrameLocks noChangeAspect="1"/>
          </p:cNvGraphicFramePr>
          <p:nvPr/>
        </p:nvGraphicFramePr>
        <p:xfrm>
          <a:off x="3276600" y="2667000"/>
          <a:ext cx="2819400" cy="623888"/>
        </p:xfrm>
        <a:graphic>
          <a:graphicData uri="http://schemas.openxmlformats.org/presentationml/2006/ole">
            <mc:AlternateContent xmlns:mc="http://schemas.openxmlformats.org/markup-compatibility/2006">
              <mc:Choice xmlns:v="urn:schemas-microsoft-com:vml" Requires="v">
                <p:oleObj spid="_x0000_s3085" name="" r:id="rId1" imgW="1078865" imgH="241300" progId="Equation.3">
                  <p:embed/>
                </p:oleObj>
              </mc:Choice>
              <mc:Fallback>
                <p:oleObj name="" r:id="rId1" imgW="1078865" imgH="241300" progId="Equation.3">
                  <p:embed/>
                  <p:pic>
                    <p:nvPicPr>
                      <p:cNvPr id="0" name="Picture 3084"/>
                      <p:cNvPicPr/>
                      <p:nvPr/>
                    </p:nvPicPr>
                    <p:blipFill>
                      <a:blip r:embed="rId2"/>
                      <a:stretch>
                        <a:fillRect/>
                      </a:stretch>
                    </p:blipFill>
                    <p:spPr>
                      <a:xfrm>
                        <a:off x="3276600" y="2667000"/>
                        <a:ext cx="2819400" cy="623888"/>
                      </a:xfrm>
                      <a:prstGeom prst="rect">
                        <a:avLst/>
                      </a:prstGeom>
                      <a:noFill/>
                      <a:ln w="38100">
                        <a:noFill/>
                        <a:miter/>
                      </a:ln>
                    </p:spPr>
                  </p:pic>
                </p:oleObj>
              </mc:Fallback>
            </mc:AlternateContent>
          </a:graphicData>
        </a:graphic>
      </p:graphicFrame>
      <p:graphicFrame>
        <p:nvGraphicFramePr>
          <p:cNvPr id="10" name="Group 92"/>
          <p:cNvGraphicFramePr>
            <a:graphicFrameLocks noGrp="1"/>
          </p:cNvGraphicFramePr>
          <p:nvPr/>
        </p:nvGraphicFramePr>
        <p:xfrm>
          <a:off x="6248400" y="4435475"/>
          <a:ext cx="2514600" cy="1279525"/>
        </p:xfrm>
        <a:graphic>
          <a:graphicData uri="http://schemas.openxmlformats.org/drawingml/2006/table">
            <a:tbl>
              <a:tblPr/>
              <a:tblGrid>
                <a:gridCol w="1257300"/>
                <a:gridCol w="1257300"/>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max(diem)</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5447" name="Straight Arrow Connector 14"/>
          <p:cNvCxnSpPr/>
          <p:nvPr/>
        </p:nvCxnSpPr>
        <p:spPr>
          <a:xfrm>
            <a:off x="3200400" y="5045075"/>
            <a:ext cx="3048000" cy="1588"/>
          </a:xfrm>
          <a:prstGeom prst="straightConnector1">
            <a:avLst/>
          </a:prstGeom>
          <a:ln w="9525" cap="flat" cmpd="sng">
            <a:solidFill>
              <a:schemeClr val="tx1"/>
            </a:solidFill>
            <a:prstDash val="solid"/>
            <a:headEnd type="none" w="med" len="med"/>
            <a:tailEnd type="arrow" w="med" len="med"/>
          </a:ln>
        </p:spPr>
      </p:cxnSp>
      <p:graphicFrame>
        <p:nvGraphicFramePr>
          <p:cNvPr id="15363" name="Object 4"/>
          <p:cNvGraphicFramePr>
            <a:graphicFrameLocks noChangeAspect="1"/>
          </p:cNvGraphicFramePr>
          <p:nvPr/>
        </p:nvGraphicFramePr>
        <p:xfrm>
          <a:off x="3260725" y="4343400"/>
          <a:ext cx="2852738" cy="623888"/>
        </p:xfrm>
        <a:graphic>
          <a:graphicData uri="http://schemas.openxmlformats.org/presentationml/2006/ole">
            <mc:AlternateContent xmlns:mc="http://schemas.openxmlformats.org/markup-compatibility/2006">
              <mc:Choice xmlns:v="urn:schemas-microsoft-com:vml" Requires="v">
                <p:oleObj spid="_x0000_s3086" name="" r:id="rId3" imgW="1091565" imgH="241300" progId="Equation.3">
                  <p:embed/>
                </p:oleObj>
              </mc:Choice>
              <mc:Fallback>
                <p:oleObj name="" r:id="rId3" imgW="1091565" imgH="241300" progId="Equation.3">
                  <p:embed/>
                  <p:pic>
                    <p:nvPicPr>
                      <p:cNvPr id="0" name="Picture 3085"/>
                      <p:cNvPicPr/>
                      <p:nvPr/>
                    </p:nvPicPr>
                    <p:blipFill>
                      <a:blip r:embed="rId4"/>
                      <a:stretch>
                        <a:fillRect/>
                      </a:stretch>
                    </p:blipFill>
                    <p:spPr>
                      <a:xfrm>
                        <a:off x="3260725" y="4343400"/>
                        <a:ext cx="2852738" cy="623888"/>
                      </a:xfrm>
                      <a:prstGeom prst="rect">
                        <a:avLst/>
                      </a:prstGeom>
                      <a:noFill/>
                      <a:ln w="38100">
                        <a:noFill/>
                        <a:miter/>
                      </a:ln>
                    </p:spPr>
                  </p:pic>
                </p:oleObj>
              </mc:Fallback>
            </mc:AlternateContent>
          </a:graphicData>
        </a:graphic>
      </p:graphicFrame>
      <p:graphicFrame>
        <p:nvGraphicFramePr>
          <p:cNvPr id="13" name="Group 14"/>
          <p:cNvGraphicFramePr>
            <a:graphicFrameLocks noGrp="1"/>
          </p:cNvGraphicFramePr>
          <p:nvPr/>
        </p:nvGraphicFramePr>
        <p:xfrm>
          <a:off x="393700" y="2286000"/>
          <a:ext cx="2197100" cy="3200400"/>
        </p:xfrm>
        <a:graphic>
          <a:graphicData uri="http://schemas.openxmlformats.org/drawingml/2006/table">
            <a:tbl>
              <a:tblPr/>
              <a:tblGrid>
                <a:gridCol w="671513"/>
                <a:gridCol w="735012"/>
                <a:gridCol w="790575"/>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85"/>
                                        </p:tgtEl>
                                        <p:attrNameLst>
                                          <p:attrName>style.visibility</p:attrName>
                                        </p:attrNameLst>
                                      </p:cBhvr>
                                      <p:to>
                                        <p:strVal val="visible"/>
                                      </p:to>
                                    </p:set>
                                    <p:anim calcmode="lin" valueType="num">
                                      <p:cBhvr additive="base">
                                        <p:cTn id="7" dur="500" fill="hold"/>
                                        <p:tgtEl>
                                          <p:spTgt spid="15385"/>
                                        </p:tgtEl>
                                        <p:attrNameLst>
                                          <p:attrName>ppt_x</p:attrName>
                                        </p:attrNameLst>
                                      </p:cBhvr>
                                      <p:tavLst>
                                        <p:tav tm="0">
                                          <p:val>
                                            <p:strVal val="#ppt_x"/>
                                          </p:val>
                                        </p:tav>
                                        <p:tav tm="100000">
                                          <p:val>
                                            <p:strVal val="#ppt_x"/>
                                          </p:val>
                                        </p:tav>
                                      </p:tavLst>
                                    </p:anim>
                                    <p:anim calcmode="lin" valueType="num">
                                      <p:cBhvr additive="base">
                                        <p:cTn id="8" dur="500" fill="hold"/>
                                        <p:tgtEl>
                                          <p:spTgt spid="1538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2"/>
                                        </p:tgtEl>
                                        <p:attrNameLst>
                                          <p:attrName>style.visibility</p:attrName>
                                        </p:attrNameLst>
                                      </p:cBhvr>
                                      <p:to>
                                        <p:strVal val="visible"/>
                                      </p:to>
                                    </p:set>
                                    <p:anim calcmode="lin" valueType="num">
                                      <p:cBhvr additive="base">
                                        <p:cTn id="11" dur="500" fill="hold"/>
                                        <p:tgtEl>
                                          <p:spTgt spid="15362"/>
                                        </p:tgtEl>
                                        <p:attrNameLst>
                                          <p:attrName>ppt_x</p:attrName>
                                        </p:attrNameLst>
                                      </p:cBhvr>
                                      <p:tavLst>
                                        <p:tav tm="0">
                                          <p:val>
                                            <p:strVal val="#ppt_x"/>
                                          </p:val>
                                        </p:tav>
                                        <p:tav tm="100000">
                                          <p:val>
                                            <p:strVal val="#ppt_x"/>
                                          </p:val>
                                        </p:tav>
                                      </p:tavLst>
                                    </p:anim>
                                    <p:anim calcmode="lin" valueType="num">
                                      <p:cBhvr additive="base">
                                        <p:cTn id="12"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447"/>
                                        </p:tgtEl>
                                        <p:attrNameLst>
                                          <p:attrName>style.visibility</p:attrName>
                                        </p:attrNameLst>
                                      </p:cBhvr>
                                      <p:to>
                                        <p:strVal val="visible"/>
                                      </p:to>
                                    </p:set>
                                    <p:anim calcmode="lin" valueType="num">
                                      <p:cBhvr additive="base">
                                        <p:cTn id="23" dur="500" fill="hold"/>
                                        <p:tgtEl>
                                          <p:spTgt spid="15447"/>
                                        </p:tgtEl>
                                        <p:attrNameLst>
                                          <p:attrName>ppt_x</p:attrName>
                                        </p:attrNameLst>
                                      </p:cBhvr>
                                      <p:tavLst>
                                        <p:tav tm="0">
                                          <p:val>
                                            <p:strVal val="#ppt_x"/>
                                          </p:val>
                                        </p:tav>
                                        <p:tav tm="100000">
                                          <p:val>
                                            <p:strVal val="#ppt_x"/>
                                          </p:val>
                                        </p:tav>
                                      </p:tavLst>
                                    </p:anim>
                                    <p:anim calcmode="lin" valueType="num">
                                      <p:cBhvr additive="base">
                                        <p:cTn id="24" dur="500" fill="hold"/>
                                        <p:tgtEl>
                                          <p:spTgt spid="154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363"/>
                                        </p:tgtEl>
                                        <p:attrNameLst>
                                          <p:attrName>style.visibility</p:attrName>
                                        </p:attrNameLst>
                                      </p:cBhvr>
                                      <p:to>
                                        <p:strVal val="visible"/>
                                      </p:to>
                                    </p:set>
                                    <p:anim calcmode="lin" valueType="num">
                                      <p:cBhvr additive="base">
                                        <p:cTn id="27" dur="500" fill="hold"/>
                                        <p:tgtEl>
                                          <p:spTgt spid="15363"/>
                                        </p:tgtEl>
                                        <p:attrNameLst>
                                          <p:attrName>ppt_x</p:attrName>
                                        </p:attrNameLst>
                                      </p:cBhvr>
                                      <p:tavLst>
                                        <p:tav tm="0">
                                          <p:val>
                                            <p:strVal val="#ppt_x"/>
                                          </p:val>
                                        </p:tav>
                                        <p:tav tm="100000">
                                          <p:val>
                                            <p:strVal val="#ppt_x"/>
                                          </p:val>
                                        </p:tav>
                                      </p:tavLst>
                                    </p:anim>
                                    <p:anim calcmode="lin" valueType="num">
                                      <p:cBhvr additive="base">
                                        <p:cTn id="28"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US" altLang="en-US" dirty="0"/>
              <a:t>3.8 Hàm tính toán và gom nhóm (4)</a:t>
            </a:r>
            <a:endParaRPr lang="en-US" altLang="en-US" dirty="0"/>
          </a:p>
        </p:txBody>
      </p:sp>
      <p:sp>
        <p:nvSpPr>
          <p:cNvPr id="70659"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70660"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12" name="Group 92"/>
          <p:cNvGraphicFramePr>
            <a:graphicFrameLocks noGrp="1"/>
          </p:cNvGraphicFramePr>
          <p:nvPr/>
        </p:nvGraphicFramePr>
        <p:xfrm>
          <a:off x="6172200" y="2743200"/>
          <a:ext cx="2819400" cy="1265238"/>
        </p:xfrm>
        <a:graphic>
          <a:graphicData uri="http://schemas.openxmlformats.org/drawingml/2006/table">
            <a:tbl>
              <a:tblPr/>
              <a:tblGrid>
                <a:gridCol w="685800"/>
                <a:gridCol w="1066800"/>
                <a:gridCol w="1066800"/>
              </a:tblGrid>
              <a:tr h="30487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dirty="0" err="1" smtClean="0">
                          <a:ln>
                            <a:noFill/>
                          </a:ln>
                          <a:solidFill>
                            <a:schemeClr val="folHlink"/>
                          </a:solidFill>
                          <a:effectLst/>
                          <a:latin typeface="+mj-lt"/>
                          <a:cs typeface="Times New Roman" panose="02020603050405020304" pitchFamily="18" charset="0"/>
                        </a:rPr>
                        <a:t>Mahv</a:t>
                      </a:r>
                      <a:endParaRPr kumimoji="0" lang="en-US" sz="1400" b="1" i="0" u="none" strike="noStrike" cap="none" normalizeH="0" baseline="0" dirty="0" smtClean="0">
                        <a:ln>
                          <a:noFill/>
                        </a:ln>
                        <a:solidFill>
                          <a:schemeClr val="folHlink"/>
                        </a:solidFill>
                        <a:effectLst/>
                        <a:latin typeface="+mj-lt"/>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dirty="0" smtClean="0">
                          <a:ln>
                            <a:noFill/>
                          </a:ln>
                          <a:solidFill>
                            <a:schemeClr val="folHlink"/>
                          </a:solidFill>
                          <a:effectLst/>
                          <a:latin typeface="+mj-lt"/>
                          <a:cs typeface="Times New Roman" panose="02020603050405020304" pitchFamily="18" charset="0"/>
                        </a:rPr>
                        <a:t>max(diem)</a:t>
                      </a:r>
                      <a:endParaRPr kumimoji="0" lang="en-US" sz="1400" b="1" i="0" u="none" strike="noStrike" cap="none" normalizeH="0" baseline="0" dirty="0" smtClean="0">
                        <a:ln>
                          <a:noFill/>
                        </a:ln>
                        <a:solidFill>
                          <a:schemeClr val="folHlink"/>
                        </a:solidFill>
                        <a:effectLst/>
                        <a:latin typeface="+mj-lt"/>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dirty="0" smtClean="0">
                          <a:ln>
                            <a:noFill/>
                          </a:ln>
                          <a:solidFill>
                            <a:schemeClr val="folHlink"/>
                          </a:solidFill>
                          <a:effectLst/>
                          <a:latin typeface="+mj-lt"/>
                          <a:cs typeface="Times New Roman" panose="02020603050405020304" pitchFamily="18" charset="0"/>
                        </a:rPr>
                        <a:t>Min(diem)</a:t>
                      </a:r>
                      <a:endParaRPr kumimoji="0" lang="en-US" sz="1400" b="1" i="0" u="none" strike="noStrike" cap="none" normalizeH="0" baseline="0" dirty="0" smtClean="0">
                        <a:ln>
                          <a:noFill/>
                        </a:ln>
                        <a:solidFill>
                          <a:schemeClr val="folHlink"/>
                        </a:solidFill>
                        <a:effectLst/>
                        <a:latin typeface="+mj-lt"/>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2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2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12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70683" name="Straight Arrow Connector 14"/>
          <p:cNvCxnSpPr/>
          <p:nvPr/>
        </p:nvCxnSpPr>
        <p:spPr>
          <a:xfrm>
            <a:off x="2819400" y="3352800"/>
            <a:ext cx="3048000" cy="1588"/>
          </a:xfrm>
          <a:prstGeom prst="straightConnector1">
            <a:avLst/>
          </a:prstGeom>
          <a:ln w="9525" cap="flat" cmpd="sng">
            <a:solidFill>
              <a:schemeClr val="tx1"/>
            </a:solidFill>
            <a:prstDash val="solid"/>
            <a:headEnd type="none" w="med" len="med"/>
            <a:tailEnd type="arrow" w="med" len="med"/>
          </a:ln>
        </p:spPr>
      </p:cxnSp>
      <p:graphicFrame>
        <p:nvGraphicFramePr>
          <p:cNvPr id="70684" name="Object 4"/>
          <p:cNvGraphicFramePr>
            <a:graphicFrameLocks noChangeAspect="1"/>
          </p:cNvGraphicFramePr>
          <p:nvPr/>
        </p:nvGraphicFramePr>
        <p:xfrm>
          <a:off x="2590800" y="2743200"/>
          <a:ext cx="3648075" cy="623888"/>
        </p:xfrm>
        <a:graphic>
          <a:graphicData uri="http://schemas.openxmlformats.org/presentationml/2006/ole">
            <mc:AlternateContent xmlns:mc="http://schemas.openxmlformats.org/markup-compatibility/2006">
              <mc:Choice xmlns:v="urn:schemas-microsoft-com:vml" Requires="v">
                <p:oleObj spid="_x0000_s3091" name="" r:id="rId1" imgW="1397000" imgH="241300" progId="Equation.3">
                  <p:embed/>
                </p:oleObj>
              </mc:Choice>
              <mc:Fallback>
                <p:oleObj name="" r:id="rId1" imgW="1397000" imgH="241300" progId="Equation.3">
                  <p:embed/>
                  <p:pic>
                    <p:nvPicPr>
                      <p:cNvPr id="0" name="Picture 3090"/>
                      <p:cNvPicPr/>
                      <p:nvPr/>
                    </p:nvPicPr>
                    <p:blipFill>
                      <a:blip r:embed="rId2"/>
                      <a:stretch>
                        <a:fillRect/>
                      </a:stretch>
                    </p:blipFill>
                    <p:spPr>
                      <a:xfrm>
                        <a:off x="2590800" y="2743200"/>
                        <a:ext cx="3648075" cy="623888"/>
                      </a:xfrm>
                      <a:prstGeom prst="rect">
                        <a:avLst/>
                      </a:prstGeom>
                      <a:noFill/>
                      <a:ln w="38100">
                        <a:noFill/>
                        <a:miter/>
                      </a:ln>
                    </p:spPr>
                  </p:pic>
                </p:oleObj>
              </mc:Fallback>
            </mc:AlternateContent>
          </a:graphicData>
        </a:graphic>
      </p:graphicFrame>
      <p:graphicFrame>
        <p:nvGraphicFramePr>
          <p:cNvPr id="18" name="Group 14"/>
          <p:cNvGraphicFramePr>
            <a:graphicFrameLocks noGrp="1"/>
          </p:cNvGraphicFramePr>
          <p:nvPr/>
        </p:nvGraphicFramePr>
        <p:xfrm>
          <a:off x="393700" y="2286000"/>
          <a:ext cx="2197100" cy="3200400"/>
        </p:xfrm>
        <a:graphic>
          <a:graphicData uri="http://schemas.openxmlformats.org/drawingml/2006/table">
            <a:tbl>
              <a:tblPr/>
              <a:tblGrid>
                <a:gridCol w="671513"/>
                <a:gridCol w="735012"/>
                <a:gridCol w="790575"/>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 name="Group 92"/>
          <p:cNvGraphicFramePr>
            <a:graphicFrameLocks noGrp="1"/>
          </p:cNvGraphicFramePr>
          <p:nvPr/>
        </p:nvGraphicFramePr>
        <p:xfrm>
          <a:off x="6248400" y="4435475"/>
          <a:ext cx="2514600" cy="1279525"/>
        </p:xfrm>
        <a:graphic>
          <a:graphicData uri="http://schemas.openxmlformats.org/drawingml/2006/table">
            <a:tbl>
              <a:tblPr/>
              <a:tblGrid>
                <a:gridCol w="1257300"/>
                <a:gridCol w="1257300"/>
              </a:tblGrid>
              <a:tr h="31988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sum(diem)</a:t>
                      </a:r>
                      <a:endPar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22.5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13.5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88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marT="45642" marB="456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70746" name="Straight Arrow Connector 14"/>
          <p:cNvCxnSpPr/>
          <p:nvPr/>
        </p:nvCxnSpPr>
        <p:spPr>
          <a:xfrm>
            <a:off x="3200400" y="5045075"/>
            <a:ext cx="3048000" cy="1588"/>
          </a:xfrm>
          <a:prstGeom prst="straightConnector1">
            <a:avLst/>
          </a:prstGeom>
          <a:ln w="9525" cap="flat" cmpd="sng">
            <a:solidFill>
              <a:schemeClr val="tx1"/>
            </a:solidFill>
            <a:prstDash val="solid"/>
            <a:headEnd type="none" w="med" len="med"/>
            <a:tailEnd type="arrow" w="med" len="med"/>
          </a:ln>
        </p:spPr>
      </p:cxnSp>
      <p:graphicFrame>
        <p:nvGraphicFramePr>
          <p:cNvPr id="70747" name="Object 4"/>
          <p:cNvGraphicFramePr>
            <a:graphicFrameLocks noChangeAspect="1"/>
          </p:cNvGraphicFramePr>
          <p:nvPr/>
        </p:nvGraphicFramePr>
        <p:xfrm>
          <a:off x="3260725" y="4435475"/>
          <a:ext cx="2852738" cy="623888"/>
        </p:xfrm>
        <a:graphic>
          <a:graphicData uri="http://schemas.openxmlformats.org/presentationml/2006/ole">
            <mc:AlternateContent xmlns:mc="http://schemas.openxmlformats.org/markup-compatibility/2006">
              <mc:Choice xmlns:v="urn:schemas-microsoft-com:vml" Requires="v">
                <p:oleObj spid="_x0000_s3093" name="" r:id="rId3" imgW="1091565" imgH="241300" progId="Equation.3">
                  <p:embed/>
                </p:oleObj>
              </mc:Choice>
              <mc:Fallback>
                <p:oleObj name="" r:id="rId3" imgW="1091565" imgH="241300" progId="Equation.3">
                  <p:embed/>
                  <p:pic>
                    <p:nvPicPr>
                      <p:cNvPr id="0" name="Picture 3092"/>
                      <p:cNvPicPr/>
                      <p:nvPr/>
                    </p:nvPicPr>
                    <p:blipFill>
                      <a:blip r:embed="rId4"/>
                      <a:stretch>
                        <a:fillRect/>
                      </a:stretch>
                    </p:blipFill>
                    <p:spPr>
                      <a:xfrm>
                        <a:off x="3260725" y="4435475"/>
                        <a:ext cx="2852738" cy="623888"/>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71683"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71684" name="Rectangle 2"/>
          <p:cNvSpPr>
            <a:spLocks noGrp="1"/>
          </p:cNvSpPr>
          <p:nvPr>
            <p:ph type="title"/>
          </p:nvPr>
        </p:nvSpPr>
        <p:spPr/>
        <p:txBody>
          <a:bodyPr vert="horz" wrap="square" lIns="91440" tIns="45720" rIns="91440" bIns="45720" anchor="ctr" anchorCtr="0"/>
          <a:p>
            <a:pPr eaLnBrk="1" hangingPunct="1"/>
            <a:r>
              <a:rPr lang="en-US" altLang="en-US" sz="4000" dirty="0"/>
              <a:t>3.8 Hàm tính toán và gom nhóm (5)</a:t>
            </a:r>
            <a:endParaRPr lang="en-US" altLang="en-US" sz="4000" dirty="0"/>
          </a:p>
        </p:txBody>
      </p:sp>
      <p:sp>
        <p:nvSpPr>
          <p:cNvPr id="67589" name="Rectangle 3"/>
          <p:cNvSpPr>
            <a:spLocks noGrp="1" noChangeArrowheads="1"/>
          </p:cNvSpPr>
          <p:nvPr>
            <p:ph idx="1"/>
          </p:nvPr>
        </p:nvSpPr>
        <p:spPr>
          <a:xfrm>
            <a:off x="809625" y="2214563"/>
            <a:ext cx="7958138" cy="3881438"/>
          </a:xfrm>
        </p:spPr>
        <p:txBody>
          <a:bodyPr vert="horz" wrap="square" lIns="91440" tIns="45720" rIns="91440" bIns="45720" numCol="1" anchor="t" anchorCtr="0" compatLnSpc="1"/>
          <a:p>
            <a:pPr eaLnBrk="1" hangingPunct="1"/>
            <a:r>
              <a:rPr lang="en-US" altLang="en-US" sz="2400" dirty="0"/>
              <a:t>Điểm thi cao nhất, thấp nhất, trung bình</a:t>
            </a:r>
            <a:endParaRPr lang="en-US" altLang="en-US" sz="2400" dirty="0"/>
          </a:p>
          <a:p>
            <a:pPr eaLnBrk="1" hangingPunct="1">
              <a:buNone/>
            </a:pPr>
            <a:r>
              <a:rPr lang="en-US" altLang="en-US" sz="2400" dirty="0"/>
              <a:t> của môn CSDL ?</a:t>
            </a:r>
            <a:endParaRPr lang="en-US" altLang="en-US" sz="2400" dirty="0"/>
          </a:p>
          <a:p>
            <a:pPr eaLnBrk="1" hangingPunct="1"/>
            <a:endParaRPr lang="en-US" altLang="en-US" sz="2400" dirty="0"/>
          </a:p>
          <a:p>
            <a:pPr eaLnBrk="1" hangingPunct="1"/>
            <a:r>
              <a:rPr lang="en-US" altLang="en-US" sz="2400" dirty="0"/>
              <a:t>Hoặc:</a:t>
            </a:r>
            <a:endParaRPr lang="en-US" altLang="en-US" sz="2400" dirty="0"/>
          </a:p>
          <a:p>
            <a:pPr eaLnBrk="1" hangingPunct="1">
              <a:lnSpc>
                <a:spcPct val="70000"/>
              </a:lnSpc>
              <a:spcBef>
                <a:spcPct val="0"/>
              </a:spcBef>
            </a:pPr>
            <a:endParaRPr lang="en-US" altLang="en-US" sz="2400" dirty="0"/>
          </a:p>
          <a:p>
            <a:pPr eaLnBrk="1" hangingPunct="1"/>
            <a:endParaRPr lang="en-US" altLang="en-US" sz="2400" dirty="0"/>
          </a:p>
          <a:p>
            <a:pPr eaLnBrk="1" hangingPunct="1"/>
            <a:r>
              <a:rPr lang="en-US" altLang="en-US" sz="2400" dirty="0"/>
              <a:t>Điểm thi cao nhất, thấp nhất, </a:t>
            </a:r>
            <a:endParaRPr lang="en-US" altLang="en-US" sz="2400" dirty="0"/>
          </a:p>
          <a:p>
            <a:pPr eaLnBrk="1" hangingPunct="1">
              <a:buNone/>
            </a:pPr>
            <a:r>
              <a:rPr lang="en-US" altLang="en-US" sz="2400" dirty="0"/>
              <a:t>trung bình của từng môn ?</a:t>
            </a:r>
            <a:endParaRPr lang="en-US" altLang="en-US" sz="2400" dirty="0"/>
          </a:p>
        </p:txBody>
      </p:sp>
      <p:graphicFrame>
        <p:nvGraphicFramePr>
          <p:cNvPr id="70662" name="Object 4"/>
          <p:cNvGraphicFramePr>
            <a:graphicFrameLocks noChangeAspect="1"/>
          </p:cNvGraphicFramePr>
          <p:nvPr/>
        </p:nvGraphicFramePr>
        <p:xfrm>
          <a:off x="1050925" y="5707063"/>
          <a:ext cx="4938713" cy="428625"/>
        </p:xfrm>
        <a:graphic>
          <a:graphicData uri="http://schemas.openxmlformats.org/presentationml/2006/ole">
            <mc:AlternateContent xmlns:mc="http://schemas.openxmlformats.org/markup-compatibility/2006">
              <mc:Choice xmlns:v="urn:schemas-microsoft-com:vml" Requires="v">
                <p:oleObj spid="_x0000_s3092" name="" r:id="rId1" imgW="2679700" imgH="241300" progId="Equation.3">
                  <p:embed/>
                </p:oleObj>
              </mc:Choice>
              <mc:Fallback>
                <p:oleObj name="" r:id="rId1" imgW="2679700" imgH="241300" progId="Equation.3">
                  <p:embed/>
                  <p:pic>
                    <p:nvPicPr>
                      <p:cNvPr id="0" name="Picture 3091"/>
                      <p:cNvPicPr/>
                      <p:nvPr/>
                    </p:nvPicPr>
                    <p:blipFill>
                      <a:blip r:embed="rId2"/>
                      <a:stretch>
                        <a:fillRect/>
                      </a:stretch>
                    </p:blipFill>
                    <p:spPr>
                      <a:xfrm>
                        <a:off x="1050925" y="5707063"/>
                        <a:ext cx="4938713" cy="428625"/>
                      </a:xfrm>
                      <a:prstGeom prst="rect">
                        <a:avLst/>
                      </a:prstGeom>
                      <a:noFill/>
                      <a:ln w="38100">
                        <a:noFill/>
                        <a:miter/>
                      </a:ln>
                    </p:spPr>
                  </p:pic>
                </p:oleObj>
              </mc:Fallback>
            </mc:AlternateContent>
          </a:graphicData>
        </a:graphic>
      </p:graphicFrame>
      <p:graphicFrame>
        <p:nvGraphicFramePr>
          <p:cNvPr id="70663" name="Object 5"/>
          <p:cNvGraphicFramePr>
            <a:graphicFrameLocks noChangeAspect="1"/>
          </p:cNvGraphicFramePr>
          <p:nvPr/>
        </p:nvGraphicFramePr>
        <p:xfrm>
          <a:off x="958850" y="3198813"/>
          <a:ext cx="4846638" cy="382587"/>
        </p:xfrm>
        <a:graphic>
          <a:graphicData uri="http://schemas.openxmlformats.org/presentationml/2006/ole">
            <mc:AlternateContent xmlns:mc="http://schemas.openxmlformats.org/markup-compatibility/2006">
              <mc:Choice xmlns:v="urn:schemas-microsoft-com:vml" Requires="v">
                <p:oleObj spid="_x0000_s3089" name="" r:id="rId3" imgW="3086100" imgH="241300" progId="Equation.3">
                  <p:embed/>
                </p:oleObj>
              </mc:Choice>
              <mc:Fallback>
                <p:oleObj name="" r:id="rId3" imgW="3086100" imgH="241300" progId="Equation.3">
                  <p:embed/>
                  <p:pic>
                    <p:nvPicPr>
                      <p:cNvPr id="0" name="Picture 3088"/>
                      <p:cNvPicPr/>
                      <p:nvPr/>
                    </p:nvPicPr>
                    <p:blipFill>
                      <a:blip r:embed="rId4"/>
                      <a:stretch>
                        <a:fillRect/>
                      </a:stretch>
                    </p:blipFill>
                    <p:spPr>
                      <a:xfrm>
                        <a:off x="958850" y="3198813"/>
                        <a:ext cx="4846638" cy="382587"/>
                      </a:xfrm>
                      <a:prstGeom prst="rect">
                        <a:avLst/>
                      </a:prstGeom>
                      <a:noFill/>
                      <a:ln w="38100">
                        <a:noFill/>
                        <a:miter/>
                      </a:ln>
                    </p:spPr>
                  </p:pic>
                </p:oleObj>
              </mc:Fallback>
            </mc:AlternateContent>
          </a:graphicData>
        </a:graphic>
      </p:graphicFrame>
      <p:graphicFrame>
        <p:nvGraphicFramePr>
          <p:cNvPr id="70664" name="Object 5"/>
          <p:cNvGraphicFramePr>
            <a:graphicFrameLocks noChangeAspect="1"/>
          </p:cNvGraphicFramePr>
          <p:nvPr/>
        </p:nvGraphicFramePr>
        <p:xfrm>
          <a:off x="960438" y="3962400"/>
          <a:ext cx="5668962" cy="395288"/>
        </p:xfrm>
        <a:graphic>
          <a:graphicData uri="http://schemas.openxmlformats.org/presentationml/2006/ole">
            <mc:AlternateContent xmlns:mc="http://schemas.openxmlformats.org/markup-compatibility/2006">
              <mc:Choice xmlns:v="urn:schemas-microsoft-com:vml" Requires="v">
                <p:oleObj spid="_x0000_s3090" name="" r:id="rId5" imgW="3454400" imgH="241300" progId="Equation.3">
                  <p:embed/>
                </p:oleObj>
              </mc:Choice>
              <mc:Fallback>
                <p:oleObj name="" r:id="rId5" imgW="3454400" imgH="241300" progId="Equation.3">
                  <p:embed/>
                  <p:pic>
                    <p:nvPicPr>
                      <p:cNvPr id="0" name="Picture 3089"/>
                      <p:cNvPicPr/>
                      <p:nvPr/>
                    </p:nvPicPr>
                    <p:blipFill>
                      <a:blip r:embed="rId6"/>
                      <a:stretch>
                        <a:fillRect/>
                      </a:stretch>
                    </p:blipFill>
                    <p:spPr>
                      <a:xfrm>
                        <a:off x="960438" y="3962400"/>
                        <a:ext cx="5668962" cy="395288"/>
                      </a:xfrm>
                      <a:prstGeom prst="rect">
                        <a:avLst/>
                      </a:prstGeom>
                      <a:noFill/>
                      <a:ln w="38100">
                        <a:noFill/>
                        <a:miter/>
                      </a:ln>
                    </p:spPr>
                  </p:pic>
                </p:oleObj>
              </mc:Fallback>
            </mc:AlternateContent>
          </a:graphicData>
        </a:graphic>
      </p:graphicFrame>
      <p:graphicFrame>
        <p:nvGraphicFramePr>
          <p:cNvPr id="11" name="Group 14"/>
          <p:cNvGraphicFramePr>
            <a:graphicFrameLocks noGrp="1"/>
          </p:cNvGraphicFramePr>
          <p:nvPr/>
        </p:nvGraphicFramePr>
        <p:xfrm>
          <a:off x="6794500" y="2401888"/>
          <a:ext cx="2197100" cy="3200400"/>
        </p:xfrm>
        <a:graphic>
          <a:graphicData uri="http://schemas.openxmlformats.org/drawingml/2006/table">
            <a:tbl>
              <a:tblPr/>
              <a:tblGrid>
                <a:gridCol w="671513"/>
                <a:gridCol w="735012"/>
                <a:gridCol w="790575"/>
              </a:tblGrid>
              <a:tr h="18891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smtClean="0">
                          <a:ln>
                            <a:noFill/>
                          </a:ln>
                          <a:solidFill>
                            <a:schemeClr val="folHlink"/>
                          </a:solidFill>
                          <a:effectLst/>
                          <a:latin typeface="Arial" panose="020B0604020202020204" pitchFamily="34" charset="0"/>
                          <a:cs typeface="Times New Roman" panose="02020603050405020304" pitchFamily="18" charset="0"/>
                        </a:rPr>
                        <a:t>KETQUATHI</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dirty="0" err="1" smtClean="0">
                          <a:ln>
                            <a:noFill/>
                          </a:ln>
                          <a:solidFill>
                            <a:schemeClr val="folHlink"/>
                          </a:solidFill>
                          <a:effectLst/>
                          <a:latin typeface="Arial" panose="020B0604020202020204" pitchFamily="34" charset="0"/>
                          <a:cs typeface="Times New Roman" panose="02020603050405020304" pitchFamily="18" charset="0"/>
                        </a:rPr>
                        <a:t>Mahv</a:t>
                      </a:r>
                      <a:endParaRPr kumimoji="0" lang="en-US" sz="1500" b="1" i="0" u="none" strike="noStrike" cap="none" normalizeH="0" baseline="-25000" dirty="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Mamh</a:t>
                      </a:r>
                      <a:endParaRPr kumimoji="0" lang="en-US" sz="1500" b="1" i="0" u="none" strike="noStrike" cap="none" normalizeH="0" baseline="-2500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rPr>
                        <a:t>Diem</a:t>
                      </a:r>
                      <a:endParaRPr kumimoji="0" lang="en-US" sz="1500" b="1" i="0" u="none" strike="noStrike" cap="none" normalizeH="0" baseline="0" smtClean="0">
                        <a:ln>
                          <a:noFill/>
                        </a:ln>
                        <a:solidFill>
                          <a:schemeClr val="folHlink"/>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8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8.5</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CTRR</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5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HV01</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HV02</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5.0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THDC</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7.0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HV03</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CSDL</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6.0</a:t>
                      </a:r>
                      <a:endParaRPr kumimoji="0" lang="en-US" sz="15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0663"/>
                                        </p:tgtEl>
                                        <p:attrNameLst>
                                          <p:attrName>style.visibility</p:attrName>
                                        </p:attrNameLst>
                                      </p:cBhvr>
                                      <p:to>
                                        <p:strVal val="visible"/>
                                      </p:to>
                                    </p:set>
                                    <p:anim calcmode="lin" valueType="num">
                                      <p:cBhvr>
                                        <p:cTn id="7" dur="500" fill="hold"/>
                                        <p:tgtEl>
                                          <p:spTgt spid="70663"/>
                                        </p:tgtEl>
                                        <p:attrNameLst>
                                          <p:attrName>ppt_w</p:attrName>
                                        </p:attrNameLst>
                                      </p:cBhvr>
                                      <p:tavLst>
                                        <p:tav tm="0">
                                          <p:val>
                                            <p:fltVal val="0.000000"/>
                                          </p:val>
                                        </p:tav>
                                        <p:tav tm="100000">
                                          <p:val>
                                            <p:strVal val="#ppt_w"/>
                                          </p:val>
                                        </p:tav>
                                      </p:tavLst>
                                    </p:anim>
                                    <p:anim calcmode="lin" valueType="num">
                                      <p:cBhvr>
                                        <p:cTn id="8" dur="500" fill="hold"/>
                                        <p:tgtEl>
                                          <p:spTgt spid="70663"/>
                                        </p:tgtEl>
                                        <p:attrNameLst>
                                          <p:attrName>ppt_h</p:attrName>
                                        </p:attrNameLst>
                                      </p:cBhvr>
                                      <p:tavLst>
                                        <p:tav tm="0">
                                          <p:val>
                                            <p:fltVal val="0.000000"/>
                                          </p:val>
                                        </p:tav>
                                        <p:tav tm="100000">
                                          <p:val>
                                            <p:strVal val="#ppt_h"/>
                                          </p:val>
                                        </p:tav>
                                      </p:tavLst>
                                    </p:anim>
                                    <p:animEffect transition="in" filter="fade">
                                      <p:cBhvr>
                                        <p:cTn id="9" dur="500"/>
                                        <p:tgtEl>
                                          <p:spTgt spid="7066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7589">
                                            <p:txEl>
                                              <p:charRg st="58" end="6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0664"/>
                                        </p:tgtEl>
                                        <p:attrNameLst>
                                          <p:attrName>style.visibility</p:attrName>
                                        </p:attrNameLst>
                                      </p:cBhvr>
                                      <p:to>
                                        <p:strVal val="visible"/>
                                      </p:to>
                                    </p:set>
                                    <p:anim calcmode="lin" valueType="num">
                                      <p:cBhvr>
                                        <p:cTn id="18" dur="500" fill="hold"/>
                                        <p:tgtEl>
                                          <p:spTgt spid="70664"/>
                                        </p:tgtEl>
                                        <p:attrNameLst>
                                          <p:attrName>ppt_w</p:attrName>
                                        </p:attrNameLst>
                                      </p:cBhvr>
                                      <p:tavLst>
                                        <p:tav tm="0">
                                          <p:val>
                                            <p:fltVal val="0.000000"/>
                                          </p:val>
                                        </p:tav>
                                        <p:tav tm="100000">
                                          <p:val>
                                            <p:strVal val="#ppt_w"/>
                                          </p:val>
                                        </p:tav>
                                      </p:tavLst>
                                    </p:anim>
                                    <p:anim calcmode="lin" valueType="num">
                                      <p:cBhvr>
                                        <p:cTn id="19" dur="500" fill="hold"/>
                                        <p:tgtEl>
                                          <p:spTgt spid="70664"/>
                                        </p:tgtEl>
                                        <p:attrNameLst>
                                          <p:attrName>ppt_h</p:attrName>
                                        </p:attrNameLst>
                                      </p:cBhvr>
                                      <p:tavLst>
                                        <p:tav tm="0">
                                          <p:val>
                                            <p:fltVal val="0.000000"/>
                                          </p:val>
                                        </p:tav>
                                        <p:tav tm="100000">
                                          <p:val>
                                            <p:strVal val="#ppt_h"/>
                                          </p:val>
                                        </p:tav>
                                      </p:tavLst>
                                    </p:anim>
                                    <p:animEffect transition="in" filter="fade">
                                      <p:cBhvr>
                                        <p:cTn id="20" dur="500"/>
                                        <p:tgtEl>
                                          <p:spTgt spid="7066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589">
                                            <p:txEl>
                                              <p:charRg st="66" end="9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589">
                                            <p:txEl>
                                              <p:charRg st="97" end="12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0662"/>
                                        </p:tgtEl>
                                        <p:attrNameLst>
                                          <p:attrName>style.visibility</p:attrName>
                                        </p:attrNameLst>
                                      </p:cBhvr>
                                      <p:to>
                                        <p:strVal val="visible"/>
                                      </p:to>
                                    </p:set>
                                    <p:anim calcmode="lin" valueType="num">
                                      <p:cBhvr>
                                        <p:cTn id="31" dur="500" fill="hold"/>
                                        <p:tgtEl>
                                          <p:spTgt spid="70662"/>
                                        </p:tgtEl>
                                        <p:attrNameLst>
                                          <p:attrName>ppt_w</p:attrName>
                                        </p:attrNameLst>
                                      </p:cBhvr>
                                      <p:tavLst>
                                        <p:tav tm="0">
                                          <p:val>
                                            <p:fltVal val="0.000000"/>
                                          </p:val>
                                        </p:tav>
                                        <p:tav tm="100000">
                                          <p:val>
                                            <p:strVal val="#ppt_w"/>
                                          </p:val>
                                        </p:tav>
                                      </p:tavLst>
                                    </p:anim>
                                    <p:anim calcmode="lin" valueType="num">
                                      <p:cBhvr>
                                        <p:cTn id="32" dur="500" fill="hold"/>
                                        <p:tgtEl>
                                          <p:spTgt spid="70662"/>
                                        </p:tgtEl>
                                        <p:attrNameLst>
                                          <p:attrName>ppt_h</p:attrName>
                                        </p:attrNameLst>
                                      </p:cBhvr>
                                      <p:tavLst>
                                        <p:tav tm="0">
                                          <p:val>
                                            <p:fltVal val="0.000000"/>
                                          </p:val>
                                        </p:tav>
                                        <p:tav tm="100000">
                                          <p:val>
                                            <p:strVal val="#ppt_h"/>
                                          </p:val>
                                        </p:tav>
                                      </p:tavLst>
                                    </p:anim>
                                    <p:animEffect transition="in" filter="fade">
                                      <p:cBhvr>
                                        <p:cTn id="33"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p:txBody>
          <a:bodyPr vert="horz" wrap="square" lIns="91440" tIns="45720" rIns="91440" bIns="45720" anchor="ctr" anchorCtr="0"/>
          <a:p>
            <a:r>
              <a:rPr lang="en-US" altLang="en-US" dirty="0"/>
              <a:t>Bài tập</a:t>
            </a:r>
            <a:endParaRPr lang="en-US" altLang="en-US" dirty="0"/>
          </a:p>
        </p:txBody>
      </p:sp>
      <p:sp>
        <p:nvSpPr>
          <p:cNvPr id="3" name="Content Placeholder 2"/>
          <p:cNvSpPr>
            <a:spLocks noGrp="1"/>
          </p:cNvSpPr>
          <p:nvPr>
            <p:ph idx="1"/>
          </p:nvPr>
        </p:nvSpPr>
        <p:spPr>
          <a:xfrm>
            <a:off x="809625" y="2214563"/>
            <a:ext cx="7958138" cy="3881438"/>
          </a:xfrm>
        </p:spPr>
        <p:txBody>
          <a:bodyPr vert="horz" wrap="square" lIns="91440" tIns="45720" rIns="91440" bIns="45720" numCol="1" anchor="t" anchorCtr="0" compatLnSpc="1"/>
          <a:p>
            <a:pPr marL="0" indent="0">
              <a:buNone/>
            </a:pPr>
            <a:r>
              <a:rPr sz="1600" b="1" dirty="0"/>
              <a:t>Cho lược đồ CSDL ‘quản lý bán hàng’:</a:t>
            </a:r>
            <a:endParaRPr sz="1600" b="1" dirty="0"/>
          </a:p>
          <a:p>
            <a:pPr marL="0" indent="0"/>
            <a:r>
              <a:rPr sz="1600" b="1" dirty="0"/>
              <a:t>KHACHHANG </a:t>
            </a:r>
            <a:r>
              <a:rPr sz="1600" dirty="0"/>
              <a:t>(</a:t>
            </a:r>
            <a:r>
              <a:rPr sz="1600" u="sng" dirty="0"/>
              <a:t>MAKH</a:t>
            </a:r>
            <a:r>
              <a:rPr sz="1600" dirty="0"/>
              <a:t>, HOTEN, DCHI, SODT, NGSINH, DOANHSO, NGDK)</a:t>
            </a:r>
            <a:endParaRPr sz="1600" dirty="0"/>
          </a:p>
          <a:p>
            <a:pPr marL="0" indent="0"/>
            <a:r>
              <a:rPr sz="1600" b="1" dirty="0"/>
              <a:t>NHANVIEN </a:t>
            </a:r>
            <a:r>
              <a:rPr sz="1600" dirty="0"/>
              <a:t>(</a:t>
            </a:r>
            <a:r>
              <a:rPr sz="1600" u="sng" dirty="0"/>
              <a:t>MANV</a:t>
            </a:r>
            <a:r>
              <a:rPr sz="1600" dirty="0"/>
              <a:t>,HOTEN, NGVL, SODT)</a:t>
            </a:r>
            <a:endParaRPr sz="1600" dirty="0"/>
          </a:p>
          <a:p>
            <a:pPr marL="0" indent="0"/>
            <a:r>
              <a:rPr sz="1600" b="1" dirty="0"/>
              <a:t>SANPHAM</a:t>
            </a:r>
            <a:r>
              <a:rPr sz="1600" dirty="0"/>
              <a:t> (</a:t>
            </a:r>
            <a:r>
              <a:rPr sz="1600" u="sng" dirty="0"/>
              <a:t>MASP</a:t>
            </a:r>
            <a:r>
              <a:rPr sz="1600" dirty="0"/>
              <a:t>,TENSP, DVT, NUOCSX, GIA)</a:t>
            </a:r>
            <a:endParaRPr sz="1600" dirty="0"/>
          </a:p>
          <a:p>
            <a:pPr marL="0" indent="0"/>
            <a:r>
              <a:rPr sz="1600" b="1" dirty="0"/>
              <a:t>HOADON</a:t>
            </a:r>
            <a:r>
              <a:rPr sz="1600" dirty="0"/>
              <a:t> (</a:t>
            </a:r>
            <a:r>
              <a:rPr sz="1600" u="sng" dirty="0"/>
              <a:t>SOHD</a:t>
            </a:r>
            <a:r>
              <a:rPr sz="1600" dirty="0"/>
              <a:t>, NGHD</a:t>
            </a:r>
            <a:r>
              <a:rPr sz="1600" dirty="0"/>
              <a:t>, MAKH, MANV, TRIGIA)</a:t>
            </a:r>
            <a:endParaRPr sz="1600" dirty="0"/>
          </a:p>
          <a:p>
            <a:pPr marL="0" indent="0"/>
            <a:r>
              <a:rPr sz="1600" b="1" dirty="0"/>
              <a:t>CTHD </a:t>
            </a:r>
            <a:r>
              <a:rPr sz="1600" dirty="0"/>
              <a:t>(</a:t>
            </a:r>
            <a:r>
              <a:rPr sz="1600" u="sng" dirty="0"/>
              <a:t>SOHD,MASP</a:t>
            </a:r>
            <a:r>
              <a:rPr sz="1600" dirty="0"/>
              <a:t>,SL)</a:t>
            </a:r>
            <a:endParaRPr sz="1600" dirty="0"/>
          </a:p>
          <a:p>
            <a:pPr marL="0" indent="0">
              <a:buNone/>
            </a:pPr>
            <a:r>
              <a:rPr sz="1600" b="1" dirty="0"/>
              <a:t>Thực hiện các yêu cầu sau bằng ngôn ngữ đại số quan hệ:</a:t>
            </a:r>
            <a:endParaRPr sz="1600" b="1" dirty="0"/>
          </a:p>
          <a:p>
            <a:pPr marL="0" indent="0">
              <a:buFont typeface="Times New Roman" panose="02020603050405020304" pitchFamily="18" charset="0"/>
              <a:buAutoNum type="arabicPeriod"/>
            </a:pPr>
            <a:r>
              <a:rPr sz="1600" dirty="0"/>
              <a:t>Số lượng nhân viên trong bảng nhân viên.</a:t>
            </a:r>
            <a:endParaRPr sz="1600" dirty="0"/>
          </a:p>
          <a:p>
            <a:pPr marL="0" indent="0">
              <a:buFont typeface="Times New Roman" panose="02020603050405020304" pitchFamily="18" charset="0"/>
              <a:buAutoNum type="arabicPeriod"/>
            </a:pPr>
            <a:r>
              <a:rPr sz="1600" dirty="0"/>
              <a:t>Có bao nhiêu mã sản phẩm do ‘Singapore’ sản xuất có giá lớn hơn 500000.</a:t>
            </a:r>
            <a:endParaRPr sz="1600" dirty="0"/>
          </a:p>
          <a:p>
            <a:pPr marL="0" indent="0">
              <a:buFont typeface="Times New Roman" panose="02020603050405020304" pitchFamily="18" charset="0"/>
              <a:buAutoNum type="arabicPeriod"/>
            </a:pPr>
            <a:r>
              <a:rPr sz="1600" dirty="0"/>
              <a:t>Nước nào cung cấp nhiều hơn 10 mã sản phẩm.</a:t>
            </a:r>
            <a:endParaRPr sz="1600" dirty="0"/>
          </a:p>
          <a:p>
            <a:pPr marL="0" indent="0">
              <a:buFont typeface="Times New Roman" panose="02020603050405020304" pitchFamily="18" charset="0"/>
              <a:buAutoNum type="arabicPeriod"/>
            </a:pPr>
            <a:r>
              <a:rPr sz="1600" dirty="0"/>
              <a:t>Khách hàng nào (MAKH, HOTEN) đã bỏ ra nhiều hơn 5000000 để mua hàng trong tháng 6 năm 2000.</a:t>
            </a:r>
            <a:endParaRPr sz="1600" dirty="0"/>
          </a:p>
          <a:p>
            <a:pPr marL="0" indent="0">
              <a:buFont typeface="Times New Roman" panose="02020603050405020304" pitchFamily="18" charset="0"/>
              <a:buAutoNum type="arabicPeriod"/>
            </a:pPr>
            <a:r>
              <a:rPr sz="1600" dirty="0"/>
              <a:t>Nhân viên nào (MANV, HOTEN, SLHOADON) đã lập nhiều hơn 100 hóa đơn trong năm 2015.</a:t>
            </a:r>
            <a:endParaRPr sz="1600" dirty="0"/>
          </a:p>
        </p:txBody>
      </p:sp>
      <p:sp>
        <p:nvSpPr>
          <p:cNvPr id="72708"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72709"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p:nvPr>
        </p:nvSpPr>
        <p:spPr/>
        <p:txBody>
          <a:bodyPr vert="horz" wrap="square" lIns="91440" tIns="45720" rIns="91440" bIns="45720" anchor="ctr" anchorCtr="0"/>
          <a:p>
            <a:r>
              <a:rPr lang="en-US" altLang="en-US" dirty="0"/>
              <a:t>Bài tập</a:t>
            </a:r>
            <a:endParaRPr lang="en-US" altLang="en-US" dirty="0"/>
          </a:p>
        </p:txBody>
      </p:sp>
      <p:sp>
        <p:nvSpPr>
          <p:cNvPr id="73731" name="Content Placeholder 2"/>
          <p:cNvSpPr>
            <a:spLocks noGrp="1"/>
          </p:cNvSpPr>
          <p:nvPr>
            <p:ph idx="1"/>
          </p:nvPr>
        </p:nvSpPr>
        <p:spPr/>
        <p:txBody>
          <a:bodyPr vert="horz" wrap="square" lIns="91440" tIns="45720" rIns="91440" bIns="45720" anchor="t" anchorCtr="0"/>
          <a:p>
            <a:r>
              <a:rPr lang="en-US" altLang="en-US" sz="1800" dirty="0"/>
              <a:t>Cho lược đồ CSDL</a:t>
            </a:r>
            <a:endParaRPr lang="en-US" altLang="en-US" sz="1800" dirty="0"/>
          </a:p>
          <a:p>
            <a:pPr marL="400050" lvl="1" indent="0">
              <a:buNone/>
            </a:pPr>
            <a:r>
              <a:rPr lang="en-US" altLang="en-US" sz="1600" dirty="0"/>
              <a:t>NHANVIEN (</a:t>
            </a:r>
            <a:r>
              <a:rPr lang="en-US" altLang="en-US" sz="1600" u="sng" dirty="0"/>
              <a:t>manv</a:t>
            </a:r>
            <a:r>
              <a:rPr lang="en-US" altLang="en-US" sz="1600" dirty="0"/>
              <a:t>, hoten, phai, manql, phong, luong)</a:t>
            </a:r>
            <a:endParaRPr lang="en-US" altLang="en-US" sz="1600" dirty="0"/>
          </a:p>
          <a:p>
            <a:pPr marL="400050" lvl="1" indent="0">
              <a:buNone/>
            </a:pPr>
            <a:r>
              <a:rPr lang="en-US" altLang="en-US" sz="1600" dirty="0"/>
              <a:t>Thông tin nhân viên gồm: mã nhân viên, họ tên, phái, mã người quản lý, mã phòng, lương</a:t>
            </a:r>
            <a:endParaRPr lang="en-US" altLang="en-US" sz="1600" dirty="0"/>
          </a:p>
          <a:p>
            <a:pPr marL="400050" lvl="1" indent="0">
              <a:buNone/>
            </a:pPr>
            <a:r>
              <a:rPr lang="en-US" altLang="en-US" sz="1600" dirty="0"/>
              <a:t>PHONGBAN (</a:t>
            </a:r>
            <a:r>
              <a:rPr lang="en-US" altLang="en-US" sz="1600" u="sng" dirty="0"/>
              <a:t>phong</a:t>
            </a:r>
            <a:r>
              <a:rPr lang="en-US" altLang="en-US" sz="1600" dirty="0"/>
              <a:t>, tenph, trgph)</a:t>
            </a:r>
            <a:endParaRPr lang="en-US" altLang="en-US" sz="1600" dirty="0"/>
          </a:p>
          <a:p>
            <a:pPr marL="400050" lvl="1" indent="0">
              <a:buNone/>
            </a:pPr>
            <a:r>
              <a:rPr lang="en-US" altLang="en-US" sz="1600" dirty="0"/>
              <a:t>Thông tin phòng ban gồm: mã phòng, tên phòng, mã trưởng phòng.</a:t>
            </a:r>
            <a:endParaRPr lang="en-US" altLang="en-US" sz="1600" dirty="0"/>
          </a:p>
          <a:p>
            <a:endParaRPr lang="en-US" altLang="en-US" sz="1800" dirty="0"/>
          </a:p>
        </p:txBody>
      </p:sp>
      <p:sp>
        <p:nvSpPr>
          <p:cNvPr id="73732"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 - Đại học CNTT</a:t>
            </a:r>
            <a:endParaRPr lang="en-US" altLang="en-US" sz="1400" dirty="0">
              <a:solidFill>
                <a:schemeClr val="folHlink"/>
              </a:solidFill>
            </a:endParaRPr>
          </a:p>
        </p:txBody>
      </p:sp>
      <p:sp>
        <p:nvSpPr>
          <p:cNvPr id="73733"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pic>
        <p:nvPicPr>
          <p:cNvPr id="73734" name="table"/>
          <p:cNvPicPr>
            <a:picLocks noChangeAspect="1"/>
          </p:cNvPicPr>
          <p:nvPr/>
        </p:nvPicPr>
        <p:blipFill>
          <a:blip r:embed="rId1"/>
          <a:stretch>
            <a:fillRect/>
          </a:stretch>
        </p:blipFill>
        <p:spPr>
          <a:xfrm>
            <a:off x="723900" y="3810000"/>
            <a:ext cx="5865813" cy="2654300"/>
          </a:xfrm>
          <a:prstGeom prst="rect">
            <a:avLst/>
          </a:prstGeom>
          <a:noFill/>
          <a:ln w="9525">
            <a:noFill/>
          </a:ln>
        </p:spPr>
      </p:pic>
      <p:pic>
        <p:nvPicPr>
          <p:cNvPr id="73735" name="table"/>
          <p:cNvPicPr>
            <a:picLocks noChangeAspect="1"/>
          </p:cNvPicPr>
          <p:nvPr/>
        </p:nvPicPr>
        <p:blipFill>
          <a:blip r:embed="rId2"/>
          <a:stretch>
            <a:fillRect/>
          </a:stretch>
        </p:blipFill>
        <p:spPr>
          <a:xfrm>
            <a:off x="6629400" y="4340225"/>
            <a:ext cx="2382838" cy="969963"/>
          </a:xfrm>
          <a:prstGeom prst="rect">
            <a:avLst/>
          </a:prstGeom>
          <a:noFill/>
          <a:ln w="9525">
            <a:noFill/>
          </a:ln>
        </p:spPr>
      </p:pic>
      <p:sp>
        <p:nvSpPr>
          <p:cNvPr id="73736" name="Rectangle 1"/>
          <p:cNvSpPr/>
          <p:nvPr/>
        </p:nvSpPr>
        <p:spPr>
          <a:xfrm>
            <a:off x="6589713" y="3895725"/>
            <a:ext cx="145256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spcBef>
                <a:spcPct val="0"/>
              </a:spcBef>
              <a:buClrTx/>
              <a:buFontTx/>
              <a:buNone/>
            </a:pPr>
            <a:r>
              <a:rPr lang="en-US" altLang="en-US" sz="2000" b="1" dirty="0">
                <a:solidFill>
                  <a:srgbClr val="000000"/>
                </a:solidFill>
                <a:latin typeface="Calibri" panose="020F0502020204030204" pitchFamily="34" charset="0"/>
              </a:rPr>
              <a:t>PHONGBAN</a:t>
            </a:r>
            <a:endParaRPr lang="en-US"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1"/>
          <p:cNvSpPr>
            <a:spLocks noGrp="1"/>
          </p:cNvSpPr>
          <p:nvPr>
            <p:ph type="title"/>
          </p:nvPr>
        </p:nvSpPr>
        <p:spPr/>
        <p:txBody>
          <a:bodyPr vert="horz" wrap="square" lIns="91440" tIns="45720" rIns="91440" bIns="45720" anchor="ctr" anchorCtr="0"/>
          <a:p>
            <a:pPr algn="l"/>
            <a:r>
              <a:rPr lang="en-US" altLang="en-US" sz="2400" dirty="0"/>
              <a:t>Cho lược đồ CSDL:</a:t>
            </a:r>
            <a:br>
              <a:rPr lang="en-US" altLang="en-US" sz="2400" dirty="0"/>
            </a:br>
            <a:r>
              <a:rPr lang="en-US" altLang="en-US" sz="2400" b="1" dirty="0"/>
              <a:t>NHANVIEN</a:t>
            </a:r>
            <a:r>
              <a:rPr lang="en-US" altLang="en-US" sz="2400" dirty="0"/>
              <a:t> (</a:t>
            </a:r>
            <a:r>
              <a:rPr lang="en-US" altLang="en-US" sz="2400" u="sng" dirty="0"/>
              <a:t>manv</a:t>
            </a:r>
            <a:r>
              <a:rPr lang="en-US" altLang="en-US" sz="2400" dirty="0"/>
              <a:t>, hoten, phai, manql, phong, luong)</a:t>
            </a:r>
            <a:br>
              <a:rPr lang="en-US" altLang="en-US" sz="2400" dirty="0"/>
            </a:br>
            <a:r>
              <a:rPr lang="en-US" altLang="en-US" sz="2400" b="1" dirty="0"/>
              <a:t>PHONGBAN</a:t>
            </a:r>
            <a:r>
              <a:rPr lang="en-US" altLang="en-US" sz="2400" dirty="0"/>
              <a:t> (</a:t>
            </a:r>
            <a:r>
              <a:rPr lang="en-US" altLang="en-US" sz="2400" u="sng" dirty="0"/>
              <a:t>phong</a:t>
            </a:r>
            <a:r>
              <a:rPr lang="en-US" altLang="en-US" sz="2400" dirty="0"/>
              <a:t>, tenph, trgph)</a:t>
            </a:r>
            <a:endParaRPr lang="en-US" altLang="en-US" sz="2400" dirty="0"/>
          </a:p>
        </p:txBody>
      </p:sp>
      <p:sp>
        <p:nvSpPr>
          <p:cNvPr id="3" name="Content Placeholder 2"/>
          <p:cNvSpPr>
            <a:spLocks noGrp="1"/>
          </p:cNvSpPr>
          <p:nvPr>
            <p:ph idx="1"/>
          </p:nvPr>
        </p:nvSpPr>
        <p:spPr>
          <a:xfrm>
            <a:off x="809625" y="2214563"/>
            <a:ext cx="7958138" cy="3881438"/>
          </a:xfrm>
        </p:spPr>
        <p:txBody>
          <a:bodyPr vert="horz" wrap="square" lIns="91440" tIns="45720" rIns="91440" bIns="45720" numCol="1" anchor="t" anchorCtr="0" compatLnSpc="1"/>
          <a:p>
            <a:r>
              <a:rPr sz="2000" dirty="0"/>
              <a:t>Thực hiện những truy vấn sau bằng </a:t>
            </a:r>
            <a:r>
              <a:rPr sz="2000" dirty="0"/>
              <a:t>ngôn ngữ đại số quan hệ:</a:t>
            </a:r>
            <a:endParaRPr sz="2000" dirty="0"/>
          </a:p>
          <a:p>
            <a:pPr>
              <a:buFont typeface="Times New Roman" panose="02020603050405020304" pitchFamily="18" charset="0"/>
              <a:buAutoNum type="arabicPeriod"/>
            </a:pPr>
            <a:r>
              <a:rPr sz="2000" dirty="0"/>
              <a:t>Có tất cả bao nhiêu nhân viên</a:t>
            </a:r>
            <a:r>
              <a:rPr sz="2000" dirty="0"/>
              <a:t> trong bảng NHANVIEN</a:t>
            </a:r>
            <a:endParaRPr sz="2000" dirty="0"/>
          </a:p>
          <a:p>
            <a:pPr>
              <a:buFont typeface="Times New Roman" panose="02020603050405020304" pitchFamily="18" charset="0"/>
              <a:buAutoNum type="arabicPeriod"/>
            </a:pPr>
            <a:r>
              <a:rPr sz="2000" dirty="0"/>
              <a:t>Mã phòng ‘NC’ có tất cả bao nhiêu nhân viên nữ?</a:t>
            </a:r>
            <a:endParaRPr sz="2000" dirty="0"/>
          </a:p>
          <a:p>
            <a:pPr>
              <a:buFont typeface="Times New Roman" panose="02020603050405020304" pitchFamily="18" charset="0"/>
              <a:buAutoNum type="arabicPeriod"/>
            </a:pPr>
            <a:r>
              <a:rPr sz="2000" dirty="0"/>
              <a:t>Hiển thị số lượng nhân viên của từng phòng ban (phong, slnv) </a:t>
            </a:r>
            <a:endParaRPr sz="2000" dirty="0"/>
          </a:p>
          <a:p>
            <a:pPr>
              <a:buFont typeface="Times New Roman" panose="02020603050405020304" pitchFamily="18" charset="0"/>
              <a:buAutoNum type="arabicPeriod"/>
            </a:pPr>
            <a:r>
              <a:rPr sz="2000" dirty="0"/>
              <a:t>Hiển thị số lượng nhân viên của từng phòng ban (phong, tenph, slnv) </a:t>
            </a:r>
            <a:endParaRPr sz="2000" dirty="0"/>
          </a:p>
          <a:p>
            <a:pPr>
              <a:buFont typeface="Times New Roman" panose="02020603050405020304" pitchFamily="18" charset="0"/>
              <a:buAutoNum type="arabicPeriod"/>
            </a:pPr>
            <a:r>
              <a:rPr sz="2000" dirty="0"/>
              <a:t>Phòng ban nào (phong, tenph) có số lượng nhân viên nhiều hơn 3.</a:t>
            </a:r>
            <a:endParaRPr sz="2000" dirty="0"/>
          </a:p>
          <a:p>
            <a:pPr>
              <a:buFont typeface="Times New Roman" panose="02020603050405020304" pitchFamily="18" charset="0"/>
              <a:buAutoNum type="arabicPeriod"/>
            </a:pPr>
            <a:r>
              <a:rPr sz="2000" dirty="0"/>
              <a:t>Phòng nào (phong, tenph, tên trưởng phòng) có số lượng nhân viên nữ nhiều hơn 4.</a:t>
            </a:r>
            <a:endParaRPr sz="2000" dirty="0"/>
          </a:p>
          <a:p>
            <a:pPr>
              <a:buFont typeface="Times New Roman" panose="02020603050405020304" pitchFamily="18" charset="0"/>
              <a:buAutoNum type="arabicPeriod"/>
            </a:pPr>
            <a:r>
              <a:rPr sz="2000" dirty="0"/>
              <a:t>Phòng tên là ‘Nghien cuu’ có bao nhiêu nhân viên.</a:t>
            </a:r>
            <a:endParaRPr sz="2000" dirty="0"/>
          </a:p>
          <a:p>
            <a:pPr>
              <a:buFont typeface="Times New Roman" panose="02020603050405020304" pitchFamily="18" charset="0"/>
              <a:buAutoNum type="arabicPeriod"/>
            </a:pPr>
            <a:endParaRPr sz="2000" dirty="0"/>
          </a:p>
          <a:p>
            <a:pPr>
              <a:buFont typeface="Wingdings" panose="05000000000000000000" pitchFamily="2" charset="2"/>
              <a:buAutoNum type="arabicPeriod"/>
            </a:pPr>
            <a:endParaRPr sz="2000" dirty="0"/>
          </a:p>
        </p:txBody>
      </p:sp>
      <p:sp>
        <p:nvSpPr>
          <p:cNvPr id="75780"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 - Đại học CNTT</a:t>
            </a:r>
            <a:endParaRPr lang="en-US" altLang="en-US" sz="1400" dirty="0">
              <a:solidFill>
                <a:schemeClr val="folHlink"/>
              </a:solidFill>
            </a:endParaRPr>
          </a:p>
        </p:txBody>
      </p:sp>
      <p:sp>
        <p:nvSpPr>
          <p:cNvPr id="75781"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11267"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11268" name="Rectangle 2"/>
          <p:cNvSpPr/>
          <p:nvPr/>
        </p:nvSpPr>
        <p:spPr>
          <a:xfrm>
            <a:off x="685800" y="6248400"/>
            <a:ext cx="19050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11269" name="Rectangle 3"/>
          <p:cNvSpPr/>
          <p:nvPr/>
        </p:nvSpPr>
        <p:spPr>
          <a:xfrm>
            <a:off x="3124200" y="6248400"/>
            <a:ext cx="2895600" cy="45720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eaLnBrk="1" hangingPunct="1">
              <a:spcBef>
                <a:spcPct val="0"/>
              </a:spcBef>
              <a:buClrTx/>
              <a:buFontTx/>
              <a:buNone/>
            </a:pPr>
            <a:endParaRPr lang="en-US" altLang="en-US" sz="2400" dirty="0"/>
          </a:p>
        </p:txBody>
      </p:sp>
      <p:sp>
        <p:nvSpPr>
          <p:cNvPr id="11270" name="Rectangle 4"/>
          <p:cNvSpPr>
            <a:spLocks noGrp="1"/>
          </p:cNvSpPr>
          <p:nvPr>
            <p:ph type="title"/>
          </p:nvPr>
        </p:nvSpPr>
        <p:spPr/>
        <p:txBody>
          <a:bodyPr vert="horz" wrap="square" lIns="90488" tIns="44450" rIns="90488" bIns="44450" anchor="ctr" anchorCtr="0"/>
          <a:p>
            <a:pPr eaLnBrk="1" hangingPunct="1"/>
            <a:r>
              <a:rPr lang="en-US" altLang="en-US" dirty="0"/>
              <a:t>3.1 Giới thiệu (1)</a:t>
            </a:r>
            <a:endParaRPr lang="en-US" altLang="en-US" dirty="0"/>
          </a:p>
        </p:txBody>
      </p:sp>
      <p:sp>
        <p:nvSpPr>
          <p:cNvPr id="11271" name="Rectangle 5"/>
          <p:cNvSpPr>
            <a:spLocks noGrp="1"/>
          </p:cNvSpPr>
          <p:nvPr>
            <p:ph idx="1"/>
          </p:nvPr>
        </p:nvSpPr>
        <p:spPr>
          <a:xfrm>
            <a:off x="381000" y="2171700"/>
            <a:ext cx="8534400" cy="4076700"/>
          </a:xfrm>
        </p:spPr>
        <p:txBody>
          <a:bodyPr vert="horz" wrap="square" lIns="90488" tIns="44450" rIns="90488" bIns="44450" anchor="t" anchorCtr="0"/>
          <a:p>
            <a:pPr eaLnBrk="1" hangingPunct="1"/>
            <a:r>
              <a:rPr lang="en-US" altLang="en-US" sz="2800" dirty="0"/>
              <a:t>Có năm phép toán cơ bản:</a:t>
            </a:r>
            <a:endParaRPr lang="en-US" altLang="en-US" sz="2800" dirty="0"/>
          </a:p>
          <a:p>
            <a:pPr lvl="1" eaLnBrk="1" hangingPunct="1">
              <a:buSzPct val="75000"/>
            </a:pPr>
            <a:r>
              <a:rPr lang="en-US" altLang="en-US" sz="2400" b="1" dirty="0">
                <a:solidFill>
                  <a:schemeClr val="accent2"/>
                </a:solidFill>
              </a:rPr>
              <a:t>Chọn </a:t>
            </a:r>
            <a:r>
              <a:rPr lang="en-US" altLang="en-US" sz="2400" b="1" dirty="0"/>
              <a:t> (     )   hoặc (  :  )</a:t>
            </a:r>
            <a:endParaRPr lang="en-US" altLang="en-US" sz="2400" b="1" dirty="0"/>
          </a:p>
          <a:p>
            <a:pPr lvl="1" eaLnBrk="1" hangingPunct="1">
              <a:buSzPct val="75000"/>
            </a:pPr>
            <a:r>
              <a:rPr lang="en-US" altLang="en-US" sz="2400" b="1" dirty="0">
                <a:solidFill>
                  <a:schemeClr val="accent2"/>
                </a:solidFill>
              </a:rPr>
              <a:t>Chiếu</a:t>
            </a:r>
            <a:r>
              <a:rPr lang="en-US" altLang="en-US" sz="2400" b="1" dirty="0"/>
              <a:t>  (     )  hoặc ( [] )</a:t>
            </a:r>
            <a:endParaRPr lang="en-US" altLang="en-US" sz="2400" b="1" dirty="0"/>
          </a:p>
          <a:p>
            <a:pPr lvl="1" eaLnBrk="1" hangingPunct="1">
              <a:buSzPct val="75000"/>
            </a:pPr>
            <a:r>
              <a:rPr lang="en-US" altLang="en-US" sz="2400" b="1" dirty="0">
                <a:solidFill>
                  <a:schemeClr val="accent2"/>
                </a:solidFill>
              </a:rPr>
              <a:t>Tích  </a:t>
            </a:r>
            <a:r>
              <a:rPr lang="en-US" altLang="en-US" sz="2400" b="1" dirty="0"/>
              <a:t>(     ) </a:t>
            </a:r>
            <a:endParaRPr lang="en-US" altLang="en-US" sz="2400" b="1" dirty="0"/>
          </a:p>
          <a:p>
            <a:pPr lvl="1" eaLnBrk="1" hangingPunct="1">
              <a:buSzPct val="75000"/>
            </a:pPr>
            <a:r>
              <a:rPr lang="en-US" altLang="en-US" sz="2400" b="1" dirty="0">
                <a:solidFill>
                  <a:schemeClr val="accent2"/>
                </a:solidFill>
              </a:rPr>
              <a:t>Hiệu</a:t>
            </a:r>
            <a:r>
              <a:rPr lang="en-US" altLang="en-US" sz="2400" b="1" dirty="0"/>
              <a:t>  (     )  </a:t>
            </a:r>
            <a:endParaRPr lang="en-US" altLang="en-US" sz="2400" b="1" dirty="0"/>
          </a:p>
          <a:p>
            <a:pPr lvl="1" eaLnBrk="1" hangingPunct="1">
              <a:buSzPct val="75000"/>
            </a:pPr>
            <a:r>
              <a:rPr lang="en-US" altLang="en-US" sz="2400" b="1" dirty="0">
                <a:solidFill>
                  <a:schemeClr val="accent2"/>
                </a:solidFill>
              </a:rPr>
              <a:t>Hội</a:t>
            </a:r>
            <a:r>
              <a:rPr lang="en-US" altLang="en-US" sz="2400" b="1" dirty="0"/>
              <a:t> </a:t>
            </a:r>
            <a:r>
              <a:rPr lang="en-US" altLang="en-US" sz="2400" b="1" dirty="0">
                <a:solidFill>
                  <a:schemeClr val="accent2"/>
                </a:solidFill>
              </a:rPr>
              <a:t> </a:t>
            </a:r>
            <a:r>
              <a:rPr lang="en-US" altLang="en-US" sz="2400" b="1" dirty="0"/>
              <a:t>( U)  </a:t>
            </a:r>
            <a:endParaRPr lang="en-US" altLang="en-US" sz="2400" b="1" dirty="0"/>
          </a:p>
        </p:txBody>
      </p:sp>
      <p:graphicFrame>
        <p:nvGraphicFramePr>
          <p:cNvPr id="11272" name="Object 6">
            <a:hlinkClick r:id="" action="ppaction://ole?verb="/>
          </p:cNvPr>
          <p:cNvGraphicFramePr/>
          <p:nvPr/>
        </p:nvGraphicFramePr>
        <p:xfrm>
          <a:off x="2209800" y="2819400"/>
          <a:ext cx="381000" cy="304800"/>
        </p:xfrm>
        <a:graphic>
          <a:graphicData uri="http://schemas.openxmlformats.org/presentationml/2006/ole">
            <mc:AlternateContent xmlns:mc="http://schemas.openxmlformats.org/markup-compatibility/2006">
              <mc:Choice xmlns:v="urn:schemas-microsoft-com:vml" Requires="v">
                <p:oleObj spid="_x0000_s3089" name="" r:id="rId1" imgW="152400" imgH="139700" progId="Equation.3">
                  <p:embed/>
                </p:oleObj>
              </mc:Choice>
              <mc:Fallback>
                <p:oleObj name="" r:id="rId1" imgW="152400" imgH="139700" progId="Equation.3">
                  <p:embed/>
                  <p:pic>
                    <p:nvPicPr>
                      <p:cNvPr id="0" name="Picture 3088"/>
                      <p:cNvPicPr/>
                      <p:nvPr/>
                    </p:nvPicPr>
                    <p:blipFill>
                      <a:blip r:embed="rId2"/>
                      <a:stretch>
                        <a:fillRect/>
                      </a:stretch>
                    </p:blipFill>
                    <p:spPr>
                      <a:xfrm>
                        <a:off x="2209800" y="2819400"/>
                        <a:ext cx="381000" cy="304800"/>
                      </a:xfrm>
                      <a:prstGeom prst="rect">
                        <a:avLst/>
                      </a:prstGeom>
                      <a:noFill/>
                      <a:ln w="38100">
                        <a:noFill/>
                        <a:miter/>
                      </a:ln>
                    </p:spPr>
                  </p:pic>
                </p:oleObj>
              </mc:Fallback>
            </mc:AlternateContent>
          </a:graphicData>
        </a:graphic>
      </p:graphicFrame>
      <p:graphicFrame>
        <p:nvGraphicFramePr>
          <p:cNvPr id="11273" name="Object 7">
            <a:hlinkClick r:id="" action="ppaction://ole?verb="/>
          </p:cNvPr>
          <p:cNvGraphicFramePr/>
          <p:nvPr/>
        </p:nvGraphicFramePr>
        <p:xfrm>
          <a:off x="2195513" y="3181350"/>
          <a:ext cx="2019300" cy="987425"/>
        </p:xfrm>
        <a:graphic>
          <a:graphicData uri="http://schemas.openxmlformats.org/presentationml/2006/ole">
            <mc:AlternateContent xmlns:mc="http://schemas.openxmlformats.org/markup-compatibility/2006">
              <mc:Choice xmlns:v="urn:schemas-microsoft-com:vml" Requires="v">
                <p:oleObj spid="_x0000_s3086" name="" r:id="rId3" imgW="2015490" imgH="985520" progId="Equation.3">
                  <p:embed/>
                </p:oleObj>
              </mc:Choice>
              <mc:Fallback>
                <p:oleObj name="" r:id="rId3" imgW="2015490" imgH="985520" progId="Equation.3">
                  <p:embed/>
                  <p:pic>
                    <p:nvPicPr>
                      <p:cNvPr id="0" name="Picture 3085"/>
                      <p:cNvPicPr/>
                      <p:nvPr/>
                    </p:nvPicPr>
                    <p:blipFill>
                      <a:blip r:embed="rId4"/>
                      <a:stretch>
                        <a:fillRect/>
                      </a:stretch>
                    </p:blipFill>
                    <p:spPr>
                      <a:xfrm>
                        <a:off x="2195513" y="3181350"/>
                        <a:ext cx="2019300" cy="987425"/>
                      </a:xfrm>
                      <a:prstGeom prst="rect">
                        <a:avLst/>
                      </a:prstGeom>
                      <a:noFill/>
                      <a:ln w="38100">
                        <a:noFill/>
                        <a:miter/>
                      </a:ln>
                    </p:spPr>
                  </p:pic>
                </p:oleObj>
              </mc:Fallback>
            </mc:AlternateContent>
          </a:graphicData>
        </a:graphic>
      </p:graphicFrame>
      <p:graphicFrame>
        <p:nvGraphicFramePr>
          <p:cNvPr id="11274" name="Object 8">
            <a:hlinkClick r:id="" action="ppaction://ole?verb="/>
          </p:cNvPr>
          <p:cNvGraphicFramePr/>
          <p:nvPr/>
        </p:nvGraphicFramePr>
        <p:xfrm>
          <a:off x="2057400" y="4114800"/>
          <a:ext cx="309563" cy="293688"/>
        </p:xfrm>
        <a:graphic>
          <a:graphicData uri="http://schemas.openxmlformats.org/presentationml/2006/ole">
            <mc:AlternateContent xmlns:mc="http://schemas.openxmlformats.org/markup-compatibility/2006">
              <mc:Choice xmlns:v="urn:schemas-microsoft-com:vml" Requires="v">
                <p:oleObj spid="_x0000_s3087" name="" r:id="rId5" imgW="126365" imgH="76200" progId="Equation.3">
                  <p:embed/>
                </p:oleObj>
              </mc:Choice>
              <mc:Fallback>
                <p:oleObj name="" r:id="rId5" imgW="126365" imgH="76200" progId="Equation.3">
                  <p:embed/>
                  <p:pic>
                    <p:nvPicPr>
                      <p:cNvPr id="0" name="Picture 3086"/>
                      <p:cNvPicPr/>
                      <p:nvPr/>
                    </p:nvPicPr>
                    <p:blipFill>
                      <a:blip r:embed="rId6"/>
                      <a:stretch>
                        <a:fillRect/>
                      </a:stretch>
                    </p:blipFill>
                    <p:spPr>
                      <a:xfrm>
                        <a:off x="2057400" y="4114800"/>
                        <a:ext cx="309563" cy="293688"/>
                      </a:xfrm>
                      <a:prstGeom prst="rect">
                        <a:avLst/>
                      </a:prstGeom>
                      <a:noFill/>
                      <a:ln w="38100">
                        <a:noFill/>
                        <a:miter/>
                      </a:ln>
                    </p:spPr>
                  </p:pic>
                </p:oleObj>
              </mc:Fallback>
            </mc:AlternateContent>
          </a:graphicData>
        </a:graphic>
      </p:graphicFrame>
      <p:graphicFrame>
        <p:nvGraphicFramePr>
          <p:cNvPr id="11275" name="Object 9">
            <a:hlinkClick r:id="" action="ppaction://ole?verb="/>
          </p:cNvPr>
          <p:cNvGraphicFramePr/>
          <p:nvPr/>
        </p:nvGraphicFramePr>
        <p:xfrm>
          <a:off x="2057400" y="3635375"/>
          <a:ext cx="381000" cy="355600"/>
        </p:xfrm>
        <a:graphic>
          <a:graphicData uri="http://schemas.openxmlformats.org/presentationml/2006/ole">
            <mc:AlternateContent xmlns:mc="http://schemas.openxmlformats.org/markup-compatibility/2006">
              <mc:Choice xmlns:v="urn:schemas-microsoft-com:vml" Requires="v">
                <p:oleObj spid="_x0000_s3088" name="" r:id="rId7" imgW="114300" imgH="127000" progId="Equation.3">
                  <p:embed/>
                </p:oleObj>
              </mc:Choice>
              <mc:Fallback>
                <p:oleObj name="" r:id="rId7" imgW="114300" imgH="127000" progId="Equation.3">
                  <p:embed/>
                  <p:pic>
                    <p:nvPicPr>
                      <p:cNvPr id="0" name="Picture 3087"/>
                      <p:cNvPicPr/>
                      <p:nvPr/>
                    </p:nvPicPr>
                    <p:blipFill>
                      <a:blip r:embed="rId8"/>
                      <a:stretch>
                        <a:fillRect/>
                      </a:stretch>
                    </p:blipFill>
                    <p:spPr>
                      <a:xfrm>
                        <a:off x="2057400" y="3635375"/>
                        <a:ext cx="381000" cy="355600"/>
                      </a:xfrm>
                      <a:prstGeom prst="rect">
                        <a:avLst/>
                      </a:prstGeom>
                      <a:noFill/>
                      <a:ln w="38100">
                        <a:noFill/>
                        <a:miter/>
                      </a:ln>
                    </p:spPr>
                  </p:pic>
                </p:oleObj>
              </mc:Fallback>
            </mc:AlternateContent>
          </a:graphicData>
        </a:graphic>
      </p:graphicFrame>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13315"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13316" name="Rectangle 2"/>
          <p:cNvSpPr>
            <a:spLocks noGrp="1"/>
          </p:cNvSpPr>
          <p:nvPr>
            <p:ph type="title"/>
          </p:nvPr>
        </p:nvSpPr>
        <p:spPr/>
        <p:txBody>
          <a:bodyPr vert="horz" wrap="square" lIns="91440" tIns="45720" rIns="91440" bIns="45720" anchor="ctr" anchorCtr="0"/>
          <a:p>
            <a:pPr eaLnBrk="1" hangingPunct="1"/>
            <a:r>
              <a:rPr lang="en-US" altLang="en-US" dirty="0"/>
              <a:t>3.1 Giới thiệu (2)</a:t>
            </a:r>
            <a:endParaRPr lang="en-US" altLang="en-US" dirty="0"/>
          </a:p>
        </p:txBody>
      </p:sp>
      <p:sp>
        <p:nvSpPr>
          <p:cNvPr id="13317" name="Rectangle 3"/>
          <p:cNvSpPr>
            <a:spLocks noGrp="1"/>
          </p:cNvSpPr>
          <p:nvPr>
            <p:ph idx="1"/>
          </p:nvPr>
        </p:nvSpPr>
        <p:spPr/>
        <p:txBody>
          <a:bodyPr vert="horz" wrap="square" lIns="91440" tIns="45720" rIns="91440" bIns="45720" anchor="t" anchorCtr="0"/>
          <a:p>
            <a:pPr eaLnBrk="1" hangingPunct="1">
              <a:lnSpc>
                <a:spcPct val="90000"/>
              </a:lnSpc>
            </a:pPr>
            <a:r>
              <a:rPr lang="en-US" altLang="en-US" sz="2800" dirty="0"/>
              <a:t>Các phép toán khác không cơ bản nhưng hữu ích:</a:t>
            </a:r>
            <a:endParaRPr lang="en-US" altLang="en-US" sz="2800" dirty="0"/>
          </a:p>
          <a:p>
            <a:pPr lvl="1" eaLnBrk="1" hangingPunct="1">
              <a:lnSpc>
                <a:spcPct val="90000"/>
              </a:lnSpc>
              <a:buSzPct val="75000"/>
            </a:pPr>
            <a:r>
              <a:rPr lang="en-US" altLang="en-US" sz="2400" dirty="0"/>
              <a:t>Giao (        )</a:t>
            </a:r>
            <a:endParaRPr lang="en-US" altLang="en-US" sz="2400" dirty="0"/>
          </a:p>
          <a:p>
            <a:pPr lvl="1" eaLnBrk="1" hangingPunct="1">
              <a:lnSpc>
                <a:spcPct val="90000"/>
              </a:lnSpc>
              <a:buSzPct val="75000"/>
            </a:pPr>
            <a:r>
              <a:rPr lang="en-US" altLang="en-US" sz="2400" dirty="0"/>
              <a:t>Kết   (        )</a:t>
            </a:r>
            <a:endParaRPr lang="en-US" altLang="en-US" sz="2400" dirty="0"/>
          </a:p>
          <a:p>
            <a:pPr lvl="1" eaLnBrk="1" hangingPunct="1">
              <a:lnSpc>
                <a:spcPct val="90000"/>
              </a:lnSpc>
              <a:buSzPct val="75000"/>
            </a:pPr>
            <a:r>
              <a:rPr lang="en-US" altLang="en-US" sz="2400" dirty="0"/>
              <a:t>Chia (       )</a:t>
            </a:r>
            <a:endParaRPr lang="en-US" altLang="en-US" sz="2400" dirty="0"/>
          </a:p>
          <a:p>
            <a:pPr lvl="1" eaLnBrk="1" hangingPunct="1">
              <a:lnSpc>
                <a:spcPct val="90000"/>
              </a:lnSpc>
              <a:buSzPct val="75000"/>
            </a:pPr>
            <a:r>
              <a:rPr lang="en-US" altLang="en-US" sz="2400" dirty="0"/>
              <a:t>Phép bù (      )</a:t>
            </a:r>
            <a:endParaRPr lang="en-US" altLang="en-US" sz="2400" dirty="0"/>
          </a:p>
          <a:p>
            <a:pPr lvl="1" eaLnBrk="1" hangingPunct="1">
              <a:lnSpc>
                <a:spcPct val="90000"/>
              </a:lnSpc>
              <a:buSzPct val="75000"/>
            </a:pPr>
            <a:r>
              <a:rPr lang="en-US" altLang="en-US" sz="2400" dirty="0"/>
              <a:t>Đổi tên   (      )</a:t>
            </a:r>
            <a:endParaRPr lang="en-US" altLang="en-US" sz="2400" dirty="0"/>
          </a:p>
          <a:p>
            <a:pPr lvl="1" eaLnBrk="1" hangingPunct="1">
              <a:lnSpc>
                <a:spcPct val="90000"/>
              </a:lnSpc>
              <a:buSzPct val="75000"/>
            </a:pPr>
            <a:r>
              <a:rPr lang="en-US" altLang="en-US" sz="2400" dirty="0"/>
              <a:t>Phép gán ( </a:t>
            </a:r>
            <a:r>
              <a:rPr lang="en-US" altLang="en-US" sz="2400" dirty="0">
                <a:sym typeface="Symbol" panose="05050102010706020507" pitchFamily="18" charset="2"/>
              </a:rPr>
              <a:t> )</a:t>
            </a:r>
            <a:endParaRPr lang="en-US" altLang="en-US" sz="2400" dirty="0"/>
          </a:p>
          <a:p>
            <a:pPr algn="just" eaLnBrk="1" hangingPunct="1">
              <a:lnSpc>
                <a:spcPct val="90000"/>
              </a:lnSpc>
            </a:pPr>
            <a:r>
              <a:rPr lang="en-US" altLang="en-US" sz="2800" dirty="0"/>
              <a:t>Kết quả sau khi thực hiện các phép toán là các quan hệ, do đó có thể kết hợp giữa các phép toán để tạo nên phép toán mới.</a:t>
            </a:r>
            <a:endParaRPr lang="en-US" altLang="en-US" dirty="0"/>
          </a:p>
        </p:txBody>
      </p:sp>
      <p:graphicFrame>
        <p:nvGraphicFramePr>
          <p:cNvPr id="13318" name="Object 4">
            <a:hlinkClick r:id="" action="ppaction://ole?verb="/>
          </p:cNvPr>
          <p:cNvGraphicFramePr/>
          <p:nvPr/>
        </p:nvGraphicFramePr>
        <p:xfrm>
          <a:off x="2530475" y="2743200"/>
          <a:ext cx="412750" cy="277813"/>
        </p:xfrm>
        <a:graphic>
          <a:graphicData uri="http://schemas.openxmlformats.org/presentationml/2006/ole">
            <mc:AlternateContent xmlns:mc="http://schemas.openxmlformats.org/markup-compatibility/2006">
              <mc:Choice xmlns:v="urn:schemas-microsoft-com:vml" Requires="v">
                <p:oleObj spid="_x0000_s3082" name="" r:id="rId1" imgW="165100" imgH="127000" progId="Equation.3">
                  <p:embed/>
                </p:oleObj>
              </mc:Choice>
              <mc:Fallback>
                <p:oleObj name="" r:id="rId1" imgW="165100" imgH="127000" progId="Equation.3">
                  <p:embed/>
                  <p:pic>
                    <p:nvPicPr>
                      <p:cNvPr id="0" name="Picture 3081"/>
                      <p:cNvPicPr/>
                      <p:nvPr/>
                    </p:nvPicPr>
                    <p:blipFill>
                      <a:blip r:embed="rId2"/>
                      <a:stretch>
                        <a:fillRect/>
                      </a:stretch>
                    </p:blipFill>
                    <p:spPr>
                      <a:xfrm>
                        <a:off x="2530475" y="2743200"/>
                        <a:ext cx="412750" cy="277813"/>
                      </a:xfrm>
                      <a:prstGeom prst="rect">
                        <a:avLst/>
                      </a:prstGeom>
                      <a:noFill/>
                      <a:ln w="38100">
                        <a:noFill/>
                        <a:miter/>
                      </a:ln>
                    </p:spPr>
                  </p:pic>
                </p:oleObj>
              </mc:Fallback>
            </mc:AlternateContent>
          </a:graphicData>
        </a:graphic>
      </p:graphicFrame>
      <p:graphicFrame>
        <p:nvGraphicFramePr>
          <p:cNvPr id="13319" name="Object 5">
            <a:hlinkClick r:id="" action="ppaction://ole?verb="/>
          </p:cNvPr>
          <p:cNvGraphicFramePr/>
          <p:nvPr/>
        </p:nvGraphicFramePr>
        <p:xfrm>
          <a:off x="2501900" y="3532188"/>
          <a:ext cx="317500" cy="277812"/>
        </p:xfrm>
        <a:graphic>
          <a:graphicData uri="http://schemas.openxmlformats.org/presentationml/2006/ole">
            <mc:AlternateContent xmlns:mc="http://schemas.openxmlformats.org/markup-compatibility/2006">
              <mc:Choice xmlns:v="urn:schemas-microsoft-com:vml" Requires="v">
                <p:oleObj spid="_x0000_s3079" name="" r:id="rId3" imgW="127000" imgH="127000" progId="Equation.3">
                  <p:embed/>
                </p:oleObj>
              </mc:Choice>
              <mc:Fallback>
                <p:oleObj name="" r:id="rId3" imgW="127000" imgH="127000" progId="Equation.3">
                  <p:embed/>
                  <p:pic>
                    <p:nvPicPr>
                      <p:cNvPr id="0" name="Picture 3078"/>
                      <p:cNvPicPr/>
                      <p:nvPr/>
                    </p:nvPicPr>
                    <p:blipFill>
                      <a:blip r:embed="rId4"/>
                      <a:stretch>
                        <a:fillRect/>
                      </a:stretch>
                    </p:blipFill>
                    <p:spPr>
                      <a:xfrm>
                        <a:off x="2501900" y="3532188"/>
                        <a:ext cx="317500" cy="277812"/>
                      </a:xfrm>
                      <a:prstGeom prst="rect">
                        <a:avLst/>
                      </a:prstGeom>
                      <a:noFill/>
                      <a:ln w="38100">
                        <a:noFill/>
                        <a:miter/>
                      </a:ln>
                    </p:spPr>
                  </p:pic>
                </p:oleObj>
              </mc:Fallback>
            </mc:AlternateContent>
          </a:graphicData>
        </a:graphic>
      </p:graphicFrame>
      <p:graphicFrame>
        <p:nvGraphicFramePr>
          <p:cNvPr id="13320" name="Object 6">
            <a:hlinkClick r:id="" action="ppaction://ole?verb="/>
          </p:cNvPr>
          <p:cNvGraphicFramePr/>
          <p:nvPr/>
        </p:nvGraphicFramePr>
        <p:xfrm>
          <a:off x="2443163" y="3157538"/>
          <a:ext cx="571500" cy="304800"/>
        </p:xfrm>
        <a:graphic>
          <a:graphicData uri="http://schemas.openxmlformats.org/presentationml/2006/ole">
            <mc:AlternateContent xmlns:mc="http://schemas.openxmlformats.org/markup-compatibility/2006">
              <mc:Choice xmlns:v="urn:schemas-microsoft-com:vml" Requires="v">
                <p:oleObj spid="_x0000_s3078" name="" r:id="rId5" imgW="228600" imgH="139700" progId="Equation.3">
                  <p:embed/>
                </p:oleObj>
              </mc:Choice>
              <mc:Fallback>
                <p:oleObj name="" r:id="rId5" imgW="228600" imgH="139700" progId="Equation.3">
                  <p:embed/>
                  <p:pic>
                    <p:nvPicPr>
                      <p:cNvPr id="0" name="Picture 3077"/>
                      <p:cNvPicPr/>
                      <p:nvPr/>
                    </p:nvPicPr>
                    <p:blipFill>
                      <a:blip r:embed="rId6"/>
                      <a:stretch>
                        <a:fillRect/>
                      </a:stretch>
                    </p:blipFill>
                    <p:spPr>
                      <a:xfrm>
                        <a:off x="2443163" y="3157538"/>
                        <a:ext cx="571500" cy="304800"/>
                      </a:xfrm>
                      <a:prstGeom prst="rect">
                        <a:avLst/>
                      </a:prstGeom>
                      <a:noFill/>
                      <a:ln w="38100">
                        <a:noFill/>
                        <a:miter/>
                      </a:ln>
                    </p:spPr>
                  </p:pic>
                </p:oleObj>
              </mc:Fallback>
            </mc:AlternateContent>
          </a:graphicData>
        </a:graphic>
      </p:graphicFrame>
      <p:graphicFrame>
        <p:nvGraphicFramePr>
          <p:cNvPr id="13321" name="Object 7">
            <a:hlinkClick r:id="" action="ppaction://ole?verb="/>
          </p:cNvPr>
          <p:cNvGraphicFramePr/>
          <p:nvPr/>
        </p:nvGraphicFramePr>
        <p:xfrm>
          <a:off x="2895600" y="4343400"/>
          <a:ext cx="381000" cy="360363"/>
        </p:xfrm>
        <a:graphic>
          <a:graphicData uri="http://schemas.openxmlformats.org/presentationml/2006/ole">
            <mc:AlternateContent xmlns:mc="http://schemas.openxmlformats.org/markup-compatibility/2006">
              <mc:Choice xmlns:v="urn:schemas-microsoft-com:vml" Requires="v">
                <p:oleObj spid="_x0000_s3080" name="" r:id="rId7" imgW="152400" imgH="165100" progId="Equation.3">
                  <p:embed/>
                </p:oleObj>
              </mc:Choice>
              <mc:Fallback>
                <p:oleObj name="" r:id="rId7" imgW="152400" imgH="165100" progId="Equation.3">
                  <p:embed/>
                  <p:pic>
                    <p:nvPicPr>
                      <p:cNvPr id="0" name="Picture 3079"/>
                      <p:cNvPicPr/>
                      <p:nvPr/>
                    </p:nvPicPr>
                    <p:blipFill>
                      <a:blip r:embed="rId8"/>
                      <a:stretch>
                        <a:fillRect/>
                      </a:stretch>
                    </p:blipFill>
                    <p:spPr>
                      <a:xfrm>
                        <a:off x="2895600" y="4343400"/>
                        <a:ext cx="381000" cy="360363"/>
                      </a:xfrm>
                      <a:prstGeom prst="rect">
                        <a:avLst/>
                      </a:prstGeom>
                      <a:noFill/>
                      <a:ln w="38100">
                        <a:noFill/>
                        <a:miter/>
                      </a:ln>
                    </p:spPr>
                  </p:pic>
                </p:oleObj>
              </mc:Fallback>
            </mc:AlternateContent>
          </a:graphicData>
        </a:graphic>
      </p:graphicFrame>
      <p:graphicFrame>
        <p:nvGraphicFramePr>
          <p:cNvPr id="13322" name="Object 8">
            <a:hlinkClick r:id="" action="ppaction://ole?verb="/>
          </p:cNvPr>
          <p:cNvGraphicFramePr/>
          <p:nvPr/>
        </p:nvGraphicFramePr>
        <p:xfrm>
          <a:off x="2819400" y="4038600"/>
          <a:ext cx="381000" cy="222250"/>
        </p:xfrm>
        <a:graphic>
          <a:graphicData uri="http://schemas.openxmlformats.org/presentationml/2006/ole">
            <mc:AlternateContent xmlns:mc="http://schemas.openxmlformats.org/markup-compatibility/2006">
              <mc:Choice xmlns:v="urn:schemas-microsoft-com:vml" Requires="v">
                <p:oleObj spid="_x0000_s3081" name="" r:id="rId9" imgW="152400" imgH="101600" progId="Equation.3">
                  <p:embed/>
                </p:oleObj>
              </mc:Choice>
              <mc:Fallback>
                <p:oleObj name="" r:id="rId9" imgW="152400" imgH="101600" progId="Equation.3">
                  <p:embed/>
                  <p:pic>
                    <p:nvPicPr>
                      <p:cNvPr id="0" name="Picture 3080"/>
                      <p:cNvPicPr/>
                      <p:nvPr/>
                    </p:nvPicPr>
                    <p:blipFill>
                      <a:blip r:embed="rId10"/>
                      <a:stretch>
                        <a:fillRect/>
                      </a:stretch>
                    </p:blipFill>
                    <p:spPr>
                      <a:xfrm>
                        <a:off x="2819400" y="4038600"/>
                        <a:ext cx="381000" cy="22225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Footer Placeholder 4"/>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14339" name="Slide Number Placeholder 5"/>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sp>
        <p:nvSpPr>
          <p:cNvPr id="14340" name="Rectangle 2"/>
          <p:cNvSpPr>
            <a:spLocks noGrp="1"/>
          </p:cNvSpPr>
          <p:nvPr>
            <p:ph type="title"/>
          </p:nvPr>
        </p:nvSpPr>
        <p:spPr/>
        <p:txBody>
          <a:bodyPr vert="horz" wrap="square" lIns="90488" tIns="44450" rIns="90488" bIns="44450" anchor="ctr" anchorCtr="0"/>
          <a:p>
            <a:pPr eaLnBrk="1" hangingPunct="1"/>
            <a:r>
              <a:rPr lang="en-US" altLang="en-US" dirty="0"/>
              <a:t>3.2 Phép chọn (Selection)</a:t>
            </a:r>
            <a:endParaRPr lang="en-US" altLang="en-US" dirty="0"/>
          </a:p>
        </p:txBody>
      </p:sp>
      <p:sp>
        <p:nvSpPr>
          <p:cNvPr id="14341" name="Rectangle 6"/>
          <p:cNvSpPr>
            <a:spLocks noGrp="1"/>
          </p:cNvSpPr>
          <p:nvPr>
            <p:ph idx="1"/>
          </p:nvPr>
        </p:nvSpPr>
        <p:spPr>
          <a:xfrm>
            <a:off x="685800" y="2214563"/>
            <a:ext cx="8458200" cy="4262437"/>
          </a:xfrm>
        </p:spPr>
        <p:txBody>
          <a:bodyPr vert="horz" wrap="square" lIns="91440" tIns="45720" rIns="91440" bIns="45720" anchor="t" anchorCtr="0"/>
          <a:p>
            <a:pPr algn="just" eaLnBrk="1" hangingPunct="1"/>
            <a:r>
              <a:rPr lang="en-US" altLang="en-US" sz="2800" dirty="0"/>
              <a:t>Trích chọn các bộ (dòng) từ quan hệ R. Các bộ được trích chọn phải thỏa mãn điều kiện chọn p.</a:t>
            </a:r>
            <a:endParaRPr lang="en-US" altLang="en-US" sz="2800" dirty="0"/>
          </a:p>
          <a:p>
            <a:pPr algn="just" eaLnBrk="1" hangingPunct="1"/>
            <a:r>
              <a:rPr lang="en-US" altLang="en-US" sz="2800" b="1" dirty="0"/>
              <a:t>Ký hiệu</a:t>
            </a:r>
            <a:r>
              <a:rPr lang="en-US" altLang="en-US" sz="2800" dirty="0"/>
              <a:t>:            hoặc R:p</a:t>
            </a:r>
            <a:endParaRPr lang="en-US" altLang="en-US" sz="2800" dirty="0"/>
          </a:p>
          <a:p>
            <a:pPr algn="just" eaLnBrk="1" hangingPunct="1"/>
            <a:r>
              <a:rPr lang="en-US" altLang="en-US" sz="2800" b="1" dirty="0"/>
              <a:t>Định nghĩa</a:t>
            </a:r>
            <a:r>
              <a:rPr lang="en-US" altLang="en-US" sz="2800" dirty="0"/>
              <a:t>:                                   p(t):thỏa điều kiện p</a:t>
            </a:r>
            <a:endParaRPr lang="en-US" altLang="en-US" sz="2800" dirty="0"/>
          </a:p>
          <a:p>
            <a:pPr algn="just" eaLnBrk="1" hangingPunct="1"/>
            <a:r>
              <a:rPr lang="en-US" altLang="en-US" sz="2800" dirty="0"/>
              <a:t>Kết quả trả về là một quan hệ, có cùng danh sách thuộc tính với quan hệ R. Không có kết quả trùng.</a:t>
            </a:r>
            <a:endParaRPr lang="en-US" altLang="en-US" sz="2800" dirty="0"/>
          </a:p>
          <a:p>
            <a:pPr algn="just" eaLnBrk="1" hangingPunct="1"/>
            <a:r>
              <a:rPr lang="en-US" altLang="en-US" sz="2800" dirty="0"/>
              <a:t>Phép chọn có tính giao hoán</a:t>
            </a:r>
            <a:endParaRPr lang="en-US" altLang="en-US" sz="2800" dirty="0"/>
          </a:p>
        </p:txBody>
      </p:sp>
      <p:graphicFrame>
        <p:nvGraphicFramePr>
          <p:cNvPr id="14342" name="Object 4">
            <a:hlinkClick r:id="" action="ppaction://ole?verb="/>
          </p:cNvPr>
          <p:cNvGraphicFramePr/>
          <p:nvPr>
            <p:ph sz="quarter" idx="1"/>
          </p:nvPr>
        </p:nvGraphicFramePr>
        <p:xfrm>
          <a:off x="2590800" y="3276600"/>
          <a:ext cx="762000" cy="457200"/>
        </p:xfrm>
        <a:graphic>
          <a:graphicData uri="http://schemas.openxmlformats.org/presentationml/2006/ole">
            <mc:AlternateContent xmlns:mc="http://schemas.openxmlformats.org/markup-compatibility/2006">
              <mc:Choice xmlns:v="urn:schemas-microsoft-com:vml" Requires="v">
                <p:oleObj spid="_x0000_s3076" name="" r:id="rId1" imgW="1168400" imgH="660400" progId="Equation.3">
                  <p:embed/>
                </p:oleObj>
              </mc:Choice>
              <mc:Fallback>
                <p:oleObj name="" r:id="rId1" imgW="1168400" imgH="660400" progId="Equation.3">
                  <p:embed/>
                  <p:pic>
                    <p:nvPicPr>
                      <p:cNvPr id="0" name="Picture 3075"/>
                      <p:cNvPicPr/>
                      <p:nvPr/>
                    </p:nvPicPr>
                    <p:blipFill>
                      <a:blip r:embed="rId2"/>
                      <a:srcRect/>
                      <a:stretch>
                        <a:fillRect/>
                      </a:stretch>
                    </p:blipFill>
                    <p:spPr>
                      <a:xfrm>
                        <a:off x="2590800" y="3276600"/>
                        <a:ext cx="762000" cy="457200"/>
                      </a:xfrm>
                      <a:prstGeom prst="rect">
                        <a:avLst/>
                      </a:prstGeom>
                      <a:noFill/>
                      <a:ln w="38100">
                        <a:miter/>
                      </a:ln>
                    </p:spPr>
                  </p:pic>
                </p:oleObj>
              </mc:Fallback>
            </mc:AlternateContent>
          </a:graphicData>
        </a:graphic>
      </p:graphicFrame>
      <p:graphicFrame>
        <p:nvGraphicFramePr>
          <p:cNvPr id="14343" name="Object 7">
            <a:hlinkClick r:id="" action="ppaction://ole?verb="/>
          </p:cNvPr>
          <p:cNvGraphicFramePr/>
          <p:nvPr/>
        </p:nvGraphicFramePr>
        <p:xfrm>
          <a:off x="3095625" y="3810000"/>
          <a:ext cx="2743200" cy="457200"/>
        </p:xfrm>
        <a:graphic>
          <a:graphicData uri="http://schemas.openxmlformats.org/presentationml/2006/ole">
            <mc:AlternateContent xmlns:mc="http://schemas.openxmlformats.org/markup-compatibility/2006">
              <mc:Choice xmlns:v="urn:schemas-microsoft-com:vml" Requires="v">
                <p:oleObj spid="_x0000_s3077" name="" r:id="rId3" imgW="3340100" imgH="660400" progId="Equation.3">
                  <p:embed/>
                </p:oleObj>
              </mc:Choice>
              <mc:Fallback>
                <p:oleObj name="" r:id="rId3" imgW="3340100" imgH="660400" progId="Equation.3">
                  <p:embed/>
                  <p:pic>
                    <p:nvPicPr>
                      <p:cNvPr id="0" name="Picture 3076"/>
                      <p:cNvPicPr/>
                      <p:nvPr/>
                    </p:nvPicPr>
                    <p:blipFill>
                      <a:blip r:embed="rId4"/>
                      <a:stretch>
                        <a:fillRect/>
                      </a:stretch>
                    </p:blipFill>
                    <p:spPr>
                      <a:xfrm>
                        <a:off x="3095625" y="3810000"/>
                        <a:ext cx="2743200" cy="457200"/>
                      </a:xfrm>
                      <a:prstGeom prst="rect">
                        <a:avLst/>
                      </a:prstGeom>
                      <a:noFill/>
                      <a:ln w="38100">
                        <a:noFill/>
                        <a:miter/>
                      </a:ln>
                    </p:spPr>
                  </p:pic>
                </p:oleObj>
              </mc:Fallback>
            </mc:AlternateContent>
          </a:graphicData>
        </a:graphic>
      </p:graphicFrame>
      <p:graphicFrame>
        <p:nvGraphicFramePr>
          <p:cNvPr id="14344" name="Object 8">
            <a:hlinkClick r:id="" action="ppaction://ole?verb="/>
          </p:cNvPr>
          <p:cNvGraphicFramePr/>
          <p:nvPr/>
        </p:nvGraphicFramePr>
        <p:xfrm>
          <a:off x="1905000" y="5715000"/>
          <a:ext cx="5943600" cy="533400"/>
        </p:xfrm>
        <a:graphic>
          <a:graphicData uri="http://schemas.openxmlformats.org/presentationml/2006/ole">
            <mc:AlternateContent xmlns:mc="http://schemas.openxmlformats.org/markup-compatibility/2006">
              <mc:Choice xmlns:v="urn:schemas-microsoft-com:vml" Requires="v">
                <p:oleObj spid="_x0000_s3083" name="" r:id="rId5" imgW="7772400" imgH="787400" progId="Equation.3">
                  <p:embed/>
                </p:oleObj>
              </mc:Choice>
              <mc:Fallback>
                <p:oleObj name="" r:id="rId5" imgW="7772400" imgH="787400" progId="Equation.3">
                  <p:embed/>
                  <p:pic>
                    <p:nvPicPr>
                      <p:cNvPr id="0" name="Picture 3082"/>
                      <p:cNvPicPr/>
                      <p:nvPr/>
                    </p:nvPicPr>
                    <p:blipFill>
                      <a:blip r:embed="rId6"/>
                      <a:stretch>
                        <a:fillRect/>
                      </a:stretch>
                    </p:blipFill>
                    <p:spPr>
                      <a:xfrm>
                        <a:off x="1905000" y="5715000"/>
                        <a:ext cx="5943600" cy="533400"/>
                      </a:xfrm>
                      <a:prstGeom prst="rect">
                        <a:avLst/>
                      </a:prstGeom>
                      <a:noFill/>
                      <a:ln w="38100">
                        <a:noFill/>
                        <a:miter/>
                      </a:ln>
                    </p:spPr>
                  </p:pic>
                </p:oleObj>
              </mc:Fallback>
            </mc:AlternateContent>
          </a:graphicData>
        </a:graphic>
      </p:graphicFrame>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ctr" anchorCtr="0"/>
          <a:p>
            <a:pPr eaLnBrk="1" hangingPunct="1"/>
            <a:r>
              <a:rPr lang="en-US" altLang="en-US" dirty="0"/>
              <a:t>3.2.1 Phép chọn (Selection)</a:t>
            </a:r>
            <a:endParaRPr lang="en-US" altLang="en-US" dirty="0"/>
          </a:p>
        </p:txBody>
      </p:sp>
      <p:sp>
        <p:nvSpPr>
          <p:cNvPr id="16387" name="Content Placeholder 2"/>
          <p:cNvSpPr>
            <a:spLocks noGrp="1"/>
          </p:cNvSpPr>
          <p:nvPr>
            <p:ph idx="1"/>
          </p:nvPr>
        </p:nvSpPr>
        <p:spPr/>
        <p:txBody>
          <a:bodyPr vert="horz" wrap="square" lIns="91440" tIns="45720" rIns="91440" bIns="45720" anchor="t" anchorCtr="0"/>
          <a:p>
            <a:pPr eaLnBrk="1" hangingPunct="1"/>
            <a:r>
              <a:rPr lang="en-US" altLang="en-US" sz="2400" dirty="0"/>
              <a:t>Trích chọn các bộ (dòng) từ quan hệ R. Các bộ được trích chọn phải thỏa mãn điều kiện chọn (select condition).</a:t>
            </a:r>
            <a:endParaRPr lang="en-US" altLang="en-US" sz="2400" dirty="0"/>
          </a:p>
          <a:p>
            <a:pPr eaLnBrk="1" hangingPunct="1"/>
            <a:endParaRPr lang="en-US" altLang="en-US" sz="2400" dirty="0"/>
          </a:p>
          <a:p>
            <a:pPr eaLnBrk="1" hangingPunct="1"/>
            <a:endParaRPr lang="en-US" altLang="en-US" sz="2800" dirty="0"/>
          </a:p>
          <a:p>
            <a:pPr eaLnBrk="1" hangingPunct="1"/>
            <a:endParaRPr lang="en-US" altLang="en-US" sz="2800" dirty="0"/>
          </a:p>
          <a:p>
            <a:pPr eaLnBrk="1" hangingPunct="1"/>
            <a:endParaRPr lang="en-US" altLang="en-US" sz="2800" dirty="0"/>
          </a:p>
          <a:p>
            <a:pPr eaLnBrk="1" hangingPunct="1"/>
            <a:endParaRPr lang="en-US" altLang="en-US" sz="2800" b="1" dirty="0"/>
          </a:p>
          <a:p>
            <a:pPr eaLnBrk="1" hangingPunct="1"/>
            <a:endParaRPr lang="en-US" altLang="en-US" sz="2400" b="1" dirty="0"/>
          </a:p>
          <a:p>
            <a:pPr eaLnBrk="1" hangingPunct="1"/>
            <a:r>
              <a:rPr lang="en-US" altLang="en-US" sz="2400" b="1" dirty="0"/>
              <a:t>Ký hiệu</a:t>
            </a:r>
            <a:r>
              <a:rPr lang="en-US" altLang="en-US" sz="2800" dirty="0"/>
              <a:t>:                         Hoặc </a:t>
            </a:r>
            <a:endParaRPr lang="en-US" altLang="en-US" sz="2800" dirty="0"/>
          </a:p>
        </p:txBody>
      </p:sp>
      <p:sp>
        <p:nvSpPr>
          <p:cNvPr id="16388" name="Footer Placeholder 3"/>
          <p:cNvSpPr txBox="1">
            <a:spLocks noGrp="1"/>
          </p:cNvSpPr>
          <p:nvPr>
            <p:ph type="ftr" sz="quarter" idx="11"/>
          </p:nvPr>
        </p:nvSpPr>
        <p:spPr/>
        <p:txBody>
          <a:bodyPr anchor="b" anchorCtr="0"/>
          <a:p>
            <a:pPr marL="0" indent="0" algn="ctr" eaLnBrk="1" hangingPunct="1">
              <a:spcBef>
                <a:spcPct val="0"/>
              </a:spcBef>
              <a:buClrTx/>
              <a:buFontTx/>
              <a:buNone/>
            </a:pPr>
            <a:r>
              <a:rPr lang="en-US" altLang="en-US" sz="1400" dirty="0">
                <a:solidFill>
                  <a:schemeClr val="folHlink"/>
                </a:solidFill>
              </a:rPr>
              <a:t>Khoa HTTT-Đại học CNTT</a:t>
            </a:r>
            <a:endParaRPr lang="en-US" altLang="en-US" sz="1400" dirty="0">
              <a:solidFill>
                <a:schemeClr val="folHlink"/>
              </a:solidFill>
            </a:endParaRPr>
          </a:p>
        </p:txBody>
      </p:sp>
      <p:sp>
        <p:nvSpPr>
          <p:cNvPr id="16389" name="Slide Number Placeholder 4"/>
          <p:cNvSpPr txBox="1">
            <a:spLocks noGrp="1"/>
          </p:cNvSpPr>
          <p:nvPr>
            <p:ph type="sldNum" sz="quarter" idx="12"/>
          </p:nvPr>
        </p:nvSpPr>
        <p:spPr/>
        <p:txBody>
          <a:bodyPr anchor="b" anchorCtr="0"/>
          <a:p>
            <a:pPr marL="0" indent="0" algn="r" eaLnBrk="1" hangingPunct="1">
              <a:spcBef>
                <a:spcPct val="0"/>
              </a:spcBef>
              <a:buClrTx/>
              <a:buFontTx/>
              <a:buNone/>
            </a:pPr>
            <a:fld id="{9A0DB2DC-4C9A-4742-B13C-FB6460FD3503}" type="slidenum">
              <a:rPr lang="en-US" altLang="en-US" sz="1400" dirty="0">
                <a:solidFill>
                  <a:schemeClr val="folHlink"/>
                </a:solidFill>
              </a:rPr>
            </a:fld>
            <a:endParaRPr lang="en-US" altLang="en-US" sz="1400" dirty="0">
              <a:solidFill>
                <a:schemeClr val="folHlink"/>
              </a:solidFill>
            </a:endParaRPr>
          </a:p>
        </p:txBody>
      </p:sp>
      <p:graphicFrame>
        <p:nvGraphicFramePr>
          <p:cNvPr id="16390" name="Object 2">
            <a:hlinkClick r:id="" action="ppaction://ole?verb="/>
          </p:cNvPr>
          <p:cNvGraphicFramePr/>
          <p:nvPr/>
        </p:nvGraphicFramePr>
        <p:xfrm>
          <a:off x="2667000" y="6134100"/>
          <a:ext cx="1766888" cy="342900"/>
        </p:xfrm>
        <a:graphic>
          <a:graphicData uri="http://schemas.openxmlformats.org/presentationml/2006/ole">
            <mc:AlternateContent xmlns:mc="http://schemas.openxmlformats.org/markup-compatibility/2006">
              <mc:Choice xmlns:v="urn:schemas-microsoft-com:vml" Requires="v">
                <p:oleObj spid="_x0000_s3085" name="" r:id="rId1" imgW="2705100" imgH="495300" progId="Equation.3">
                  <p:embed/>
                </p:oleObj>
              </mc:Choice>
              <mc:Fallback>
                <p:oleObj name="" r:id="rId1" imgW="2705100" imgH="495300" progId="Equation.3">
                  <p:embed/>
                  <p:pic>
                    <p:nvPicPr>
                      <p:cNvPr id="0" name="Picture 3084"/>
                      <p:cNvPicPr/>
                      <p:nvPr/>
                    </p:nvPicPr>
                    <p:blipFill>
                      <a:blip r:embed="rId2"/>
                      <a:stretch>
                        <a:fillRect/>
                      </a:stretch>
                    </p:blipFill>
                    <p:spPr>
                      <a:xfrm>
                        <a:off x="2667000" y="6134100"/>
                        <a:ext cx="1766888" cy="342900"/>
                      </a:xfrm>
                      <a:prstGeom prst="rect">
                        <a:avLst/>
                      </a:prstGeom>
                      <a:noFill/>
                      <a:ln w="38100">
                        <a:noFill/>
                        <a:miter/>
                      </a:ln>
                    </p:spPr>
                  </p:pic>
                </p:oleObj>
              </mc:Fallback>
            </mc:AlternateContent>
          </a:graphicData>
        </a:graphic>
      </p:graphicFrame>
      <p:graphicFrame>
        <p:nvGraphicFramePr>
          <p:cNvPr id="9" name="Group 111"/>
          <p:cNvGraphicFramePr>
            <a:graphicFrameLocks noGrp="1"/>
          </p:cNvGraphicFramePr>
          <p:nvPr/>
        </p:nvGraphicFramePr>
        <p:xfrm>
          <a:off x="838200" y="3124200"/>
          <a:ext cx="2908300" cy="2133600"/>
        </p:xfrm>
        <a:graphic>
          <a:graphicData uri="http://schemas.openxmlformats.org/drawingml/2006/table">
            <a:tbl>
              <a:tblPr/>
              <a:tblGrid>
                <a:gridCol w="677993"/>
                <a:gridCol w="1408340"/>
                <a:gridCol w="821967"/>
              </a:tblGrid>
              <a:tr h="27214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rPr>
                        <a:t>HOCVIEN</a:t>
                      </a:r>
                      <a:endParaRPr kumimoji="0" lang="en-US" sz="14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27214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Mahv</a:t>
                      </a:r>
                      <a:endParaRPr kumimoji="0" lang="en-US" sz="14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4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Gioitinh</a:t>
                      </a:r>
                      <a:endParaRPr kumimoji="0" lang="en-US" sz="14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21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K1103</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Ha Duy Lap</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21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K1102</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Tran Ngoc Han</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21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K1104</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Tran Ngoc Linh</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21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K1105</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Minh Long</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1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K1106</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 </a:t>
                      </a:r>
                      <a:r>
                        <a:rPr kumimoji="0" 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Nhat</a:t>
                      </a: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Minh</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Nam</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111"/>
          <p:cNvGraphicFramePr>
            <a:graphicFrameLocks noGrp="1"/>
          </p:cNvGraphicFramePr>
          <p:nvPr/>
        </p:nvGraphicFramePr>
        <p:xfrm>
          <a:off x="5626100" y="3733800"/>
          <a:ext cx="2908300" cy="914400"/>
        </p:xfrm>
        <a:graphic>
          <a:graphicData uri="http://schemas.openxmlformats.org/drawingml/2006/table">
            <a:tbl>
              <a:tblPr/>
              <a:tblGrid>
                <a:gridCol w="677993"/>
                <a:gridCol w="1408340"/>
                <a:gridCol w="821967"/>
              </a:tblGrid>
              <a:tr h="27214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Mahv</a:t>
                      </a:r>
                      <a:endParaRPr kumimoji="0" lang="en-US" sz="14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dirty="0" err="1" smtClean="0">
                          <a:ln>
                            <a:noFill/>
                          </a:ln>
                          <a:solidFill>
                            <a:schemeClr val="folHlink"/>
                          </a:solidFill>
                          <a:effectLst/>
                          <a:latin typeface="Times New Roman" panose="02020603050405020304" pitchFamily="18" charset="0"/>
                          <a:cs typeface="Times New Roman" panose="02020603050405020304" pitchFamily="18" charset="0"/>
                        </a:rPr>
                        <a:t>HoTen</a:t>
                      </a:r>
                      <a:endParaRPr kumimoji="0" lang="en-US" sz="1400" b="1" i="0" u="none" strike="noStrike" cap="none" normalizeH="0" baseline="0" dirty="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rPr>
                        <a:t>Gioitinh</a:t>
                      </a:r>
                      <a:endParaRPr kumimoji="0" lang="en-US" sz="1400" b="1" i="0" u="none" strike="noStrike" cap="none" normalizeH="0" baseline="0" smtClean="0">
                        <a:ln>
                          <a:noFill/>
                        </a:ln>
                        <a:solidFill>
                          <a:schemeClr val="folHlink"/>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1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K1102</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Han</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21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K1104</a:t>
                      </a:r>
                      <a:endPar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Tran Ngoc </a:t>
                      </a:r>
                      <a:r>
                        <a:rPr kumimoji="0" 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Linh</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Nu</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16442" name="Straight Arrow Connector 11"/>
          <p:cNvCxnSpPr/>
          <p:nvPr/>
        </p:nvCxnSpPr>
        <p:spPr>
          <a:xfrm>
            <a:off x="3810000" y="4267200"/>
            <a:ext cx="1676400" cy="1588"/>
          </a:xfrm>
          <a:prstGeom prst="straightConnector1">
            <a:avLst/>
          </a:prstGeom>
          <a:ln w="9525" cap="flat" cmpd="sng">
            <a:solidFill>
              <a:schemeClr val="tx1"/>
            </a:solidFill>
            <a:prstDash val="solid"/>
            <a:headEnd type="none" w="med" len="med"/>
            <a:tailEnd type="arrow" w="med" len="med"/>
          </a:ln>
        </p:spPr>
      </p:cxnSp>
      <p:sp>
        <p:nvSpPr>
          <p:cNvPr id="16443" name="Rectangle 11"/>
          <p:cNvSpPr/>
          <p:nvPr/>
        </p:nvSpPr>
        <p:spPr>
          <a:xfrm>
            <a:off x="3886200" y="4800600"/>
            <a:ext cx="4038600" cy="1077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cs typeface="+mn-cs"/>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cs typeface="+mn-cs"/>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cs typeface="+mn-cs"/>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cs typeface="+mn-cs"/>
              </a:defRPr>
            </a:lvl5pPr>
          </a:lstStyle>
          <a:p>
            <a:pPr marL="0" lvl="0" indent="0" algn="just">
              <a:spcBef>
                <a:spcPct val="0"/>
              </a:spcBef>
              <a:buClr>
                <a:schemeClr val="tx1"/>
              </a:buClr>
              <a:buSzPct val="75000"/>
              <a:buFont typeface="Monotype Sorts" pitchFamily="2" charset="2"/>
              <a:buNone/>
            </a:pPr>
            <a:r>
              <a:rPr lang="en-US" altLang="en-US" sz="4400" dirty="0">
                <a:sym typeface="Symbol" panose="05050102010706020507" pitchFamily="18" charset="2"/>
              </a:rPr>
              <a:t></a:t>
            </a:r>
            <a:r>
              <a:rPr lang="fr-FR" altLang="en-US" sz="2000" baseline="-25000" dirty="0"/>
              <a:t>(Gioitinh=‘Nu’)</a:t>
            </a:r>
            <a:r>
              <a:rPr lang="fr-FR" altLang="en-US" sz="2000" dirty="0"/>
              <a:t>(HOCVIEN)</a:t>
            </a:r>
            <a:endParaRPr lang="fr-FR" altLang="en-US" sz="2000" dirty="0"/>
          </a:p>
          <a:p>
            <a:pPr marL="0" lvl="0" indent="0" eaLnBrk="1" hangingPunct="1">
              <a:spcBef>
                <a:spcPct val="0"/>
              </a:spcBef>
              <a:buClrTx/>
              <a:buFontTx/>
              <a:buNone/>
            </a:pPr>
            <a:r>
              <a:rPr lang="fr-FR" altLang="en-US" sz="2000" dirty="0"/>
              <a:t>Hoặc HOCVIEN: Gioitinh=‘Nu’</a:t>
            </a:r>
            <a:r>
              <a:rPr lang="fr-FR" altLang="en-US" sz="2000" baseline="-25000" dirty="0"/>
              <a:t> </a:t>
            </a:r>
            <a:endParaRPr lang="en-US" altLang="en-US" sz="2000" dirty="0"/>
          </a:p>
        </p:txBody>
      </p:sp>
      <p:graphicFrame>
        <p:nvGraphicFramePr>
          <p:cNvPr id="16444" name="Object 2">
            <a:hlinkClick r:id="" action="ppaction://ole?verb="/>
          </p:cNvPr>
          <p:cNvGraphicFramePr/>
          <p:nvPr/>
        </p:nvGraphicFramePr>
        <p:xfrm>
          <a:off x="5710238" y="6181725"/>
          <a:ext cx="2214562" cy="246063"/>
        </p:xfrm>
        <a:graphic>
          <a:graphicData uri="http://schemas.openxmlformats.org/presentationml/2006/ole">
            <mc:AlternateContent xmlns:mc="http://schemas.openxmlformats.org/markup-compatibility/2006">
              <mc:Choice xmlns:v="urn:schemas-microsoft-com:vml" Requires="v">
                <p:oleObj spid="_x0000_s3084" name="" r:id="rId3" imgW="3390900" imgH="355600" progId="Equation.3">
                  <p:embed/>
                </p:oleObj>
              </mc:Choice>
              <mc:Fallback>
                <p:oleObj name="" r:id="rId3" imgW="3390900" imgH="355600" progId="Equation.3">
                  <p:embed/>
                  <p:pic>
                    <p:nvPicPr>
                      <p:cNvPr id="0" name="Picture 3083"/>
                      <p:cNvPicPr/>
                      <p:nvPr/>
                    </p:nvPicPr>
                    <p:blipFill>
                      <a:blip r:embed="rId4"/>
                      <a:stretch>
                        <a:fillRect/>
                      </a:stretch>
                    </p:blipFill>
                    <p:spPr>
                      <a:xfrm>
                        <a:off x="5710238" y="6181725"/>
                        <a:ext cx="2214562" cy="246063"/>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0</TotalTime>
  <Words>18308</Words>
  <Application>WPS Presentation</Application>
  <PresentationFormat/>
  <Paragraphs>3612</Paragraphs>
  <Slides>55</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33</vt:i4>
      </vt:variant>
      <vt:variant>
        <vt:lpstr>幻灯片标题</vt:lpstr>
      </vt:variant>
      <vt:variant>
        <vt:i4>55</vt:i4>
      </vt:variant>
    </vt:vector>
  </HeadingPairs>
  <TitlesOfParts>
    <vt:vector size="102" baseType="lpstr">
      <vt:lpstr>Arial</vt:lpstr>
      <vt:lpstr>SimSun</vt:lpstr>
      <vt:lpstr>Wingdings</vt:lpstr>
      <vt:lpstr>Times New Roman</vt:lpstr>
      <vt:lpstr>Symbol</vt:lpstr>
      <vt:lpstr>Monotype Sorts</vt:lpstr>
      <vt:lpstr>Wingdings</vt:lpstr>
      <vt:lpstr>Microsoft YaHei</vt:lpstr>
      <vt:lpstr>Arial Unicode MS</vt:lpstr>
      <vt:lpstr>Book Antiqua</vt:lpstr>
      <vt:lpstr>Times New Roman</vt:lpstr>
      <vt:lpstr>Tahoma</vt:lpstr>
      <vt:lpstr>Calibri</vt:lpstr>
      <vt:lpstr>Straight Edge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Bài 3: Ngôn ngữ đại số quan hệ</vt:lpstr>
      <vt:lpstr>Nội dung</vt:lpstr>
      <vt:lpstr>1. Giới thiệu</vt:lpstr>
      <vt:lpstr>2. Biểu thức ĐSQH</vt:lpstr>
      <vt:lpstr>3. Các phép toán</vt:lpstr>
      <vt:lpstr>3.1 Giới thiệu (1)</vt:lpstr>
      <vt:lpstr>3.1 Giới thiệu (2)</vt:lpstr>
      <vt:lpstr>3.2 Phép chọn (Selection)</vt:lpstr>
      <vt:lpstr>3.2.1 Phép chọn (Selection)</vt:lpstr>
      <vt:lpstr>3.2.2 Phép chọn (Selection)</vt:lpstr>
      <vt:lpstr>3.2.3 Ví dụ phép chọn</vt:lpstr>
      <vt:lpstr>3.3 Phép chiếu (Project)</vt:lpstr>
      <vt:lpstr>3.3.1 Ví dụ</vt:lpstr>
      <vt:lpstr>3.3.2 Ví dụ</vt:lpstr>
      <vt:lpstr>3.4 Phép đổi tên</vt:lpstr>
      <vt:lpstr>3.4 Phép gán (Assignment)</vt:lpstr>
      <vt:lpstr>Bài tập</vt:lpstr>
      <vt:lpstr>3.5 Các phép toán tập hợp</vt:lpstr>
      <vt:lpstr>3.5.1 Giới thiệu</vt:lpstr>
      <vt:lpstr>3.5.2 Phép hội (Union)</vt:lpstr>
      <vt:lpstr>3.5.3 Phép trừ (Set Difference)</vt:lpstr>
      <vt:lpstr>3.5.4 Phép giao (Set-Intersection)</vt:lpstr>
      <vt:lpstr>Bài tập</vt:lpstr>
      <vt:lpstr>3.5.5 Phép tích (1)</vt:lpstr>
      <vt:lpstr>3.5.5 Phép tích (2)</vt:lpstr>
      <vt:lpstr>3.5.5 Phép tích (3)</vt:lpstr>
      <vt:lpstr>3.5.5 Phép tích (4)</vt:lpstr>
      <vt:lpstr>3.5.5 Phép tích (4)</vt:lpstr>
      <vt:lpstr>3.6 Phép kết</vt:lpstr>
      <vt:lpstr>3.6.1 Phép kết (Theta-Join) (1)</vt:lpstr>
      <vt:lpstr>3.6.1 Phép kết (2)</vt:lpstr>
      <vt:lpstr>3.6.2 Phép kết bằng, kết tự nhiên</vt:lpstr>
      <vt:lpstr>3.6.2 Phép kết bằng</vt:lpstr>
      <vt:lpstr>3.6.2 Phép kết tự nhiên</vt:lpstr>
      <vt:lpstr>Bài tập</vt:lpstr>
      <vt:lpstr>3.6.3 Phép kết ngoài (outer join)</vt:lpstr>
      <vt:lpstr>Left outer join</vt:lpstr>
      <vt:lpstr>Right outer join</vt:lpstr>
      <vt:lpstr>Full outer join</vt:lpstr>
      <vt:lpstr>PowerPoint 演示文稿</vt:lpstr>
      <vt:lpstr>3.7 Phép chia (Division)</vt:lpstr>
      <vt:lpstr>3.7 Phép chia (2)</vt:lpstr>
      <vt:lpstr>3.7 Phép chia (3)</vt:lpstr>
      <vt:lpstr>3.7 Phép chia (4)</vt:lpstr>
      <vt:lpstr>Bài tập</vt:lpstr>
      <vt:lpstr>3.8 Hàm tính toán và gom nhóm (1)</vt:lpstr>
      <vt:lpstr>3.8 Hàm tính toán và gom nhóm (1)</vt:lpstr>
      <vt:lpstr>3.8 Hàm tính toán và gom nhóm (2)</vt:lpstr>
      <vt:lpstr>3.8 Hàm tính toán và gom nhóm (3)</vt:lpstr>
      <vt:lpstr>3.8 Hàm tính toán và gom nhóm (4)</vt:lpstr>
      <vt:lpstr>3.8 Hàm tính toán và gom nhóm (4)</vt:lpstr>
      <vt:lpstr>3.8 Hàm tính toán và gom nhóm (5)</vt:lpstr>
      <vt:lpstr>Bài tập</vt:lpstr>
      <vt:lpstr>Bài tập</vt:lpstr>
      <vt:lpstr>Cho lược đồ CSDL: NHANVIEN (manv, hoten, phai, manql, phong, luong) PHONGBAN (phong, tenph, trgph)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PCTRI</dc:creator>
  <cp:lastModifiedBy>Home</cp:lastModifiedBy>
  <cp:revision>331</cp:revision>
  <dcterms:created xsi:type="dcterms:W3CDTF">2007-03-21T17:25:00Z</dcterms:created>
  <dcterms:modified xsi:type="dcterms:W3CDTF">2022-09-26T07:40:37Z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1C2E80A867D24FAAB091D65009837ED0</vt:lpwstr>
  </property>
  <property fmtid="{D5CDD505-2E9C-101B-9397-08002B2CF9AE}" pid="3" name="KSOProductBuildVer">
    <vt:lpwstr>1033-11.2.0.11341</vt:lpwstr>
  </property>
</Properties>
</file>