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22"/>
  </p:handoutMasterIdLst>
  <p:sldIdLst>
    <p:sldId id="329" r:id="rId3"/>
    <p:sldId id="333" r:id="rId4"/>
    <p:sldId id="334" r:id="rId5"/>
    <p:sldId id="336" r:id="rId6"/>
    <p:sldId id="353" r:id="rId8"/>
    <p:sldId id="337" r:id="rId9"/>
    <p:sldId id="338" r:id="rId10"/>
    <p:sldId id="339" r:id="rId11"/>
    <p:sldId id="345" r:id="rId12"/>
    <p:sldId id="356" r:id="rId13"/>
    <p:sldId id="357" r:id="rId14"/>
    <p:sldId id="349" r:id="rId15"/>
    <p:sldId id="366" r:id="rId16"/>
    <p:sldId id="355" r:id="rId17"/>
    <p:sldId id="350" r:id="rId18"/>
    <p:sldId id="351" r:id="rId19"/>
    <p:sldId id="346" r:id="rId20"/>
    <p:sldId id="331" r:id="rId2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00"/>
    <a:srgbClr val="FF9933"/>
    <a:srgbClr val="008000"/>
    <a:srgbClr val="000099"/>
    <a:srgbClr val="FF6600"/>
    <a:srgbClr val="66FFFF"/>
    <a:srgbClr val="FF33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55" autoAdjust="0"/>
    <p:restoredTop sz="91156" autoAdjust="0"/>
  </p:normalViewPr>
  <p:slideViewPr>
    <p:cSldViewPr showGuides="1">
      <p:cViewPr varScale="1">
        <p:scale>
          <a:sx n="75" d="100"/>
          <a:sy n="75" d="100"/>
        </p:scale>
        <p:origin x="360" y="53"/>
      </p:cViewPr>
      <p:guideLst>
        <p:guide orient="horz" pos="2159"/>
        <p:guide pos="3840"/>
      </p:guideLst>
    </p:cSldViewPr>
  </p:slideViewPr>
  <p:notesTextViewPr>
    <p:cViewPr>
      <p:scale>
        <a:sx n="100" d="100"/>
        <a:sy n="100" d="100"/>
      </p:scale>
      <p:origin x="0" y="0"/>
    </p:cViewPr>
  </p:notesTextViewPr>
  <p:notesViewPr>
    <p:cSldViewPr>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49E2CB30-4184-4C1B-912F-A6AED0718E53}"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95859DDC-9015-4B39-98F8-9F9A698DFEA6}"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vi-VN" dirty="0">
                <a:sym typeface="+mn-ea"/>
              </a:rPr>
              <a:t>- User: Là những người có nhu cầu khởi tạo những chiến dịch của cá nhân họ để gây quỹ nhằm phục vụ cho mục đích cá nhân và cộng đồng</a:t>
            </a:r>
            <a:r>
              <a:rPr lang="vi-VN">
                <a:sym typeface="+mn-ea"/>
              </a:rPr>
              <a:t>. </a:t>
            </a:r>
            <a:r>
              <a:rPr lang="en-US">
                <a:sym typeface="+mn-ea"/>
              </a:rPr>
              <a:t>Người dùng là những người có nhu cầu đóng góp từ thiện hoặc đóng góp để nhận lợi ích từ các dự án trên hệ thống.</a:t>
            </a:r>
            <a:br>
              <a:rPr lang="en-US">
                <a:sym typeface="+mn-ea"/>
              </a:rPr>
            </a:br>
            <a:br>
              <a:rPr lang="en-US">
                <a:sym typeface="+mn-ea"/>
              </a:rPr>
            </a:br>
            <a:r>
              <a:rPr lang="vi-VN" dirty="0">
                <a:solidFill>
                  <a:srgbClr val="FF0000"/>
                </a:solidFill>
                <a:sym typeface="+mn-ea"/>
              </a:rPr>
              <a:t>Quản trị viên (Admin): Là người quản trị toàn bộ những chiến dịch và người dùng trên hệ thống thông qua các chức năng quản lý như: Quản lý người dùng, quản lý chiến </a:t>
            </a:r>
            <a:r>
              <a:rPr lang="vi-VN">
                <a:solidFill>
                  <a:srgbClr val="FF0000"/>
                </a:solidFill>
                <a:sym typeface="+mn-ea"/>
              </a:rPr>
              <a:t>dịch,...</a:t>
            </a:r>
            <a:endParaRPr lang="en-US" dirty="0">
              <a:solidFill>
                <a:srgbClr val="FF0000"/>
              </a:solidFill>
            </a:endParaRPr>
          </a:p>
          <a:p>
            <a:endParaRPr 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0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1470025"/>
          </a:xfrm>
        </p:spPr>
        <p:txBody>
          <a:bodyPr/>
          <a:lstStyle>
            <a:lvl1pPr>
              <a:defRPr>
                <a:solidFill>
                  <a:srgbClr val="FF0000"/>
                </a:solidFill>
              </a:defRPr>
            </a:lvl1pPr>
          </a:lstStyle>
          <a:p>
            <a:r>
              <a:rPr lang="en-US"/>
              <a:t>Click to edit Master title style</a:t>
            </a:r>
            <a:endParaRPr lang="vi-VN"/>
          </a:p>
        </p:txBody>
      </p:sp>
      <p:sp>
        <p:nvSpPr>
          <p:cNvPr id="3" name="Subtitle 2"/>
          <p:cNvSpPr>
            <a:spLocks noGrp="1"/>
          </p:cNvSpPr>
          <p:nvPr>
            <p:ph type="subTitle" idx="1" hasCustomPrompt="1"/>
          </p:nvPr>
        </p:nvSpPr>
        <p:spPr>
          <a:xfrm>
            <a:off x="1828800" y="3886200"/>
            <a:ext cx="8534400" cy="1752600"/>
          </a:xfrm>
        </p:spPr>
        <p:txBody>
          <a:bodyPr/>
          <a:lstStyle>
            <a:lvl1pPr marL="514350" indent="-514350" algn="l">
              <a:buFont typeface="+mj-lt"/>
              <a:buAutoNum type="arabicPeriod"/>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lvl="0"/>
            <a:r>
              <a:rPr lang="en-US"/>
              <a:t>Click to edit Master text styles</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10972800" cy="4286863"/>
          </a:xfrm>
        </p:spPr>
        <p:txBody>
          <a:bodyPr/>
          <a:lstStyle>
            <a:lvl1pPr marL="514350" indent="-514350">
              <a:buFont typeface="+mj-lt"/>
              <a:buAutoNum type="arabicPeriod"/>
              <a:defRPr sz="2800">
                <a:solidFill>
                  <a:srgbClr val="0066FF"/>
                </a:solidFill>
                <a:latin typeface="Consolas" panose="020B0609020204030204" pitchFamily="49" charset="0"/>
                <a:cs typeface="Courier New" panose="02070309020205020404" pitchFamily="49" charset="0"/>
              </a:defRPr>
            </a:lvl1pPr>
            <a:lvl2pPr>
              <a:defRPr sz="2800"/>
            </a:lvl2pPr>
            <a:lvl3pPr>
              <a:defRPr sz="2800"/>
            </a:lvl3pPr>
            <a:lvl4pPr>
              <a:defRPr sz="2400"/>
            </a:lvl4pPr>
            <a:lvl5pPr>
              <a:defRPr sz="2400"/>
            </a:lvl5pPr>
          </a:lstStyle>
          <a:p>
            <a:pPr lvl="0"/>
            <a:r>
              <a:rPr lang="en-US"/>
              <a:t>Click to edit Master text styles</a:t>
            </a:r>
            <a:endParaRPr lang="en-US"/>
          </a:p>
        </p:txBody>
      </p:sp>
      <p:sp>
        <p:nvSpPr>
          <p:cNvPr id="4" name="Content Placeholder 2"/>
          <p:cNvSpPr>
            <a:spLocks noGrp="1"/>
          </p:cNvSpPr>
          <p:nvPr>
            <p:ph idx="16"/>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01">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799"/>
            <a:ext cx="10972800" cy="5821365"/>
          </a:xfrm>
        </p:spPr>
        <p:txBody>
          <a:bodyPr/>
          <a:lstStyle>
            <a:lvl1pPr>
              <a:defRPr sz="2800"/>
            </a:lvl1pPr>
            <a:lvl2pPr>
              <a:defRPr sz="2800"/>
            </a:lvl2pPr>
            <a:lvl3pPr>
              <a:defRPr sz="2800"/>
            </a:lvl3pPr>
            <a:lvl4pPr>
              <a:defRPr sz="2400"/>
            </a:lvl4pPr>
            <a:lvl5pPr>
              <a:defRPr sz="2400"/>
            </a:lvl5pPr>
          </a:lstStyle>
          <a:p>
            <a:pPr lvl="0"/>
            <a:r>
              <a:rPr lang="en-US"/>
              <a:t>Click to edit Master text styles</a:t>
            </a:r>
            <a:endParaRPr lang="en-US"/>
          </a:p>
          <a:p>
            <a:pPr lvl="1"/>
            <a:r>
              <a:rPr lang="en-US"/>
              <a:t>Second level</a:t>
            </a:r>
            <a:endParaRPr lang="en-US"/>
          </a:p>
          <a:p>
            <a:pPr lvl="2"/>
            <a:r>
              <a:rPr lang="en-US"/>
              <a:t>Third level</a:t>
            </a:r>
            <a:endParaRPr lang="vi-V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02">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799"/>
            <a:ext cx="10972800" cy="5582265"/>
          </a:xfrm>
        </p:spPr>
        <p:txBody>
          <a:bodyPr/>
          <a:lstStyle>
            <a:lvl1pPr>
              <a:defRPr sz="2800"/>
            </a:lvl1pPr>
            <a:lvl2pPr>
              <a:defRPr sz="2800"/>
            </a:lvl2pPr>
            <a:lvl3pPr>
              <a:defRPr sz="2800"/>
            </a:lvl3pPr>
            <a:lvl4pPr>
              <a:defRPr sz="2400"/>
            </a:lvl4pPr>
            <a:lvl5pPr>
              <a:defRPr sz="2400"/>
            </a:lvl5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2" name="Content Placeholder 2"/>
          <p:cNvSpPr>
            <a:spLocks noGrp="1"/>
          </p:cNvSpPr>
          <p:nvPr>
            <p:ph idx="16"/>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vi-V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4" name="Content Placeholder 3"/>
          <p:cNvSpPr>
            <a:spLocks noGrp="1"/>
          </p:cNvSpPr>
          <p:nvPr>
            <p:ph sz="half" idx="2"/>
          </p:nvPr>
        </p:nvSpPr>
        <p:spPr>
          <a:xfrm>
            <a:off x="6197600" y="1600201"/>
            <a:ext cx="53848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5" name="Content Placeholder 2"/>
          <p:cNvSpPr>
            <a:spLocks noGrp="1"/>
          </p:cNvSpPr>
          <p:nvPr>
            <p:ph idx="16"/>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68580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4" name="Content Placeholder 3"/>
          <p:cNvSpPr>
            <a:spLocks noGrp="1"/>
          </p:cNvSpPr>
          <p:nvPr>
            <p:ph sz="half" idx="2"/>
          </p:nvPr>
        </p:nvSpPr>
        <p:spPr>
          <a:xfrm>
            <a:off x="7543800" y="1600201"/>
            <a:ext cx="40386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vi-V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68580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4" name="Content Placeholder 3"/>
          <p:cNvSpPr>
            <a:spLocks noGrp="1"/>
          </p:cNvSpPr>
          <p:nvPr>
            <p:ph sz="half" idx="2"/>
          </p:nvPr>
        </p:nvSpPr>
        <p:spPr>
          <a:xfrm>
            <a:off x="7543800" y="1600201"/>
            <a:ext cx="40386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5" name="Content Placeholder 2"/>
          <p:cNvSpPr>
            <a:spLocks noGrp="1"/>
          </p:cNvSpPr>
          <p:nvPr>
            <p:ph idx="16"/>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4041648"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4" name="Content Placeholder 3"/>
          <p:cNvSpPr>
            <a:spLocks noGrp="1"/>
          </p:cNvSpPr>
          <p:nvPr>
            <p:ph sz="half" idx="2"/>
          </p:nvPr>
        </p:nvSpPr>
        <p:spPr>
          <a:xfrm>
            <a:off x="4724400" y="1600200"/>
            <a:ext cx="68580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vi-V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4041648"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4" name="Content Placeholder 3"/>
          <p:cNvSpPr>
            <a:spLocks noGrp="1"/>
          </p:cNvSpPr>
          <p:nvPr>
            <p:ph sz="half" idx="2"/>
          </p:nvPr>
        </p:nvSpPr>
        <p:spPr>
          <a:xfrm>
            <a:off x="4724400" y="1600200"/>
            <a:ext cx="68580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5" name="Content Placeholder 2"/>
          <p:cNvSpPr>
            <a:spLocks noGrp="1"/>
          </p:cNvSpPr>
          <p:nvPr>
            <p:ph idx="16"/>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0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8458200" cy="4525963"/>
          </a:xfrm>
        </p:spPr>
        <p:txBody>
          <a:bodyPr/>
          <a:lstStyle>
            <a:lvl1pPr algn="just">
              <a:defRPr sz="2800"/>
            </a:lvl1pPr>
            <a:lvl2pPr>
              <a:defRPr sz="2800"/>
            </a:lvl2pPr>
            <a:lvl3pPr>
              <a:defRPr sz="2800"/>
            </a:lvl3pPr>
            <a:lvl4pPr>
              <a:defRPr sz="2800"/>
            </a:lvl4pPr>
            <a:lvl5pPr>
              <a:defRPr sz="2800"/>
            </a:lvl5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6" name="Content Placeholder 2"/>
          <p:cNvSpPr>
            <a:spLocks noGrp="1"/>
          </p:cNvSpPr>
          <p:nvPr>
            <p:ph idx="12"/>
          </p:nvPr>
        </p:nvSpPr>
        <p:spPr>
          <a:xfrm>
            <a:off x="9220200" y="1600200"/>
            <a:ext cx="2362200" cy="4525963"/>
          </a:xfrm>
        </p:spPr>
        <p:txBody>
          <a:bodyPr/>
          <a:lstStyle>
            <a:lvl1pPr>
              <a:defRPr sz="2800"/>
            </a:lvl1pPr>
            <a:lvl2pPr>
              <a:defRPr sz="2400"/>
            </a:lvl2pPr>
          </a:lstStyle>
          <a:p>
            <a:pPr lvl="0"/>
            <a:r>
              <a:rPr lang="en-US"/>
              <a:t>Click to edit Master text styles</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1470025"/>
          </a:xfrm>
        </p:spPr>
        <p:txBody>
          <a:bodyPr/>
          <a:lstStyle>
            <a:lvl1pPr>
              <a:defRPr>
                <a:solidFill>
                  <a:srgbClr val="FF0000"/>
                </a:solidFill>
              </a:defRPr>
            </a:lvl1pPr>
          </a:lstStyle>
          <a:p>
            <a:r>
              <a:rPr lang="en-US"/>
              <a:t>Click to edit Master title style</a:t>
            </a:r>
            <a:endParaRPr lang="vi-VN"/>
          </a:p>
        </p:txBody>
      </p:sp>
      <p:sp>
        <p:nvSpPr>
          <p:cNvPr id="8" name="Content Placeholder 2"/>
          <p:cNvSpPr>
            <a:spLocks noGrp="1"/>
          </p:cNvSpPr>
          <p:nvPr>
            <p:ph idx="13"/>
          </p:nvPr>
        </p:nvSpPr>
        <p:spPr>
          <a:xfrm>
            <a:off x="304800" y="3886200"/>
            <a:ext cx="5715000" cy="1752600"/>
          </a:xfrm>
        </p:spPr>
        <p:txBody>
          <a:bodyPr/>
          <a:lstStyle>
            <a:lvl1pPr>
              <a:spcBef>
                <a:spcPts val="30"/>
              </a:spcBef>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endParaRPr lang="en-US"/>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US"/>
              <a:t>Click to edit Master text styles</a:t>
            </a:r>
            <a:endParaRPr lang="en-US"/>
          </a:p>
          <a:p>
            <a:pPr marL="1143000" marR="0" lvl="2" indent="-228600" algn="l" defTabSz="914400" rtl="0" eaLnBrk="0" fontAlgn="base" latinLnBrk="0" hangingPunct="0">
              <a:lnSpc>
                <a:spcPct val="100000"/>
              </a:lnSpc>
              <a:spcBef>
                <a:spcPct val="20000"/>
              </a:spcBef>
              <a:spcAft>
                <a:spcPct val="0"/>
              </a:spcAft>
              <a:buClrTx/>
              <a:buSzTx/>
              <a:buFontTx/>
              <a:buChar char="•"/>
              <a:defRPr/>
            </a:pPr>
            <a:r>
              <a:rPr lang="en-US"/>
              <a:t>Click to edit Master text styles</a:t>
            </a:r>
            <a:endParaRPr lang="en-US"/>
          </a:p>
        </p:txBody>
      </p:sp>
      <p:sp>
        <p:nvSpPr>
          <p:cNvPr id="9" name="Content Placeholder 2"/>
          <p:cNvSpPr>
            <a:spLocks noGrp="1"/>
          </p:cNvSpPr>
          <p:nvPr>
            <p:ph idx="14"/>
          </p:nvPr>
        </p:nvSpPr>
        <p:spPr>
          <a:xfrm>
            <a:off x="6172200" y="3886200"/>
            <a:ext cx="5715002" cy="1752600"/>
          </a:xfrm>
        </p:spPr>
        <p:txBody>
          <a:bodyPr/>
          <a:lstStyle>
            <a:lvl1pPr>
              <a:spcBef>
                <a:spcPts val="30"/>
              </a:spcBef>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endParaRPr lang="en-US"/>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US"/>
              <a:t>Click to edit Master text styles</a:t>
            </a:r>
            <a:endParaRPr lang="en-US"/>
          </a:p>
          <a:p>
            <a:pPr marL="1143000" marR="0" lvl="2" indent="-228600" algn="l" defTabSz="914400" rtl="0" eaLnBrk="0" fontAlgn="base" latinLnBrk="0" hangingPunct="0">
              <a:lnSpc>
                <a:spcPct val="100000"/>
              </a:lnSpc>
              <a:spcBef>
                <a:spcPct val="20000"/>
              </a:spcBef>
              <a:spcAft>
                <a:spcPct val="0"/>
              </a:spcAft>
              <a:buClrTx/>
              <a:buSzTx/>
              <a:buFontTx/>
              <a:buChar char="•"/>
              <a:defRPr/>
            </a:pPr>
            <a:r>
              <a:rPr lang="en-US"/>
              <a:t>Click to edit Master text styles</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8458200" cy="4286863"/>
          </a:xfrm>
        </p:spPr>
        <p:txBody>
          <a:bodyPr/>
          <a:lstStyle>
            <a:lvl1pPr algn="just">
              <a:defRPr sz="2800"/>
            </a:lvl1pPr>
            <a:lvl2pPr>
              <a:defRPr sz="2800"/>
            </a:lvl2pPr>
            <a:lvl3pPr>
              <a:defRPr sz="2800"/>
            </a:lvl3pPr>
            <a:lvl4pPr>
              <a:defRPr sz="2800"/>
            </a:lvl4pPr>
            <a:lvl5pPr>
              <a:defRPr sz="2800"/>
            </a:lvl5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6" name="Content Placeholder 2"/>
          <p:cNvSpPr>
            <a:spLocks noGrp="1"/>
          </p:cNvSpPr>
          <p:nvPr>
            <p:ph idx="12"/>
          </p:nvPr>
        </p:nvSpPr>
        <p:spPr>
          <a:xfrm>
            <a:off x="9220200" y="1600200"/>
            <a:ext cx="2362200" cy="4286863"/>
          </a:xfrm>
        </p:spPr>
        <p:txBody>
          <a:bodyPr/>
          <a:lstStyle>
            <a:lvl1pPr>
              <a:defRPr sz="2800"/>
            </a:lvl1pPr>
            <a:lvl2pPr>
              <a:defRPr sz="2400"/>
            </a:lvl2pPr>
          </a:lstStyle>
          <a:p>
            <a:pPr lvl="0"/>
            <a:r>
              <a:rPr lang="en-US"/>
              <a:t>Click to edit Master text styles</a:t>
            </a:r>
            <a:endParaRPr lang="en-US"/>
          </a:p>
        </p:txBody>
      </p:sp>
      <p:sp>
        <p:nvSpPr>
          <p:cNvPr id="4" name="Content Placeholder 2"/>
          <p:cNvSpPr>
            <a:spLocks noGrp="1"/>
          </p:cNvSpPr>
          <p:nvPr>
            <p:ph idx="16"/>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2359152" cy="4525963"/>
          </a:xfrm>
        </p:spPr>
        <p:txBody>
          <a:bodyPr/>
          <a:lstStyle>
            <a:lvl1pPr algn="just">
              <a:defRPr sz="2800"/>
            </a:lvl1pPr>
            <a:lvl2pPr>
              <a:defRPr sz="2800"/>
            </a:lvl2pPr>
            <a:lvl3pPr>
              <a:defRPr sz="2800"/>
            </a:lvl3pPr>
            <a:lvl4pPr>
              <a:defRPr sz="2800"/>
            </a:lvl4pPr>
            <a:lvl5pPr>
              <a:defRPr sz="2800"/>
            </a:lvl5pPr>
          </a:lstStyle>
          <a:p>
            <a:pPr lvl="0"/>
            <a:endParaRPr lang="vi-VN"/>
          </a:p>
        </p:txBody>
      </p:sp>
      <p:sp>
        <p:nvSpPr>
          <p:cNvPr id="6" name="Content Placeholder 2"/>
          <p:cNvSpPr>
            <a:spLocks noGrp="1"/>
          </p:cNvSpPr>
          <p:nvPr>
            <p:ph idx="12"/>
          </p:nvPr>
        </p:nvSpPr>
        <p:spPr>
          <a:xfrm>
            <a:off x="3124200" y="1600200"/>
            <a:ext cx="8458200" cy="4525963"/>
          </a:xfrm>
        </p:spPr>
        <p:txBody>
          <a:bodyPr/>
          <a:lstStyle>
            <a:lvl1pPr>
              <a:defRPr sz="2800"/>
            </a:lvl1pPr>
            <a:lvl2pPr>
              <a:defRPr sz="2800"/>
            </a:lvl2pPr>
            <a:lvl3pPr>
              <a:defRPr sz="2800"/>
            </a:lvl3pPr>
          </a:lstStyle>
          <a:p>
            <a:pPr lvl="0"/>
            <a:r>
              <a:rPr lang="en-US"/>
              <a:t>Click to edit Master text styles</a:t>
            </a:r>
            <a:endParaRPr lang="en-US"/>
          </a:p>
          <a:p>
            <a:pPr lvl="1"/>
            <a:r>
              <a:rPr lang="en-US"/>
              <a:t>Second level</a:t>
            </a:r>
            <a:endParaRPr lang="en-US"/>
          </a:p>
          <a:p>
            <a:pPr lvl="2"/>
            <a:r>
              <a:rPr lang="en-US"/>
              <a:t>Third level</a:t>
            </a:r>
            <a:endParaRPr lang="vi-V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2"/>
            <a:ext cx="2359152" cy="4286864"/>
          </a:xfrm>
        </p:spPr>
        <p:txBody>
          <a:bodyPr/>
          <a:lstStyle>
            <a:lvl1pPr algn="just">
              <a:defRPr sz="2800"/>
            </a:lvl1pPr>
            <a:lvl2pPr>
              <a:defRPr sz="2800"/>
            </a:lvl2pPr>
            <a:lvl3pPr>
              <a:defRPr sz="2800"/>
            </a:lvl3pPr>
            <a:lvl4pPr>
              <a:defRPr sz="2800"/>
            </a:lvl4pPr>
            <a:lvl5pPr>
              <a:defRPr sz="2800"/>
            </a:lvl5pPr>
          </a:lstStyle>
          <a:p>
            <a:pPr lvl="0"/>
            <a:endParaRPr lang="vi-VN"/>
          </a:p>
        </p:txBody>
      </p:sp>
      <p:sp>
        <p:nvSpPr>
          <p:cNvPr id="6" name="Content Placeholder 2"/>
          <p:cNvSpPr>
            <a:spLocks noGrp="1"/>
          </p:cNvSpPr>
          <p:nvPr>
            <p:ph idx="12"/>
          </p:nvPr>
        </p:nvSpPr>
        <p:spPr>
          <a:xfrm>
            <a:off x="3124200" y="1600201"/>
            <a:ext cx="8458200" cy="4286864"/>
          </a:xfrm>
        </p:spPr>
        <p:txBody>
          <a:bodyPr/>
          <a:lstStyle>
            <a:lvl1pPr>
              <a:defRPr sz="2800"/>
            </a:lvl1pPr>
            <a:lvl2pPr>
              <a:defRPr sz="2800"/>
            </a:lvl2pPr>
            <a:lvl3pPr>
              <a:defRPr sz="2800"/>
            </a:lvl3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4" name="Content Placeholder 2"/>
          <p:cNvSpPr>
            <a:spLocks noGrp="1"/>
          </p:cNvSpPr>
          <p:nvPr>
            <p:ph idx="16"/>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Two Content 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vi-VN"/>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712189"/>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712189"/>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7" name="Content Placeholder 2"/>
          <p:cNvSpPr>
            <a:spLocks noGrp="1"/>
          </p:cNvSpPr>
          <p:nvPr>
            <p:ph idx="16"/>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1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10972800" cy="522287"/>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6" name="Content Placeholder 5"/>
          <p:cNvSpPr>
            <a:spLocks noGrp="1"/>
          </p:cNvSpPr>
          <p:nvPr>
            <p:ph sz="quarter" idx="4"/>
          </p:nvPr>
        </p:nvSpPr>
        <p:spPr>
          <a:xfrm>
            <a:off x="6193368" y="2174875"/>
            <a:ext cx="5389033"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vi-VN"/>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1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10972800" cy="522287"/>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712189"/>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6" name="Content Placeholder 5"/>
          <p:cNvSpPr>
            <a:spLocks noGrp="1"/>
          </p:cNvSpPr>
          <p:nvPr>
            <p:ph sz="quarter" idx="4"/>
          </p:nvPr>
        </p:nvSpPr>
        <p:spPr>
          <a:xfrm>
            <a:off x="6193368" y="2174875"/>
            <a:ext cx="5389033" cy="3712189"/>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5" name="Content Placeholder 2"/>
          <p:cNvSpPr>
            <a:spLocks noGrp="1"/>
          </p:cNvSpPr>
          <p:nvPr>
            <p:ph idx="16"/>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01">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800" b="1"/>
            </a:lvl1pPr>
          </a:lstStyle>
          <a:p>
            <a:r>
              <a:rPr lang="en-US"/>
              <a:t>Click to edit Master title style</a:t>
            </a:r>
            <a:endParaRPr lang="vi-VN"/>
          </a:p>
        </p:txBody>
      </p:sp>
      <p:sp>
        <p:nvSpPr>
          <p:cNvPr id="3" name="Content Placeholder 2"/>
          <p:cNvSpPr>
            <a:spLocks noGrp="1"/>
          </p:cNvSpPr>
          <p:nvPr>
            <p:ph idx="1"/>
          </p:nvPr>
        </p:nvSpPr>
        <p:spPr>
          <a:xfrm>
            <a:off x="4766733" y="990599"/>
            <a:ext cx="6815667" cy="5153025"/>
          </a:xfrm>
        </p:spPr>
        <p:txBody>
          <a:bodyPr/>
          <a:lstStyle>
            <a:lvl1pPr>
              <a:defRPr sz="2800"/>
            </a:lvl1pPr>
            <a:lvl2pPr>
              <a:defRPr sz="2800"/>
            </a:lvl2pPr>
            <a:lvl3pPr>
              <a:defRPr sz="2800"/>
            </a:lvl3pPr>
            <a:lvl4pPr>
              <a:defRPr sz="2800"/>
            </a:lvl4pPr>
            <a:lvl5pPr>
              <a:defRPr sz="28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02">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800" b="1"/>
            </a:lvl1pPr>
          </a:lstStyle>
          <a:p>
            <a:r>
              <a:rPr lang="en-US"/>
              <a:t>Click to edit Master title style</a:t>
            </a:r>
            <a:endParaRPr lang="vi-VN"/>
          </a:p>
        </p:txBody>
      </p:sp>
      <p:sp>
        <p:nvSpPr>
          <p:cNvPr id="3" name="Content Placeholder 2"/>
          <p:cNvSpPr>
            <a:spLocks noGrp="1"/>
          </p:cNvSpPr>
          <p:nvPr>
            <p:ph idx="1"/>
          </p:nvPr>
        </p:nvSpPr>
        <p:spPr>
          <a:xfrm>
            <a:off x="4766733" y="990600"/>
            <a:ext cx="6815667" cy="4896464"/>
          </a:xfrm>
        </p:spPr>
        <p:txBody>
          <a:bodyPr/>
          <a:lstStyle>
            <a:lvl1pPr>
              <a:defRPr sz="2800"/>
            </a:lvl1pPr>
            <a:lvl2pPr>
              <a:defRPr sz="2800"/>
            </a:lvl2pPr>
            <a:lvl3pPr>
              <a:defRPr sz="2800"/>
            </a:lvl3pPr>
            <a:lvl4pPr>
              <a:defRPr sz="2800"/>
            </a:lvl4pPr>
            <a:lvl5pPr>
              <a:defRPr sz="28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4" name="Text Placeholder 3"/>
          <p:cNvSpPr>
            <a:spLocks noGrp="1"/>
          </p:cNvSpPr>
          <p:nvPr>
            <p:ph type="body" sz="half" idx="2"/>
          </p:nvPr>
        </p:nvSpPr>
        <p:spPr>
          <a:xfrm>
            <a:off x="609601" y="1435101"/>
            <a:ext cx="4011084" cy="4451963"/>
          </a:xfrm>
        </p:spPr>
        <p:txBody>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Content Placeholder 2"/>
          <p:cNvSpPr>
            <a:spLocks noGrp="1"/>
          </p:cNvSpPr>
          <p:nvPr>
            <p:ph idx="16"/>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Up Down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2194560"/>
          </a:xfrm>
        </p:spPr>
        <p:txBody>
          <a:bodyPr/>
          <a:lstStyle>
            <a:lvl1pPr>
              <a:defRPr sz="2800"/>
            </a:lvl1pPr>
            <a:lvl2pPr>
              <a:defRPr sz="2800"/>
            </a:lvl2pPr>
            <a:lvl3pPr>
              <a:defRPr sz="2800"/>
            </a:lvl3pPr>
            <a:lvl4pPr>
              <a:defRPr sz="2000"/>
            </a:lvl4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8" name="Content Placeholder 2"/>
          <p:cNvSpPr>
            <a:spLocks noGrp="1"/>
          </p:cNvSpPr>
          <p:nvPr>
            <p:ph idx="16"/>
          </p:nvPr>
        </p:nvSpPr>
        <p:spPr>
          <a:xfrm>
            <a:off x="609600" y="3921189"/>
            <a:ext cx="10972800" cy="2194560"/>
          </a:xfrm>
        </p:spPr>
        <p:txBody>
          <a:bodyPr/>
          <a:lstStyle>
            <a:lvl1pPr>
              <a:defRPr sz="2800"/>
            </a:lvl1pPr>
            <a:lvl2pPr>
              <a:defRPr sz="2800"/>
            </a:lvl2pPr>
            <a:lvl3pPr>
              <a:defRPr sz="2800"/>
            </a:lvl3pPr>
            <a:lvl4pPr>
              <a:defRPr sz="1800"/>
            </a:lvl4pPr>
          </a:lstStyle>
          <a:p>
            <a:pPr lvl="0"/>
            <a:r>
              <a:rPr lang="en-US"/>
              <a:t>Click to edit Master text styles</a:t>
            </a:r>
            <a:endParaRPr lang="en-US"/>
          </a:p>
          <a:p>
            <a:pPr lvl="1"/>
            <a:r>
              <a:rPr lang="en-US"/>
              <a:t>Second level</a:t>
            </a:r>
            <a:endParaRPr lang="en-US"/>
          </a:p>
          <a:p>
            <a:pPr lvl="2"/>
            <a:r>
              <a:rPr lang="en-US"/>
              <a:t>Third level</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1470025"/>
          </a:xfrm>
        </p:spPr>
        <p:txBody>
          <a:bodyPr/>
          <a:lstStyle>
            <a:lvl1pPr>
              <a:defRPr>
                <a:solidFill>
                  <a:srgbClr val="FF0000"/>
                </a:solidFill>
              </a:defRPr>
            </a:lvl1pPr>
          </a:lstStyle>
          <a:p>
            <a:r>
              <a:rPr lang="en-US"/>
              <a:t>Click to edit Master title style</a:t>
            </a:r>
            <a:endParaRPr lang="vi-VN"/>
          </a:p>
        </p:txBody>
      </p:sp>
      <p:sp>
        <p:nvSpPr>
          <p:cNvPr id="7" name="Content Placeholder 2"/>
          <p:cNvSpPr>
            <a:spLocks noGrp="1"/>
          </p:cNvSpPr>
          <p:nvPr>
            <p:ph idx="12"/>
          </p:nvPr>
        </p:nvSpPr>
        <p:spPr>
          <a:xfrm>
            <a:off x="4086803" y="3886200"/>
            <a:ext cx="3999344" cy="1752600"/>
          </a:xfrm>
        </p:spPr>
        <p:txBody>
          <a:bodyPr/>
          <a:lstStyle>
            <a:lvl1pPr>
              <a:spcBef>
                <a:spcPts val="30"/>
              </a:spcBef>
              <a:defRPr sz="1400">
                <a:solidFill>
                  <a:srgbClr val="0066FF"/>
                </a:solidFill>
              </a:defRPr>
            </a:lvl1pPr>
            <a:lvl2pPr>
              <a:defRPr sz="1400">
                <a:solidFill>
                  <a:srgbClr val="0066FF"/>
                </a:solidFill>
              </a:defRPr>
            </a:lvl2pPr>
            <a:lvl3pPr>
              <a:defRPr sz="1400">
                <a:solidFill>
                  <a:srgbClr val="0066FF"/>
                </a:solidFill>
              </a:defRPr>
            </a:lvl3pPr>
            <a:lvl4pPr>
              <a:defRPr sz="2800">
                <a:solidFill>
                  <a:srgbClr val="0066FF"/>
                </a:solidFill>
              </a:defRPr>
            </a:lvl4pPr>
          </a:lstStyle>
          <a:p>
            <a:pPr lvl="0"/>
            <a:r>
              <a:rPr lang="en-US"/>
              <a:t>Click to edit Master text styles</a:t>
            </a:r>
            <a:endParaRPr lang="en-US"/>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US"/>
              <a:t>Click to edit Master text styles</a:t>
            </a:r>
            <a:endParaRPr lang="en-US"/>
          </a:p>
          <a:p>
            <a:pPr marL="1143000" marR="0" lvl="2" indent="-228600" algn="l" defTabSz="914400" rtl="0" eaLnBrk="0" fontAlgn="base" latinLnBrk="0" hangingPunct="0">
              <a:lnSpc>
                <a:spcPct val="100000"/>
              </a:lnSpc>
              <a:spcBef>
                <a:spcPct val="20000"/>
              </a:spcBef>
              <a:spcAft>
                <a:spcPct val="0"/>
              </a:spcAft>
              <a:buClrTx/>
              <a:buSzTx/>
              <a:buFontTx/>
              <a:buChar char="•"/>
              <a:defRPr/>
            </a:pPr>
            <a:r>
              <a:rPr lang="en-US"/>
              <a:t>Click to edit Master text styles</a:t>
            </a:r>
            <a:endParaRPr lang="en-US"/>
          </a:p>
          <a:p>
            <a:pPr lvl="2"/>
            <a:endParaRPr lang="en-US"/>
          </a:p>
        </p:txBody>
      </p:sp>
      <p:sp>
        <p:nvSpPr>
          <p:cNvPr id="8" name="Content Placeholder 2"/>
          <p:cNvSpPr>
            <a:spLocks noGrp="1"/>
          </p:cNvSpPr>
          <p:nvPr>
            <p:ph idx="13"/>
          </p:nvPr>
        </p:nvSpPr>
        <p:spPr>
          <a:xfrm>
            <a:off x="0" y="3886200"/>
            <a:ext cx="3999344" cy="1752600"/>
          </a:xfrm>
        </p:spPr>
        <p:txBody>
          <a:bodyPr/>
          <a:lstStyle>
            <a:lvl1pPr>
              <a:spcBef>
                <a:spcPts val="30"/>
              </a:spcBef>
              <a:defRPr sz="1400">
                <a:solidFill>
                  <a:srgbClr val="0066FF"/>
                </a:solidFill>
              </a:defRPr>
            </a:lvl1pPr>
            <a:lvl2pPr>
              <a:defRPr sz="1400">
                <a:solidFill>
                  <a:srgbClr val="0066FF"/>
                </a:solidFill>
              </a:defRPr>
            </a:lvl2pPr>
            <a:lvl3pPr>
              <a:defRPr sz="1400">
                <a:solidFill>
                  <a:srgbClr val="0066FF"/>
                </a:solidFill>
              </a:defRPr>
            </a:lvl3pPr>
            <a:lvl4pPr>
              <a:defRPr sz="2800">
                <a:solidFill>
                  <a:srgbClr val="0066FF"/>
                </a:solidFill>
              </a:defRPr>
            </a:lvl4pPr>
          </a:lstStyle>
          <a:p>
            <a:pPr lvl="0"/>
            <a:r>
              <a:rPr lang="en-US"/>
              <a:t>Click to edit Master text styles</a:t>
            </a:r>
            <a:endParaRPr lang="en-US"/>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US"/>
              <a:t>Click to edit Master text styles</a:t>
            </a:r>
            <a:endParaRPr lang="en-US"/>
          </a:p>
          <a:p>
            <a:pPr marL="1143000" marR="0" lvl="2" indent="-228600" algn="l" defTabSz="914400" rtl="0" eaLnBrk="0" fontAlgn="base" latinLnBrk="0" hangingPunct="0">
              <a:lnSpc>
                <a:spcPct val="100000"/>
              </a:lnSpc>
              <a:spcBef>
                <a:spcPct val="20000"/>
              </a:spcBef>
              <a:spcAft>
                <a:spcPct val="0"/>
              </a:spcAft>
              <a:buClrTx/>
              <a:buSzTx/>
              <a:buFontTx/>
              <a:buChar char="•"/>
              <a:defRPr/>
            </a:pPr>
            <a:r>
              <a:rPr lang="en-US"/>
              <a:t>Click to edit Master text styles</a:t>
            </a:r>
            <a:endParaRPr lang="en-US"/>
          </a:p>
          <a:p>
            <a:pPr lvl="2"/>
            <a:endParaRPr lang="en-US"/>
          </a:p>
        </p:txBody>
      </p:sp>
      <p:sp>
        <p:nvSpPr>
          <p:cNvPr id="9" name="Content Placeholder 2"/>
          <p:cNvSpPr>
            <a:spLocks noGrp="1"/>
          </p:cNvSpPr>
          <p:nvPr>
            <p:ph idx="14"/>
          </p:nvPr>
        </p:nvSpPr>
        <p:spPr>
          <a:xfrm>
            <a:off x="8192656" y="3886200"/>
            <a:ext cx="3999344" cy="1752600"/>
          </a:xfrm>
        </p:spPr>
        <p:txBody>
          <a:bodyPr/>
          <a:lstStyle>
            <a:lvl1pPr>
              <a:spcBef>
                <a:spcPts val="30"/>
              </a:spcBef>
              <a:defRPr sz="1400">
                <a:solidFill>
                  <a:srgbClr val="0066FF"/>
                </a:solidFill>
              </a:defRPr>
            </a:lvl1pPr>
            <a:lvl2pPr>
              <a:defRPr sz="1400">
                <a:solidFill>
                  <a:srgbClr val="0066FF"/>
                </a:solidFill>
              </a:defRPr>
            </a:lvl2pPr>
            <a:lvl3pPr>
              <a:defRPr sz="1400">
                <a:solidFill>
                  <a:srgbClr val="0066FF"/>
                </a:solidFill>
              </a:defRPr>
            </a:lvl3pPr>
            <a:lvl4pPr>
              <a:defRPr sz="2800">
                <a:solidFill>
                  <a:srgbClr val="0066FF"/>
                </a:solidFill>
              </a:defRPr>
            </a:lvl4pPr>
          </a:lstStyle>
          <a:p>
            <a:pPr lvl="0"/>
            <a:r>
              <a:rPr lang="en-US"/>
              <a:t>Click to edit Master text styles</a:t>
            </a:r>
            <a:endParaRPr lang="en-US"/>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en-US"/>
              <a:t>Click to edit Master text styles</a:t>
            </a:r>
            <a:endParaRPr lang="en-US"/>
          </a:p>
          <a:p>
            <a:pPr marL="1143000" marR="0" lvl="2" indent="-228600" algn="l" defTabSz="914400" rtl="0" eaLnBrk="0" fontAlgn="base" latinLnBrk="0" hangingPunct="0">
              <a:lnSpc>
                <a:spcPct val="100000"/>
              </a:lnSpc>
              <a:spcBef>
                <a:spcPct val="20000"/>
              </a:spcBef>
              <a:spcAft>
                <a:spcPct val="0"/>
              </a:spcAft>
              <a:buClrTx/>
              <a:buSzTx/>
              <a:buFontTx/>
              <a:buChar char="•"/>
              <a:defRPr/>
            </a:pPr>
            <a:r>
              <a:rPr lang="en-US"/>
              <a:t>Click to edit Master text styles</a:t>
            </a:r>
            <a:endParaRPr lang="en-US"/>
          </a:p>
          <a:p>
            <a:pPr lvl="2"/>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Up Down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2103120"/>
          </a:xfrm>
        </p:spPr>
        <p:txBody>
          <a:bodyPr/>
          <a:lstStyle>
            <a:lvl1pPr>
              <a:defRPr sz="2800"/>
            </a:lvl1pPr>
            <a:lvl2pPr>
              <a:defRPr sz="2800"/>
            </a:lvl2pPr>
            <a:lvl3pPr>
              <a:defRPr sz="2800"/>
            </a:lvl3pPr>
            <a:lvl4pPr>
              <a:defRPr sz="2000"/>
            </a:lvl4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8" name="Content Placeholder 2"/>
          <p:cNvSpPr>
            <a:spLocks noGrp="1"/>
          </p:cNvSpPr>
          <p:nvPr>
            <p:ph idx="16"/>
          </p:nvPr>
        </p:nvSpPr>
        <p:spPr>
          <a:xfrm>
            <a:off x="609600" y="3781425"/>
            <a:ext cx="10972800" cy="2103120"/>
          </a:xfrm>
        </p:spPr>
        <p:txBody>
          <a:bodyPr/>
          <a:lstStyle>
            <a:lvl1pPr>
              <a:defRPr sz="2800"/>
            </a:lvl1pPr>
            <a:lvl2pPr>
              <a:defRPr sz="2800"/>
            </a:lvl2pPr>
            <a:lvl3pPr>
              <a:defRPr sz="2800"/>
            </a:lvl3pPr>
            <a:lvl4pPr>
              <a:defRPr sz="1800"/>
            </a:lvl4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4" name="Content Placeholder 2"/>
          <p:cNvSpPr>
            <a:spLocks noGrp="1"/>
          </p:cNvSpPr>
          <p:nvPr>
            <p:ph idx="17"/>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Up Down 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1336608"/>
          </a:xfrm>
        </p:spPr>
        <p:txBody>
          <a:bodyPr/>
          <a:lstStyle>
            <a:lvl1pPr>
              <a:defRPr sz="2800"/>
            </a:lvl1pPr>
            <a:lvl2pPr>
              <a:defRPr sz="2800"/>
            </a:lvl2pPr>
            <a:lvl3pPr>
              <a:defRPr sz="2800"/>
            </a:lvl3pPr>
            <a:lvl4pPr>
              <a:defRPr sz="2000"/>
            </a:lvl4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8" name="Content Placeholder 2"/>
          <p:cNvSpPr>
            <a:spLocks noGrp="1"/>
          </p:cNvSpPr>
          <p:nvPr>
            <p:ph idx="16"/>
          </p:nvPr>
        </p:nvSpPr>
        <p:spPr>
          <a:xfrm>
            <a:off x="609600" y="3119376"/>
            <a:ext cx="10972800" cy="3014661"/>
          </a:xfrm>
        </p:spPr>
        <p:txBody>
          <a:bodyPr/>
          <a:lstStyle>
            <a:lvl1pPr>
              <a:defRPr sz="2800"/>
            </a:lvl1pPr>
            <a:lvl2pPr>
              <a:defRPr sz="2800"/>
            </a:lvl2pPr>
            <a:lvl3pPr>
              <a:defRPr sz="2800"/>
            </a:lvl3pPr>
            <a:lvl4pPr>
              <a:defRPr sz="1800"/>
            </a:lvl4pPr>
          </a:lstStyle>
          <a:p>
            <a:pPr lvl="0"/>
            <a:r>
              <a:rPr lang="en-US"/>
              <a:t>Click to edit Master text styles</a:t>
            </a:r>
            <a:endParaRPr lang="en-US"/>
          </a:p>
          <a:p>
            <a:pPr lvl="1"/>
            <a:r>
              <a:rPr lang="en-US"/>
              <a:t>Second level</a:t>
            </a:r>
            <a:endParaRPr lang="en-US"/>
          </a:p>
          <a:p>
            <a:pPr lvl="2"/>
            <a:r>
              <a:rPr lang="en-US"/>
              <a:t>Third level</a:t>
            </a:r>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Up Down 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1336608"/>
          </a:xfrm>
        </p:spPr>
        <p:txBody>
          <a:bodyPr/>
          <a:lstStyle>
            <a:lvl1pPr>
              <a:defRPr sz="2800"/>
            </a:lvl1pPr>
            <a:lvl2pPr>
              <a:defRPr sz="2800"/>
            </a:lvl2pPr>
            <a:lvl3pPr>
              <a:defRPr sz="2800"/>
            </a:lvl3pPr>
            <a:lvl4pPr>
              <a:defRPr sz="2000"/>
            </a:lvl4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8" name="Content Placeholder 2"/>
          <p:cNvSpPr>
            <a:spLocks noGrp="1"/>
          </p:cNvSpPr>
          <p:nvPr>
            <p:ph idx="16"/>
          </p:nvPr>
        </p:nvSpPr>
        <p:spPr>
          <a:xfrm>
            <a:off x="609600" y="3119377"/>
            <a:ext cx="10972800" cy="2767688"/>
          </a:xfrm>
        </p:spPr>
        <p:txBody>
          <a:bodyPr/>
          <a:lstStyle>
            <a:lvl1pPr>
              <a:defRPr sz="2800"/>
            </a:lvl1pPr>
            <a:lvl2pPr>
              <a:defRPr sz="2800"/>
            </a:lvl2pPr>
            <a:lvl3pPr>
              <a:defRPr sz="2800"/>
            </a:lvl3pPr>
            <a:lvl4pPr>
              <a:defRPr sz="1800"/>
            </a:lvl4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4" name="Content Placeholder 2"/>
          <p:cNvSpPr>
            <a:spLocks noGrp="1"/>
          </p:cNvSpPr>
          <p:nvPr>
            <p:ph idx="17"/>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Up Down 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3017520"/>
          </a:xfrm>
        </p:spPr>
        <p:txBody>
          <a:bodyPr/>
          <a:lstStyle>
            <a:lvl1pPr>
              <a:defRPr sz="2800"/>
            </a:lvl1pPr>
            <a:lvl2pPr>
              <a:defRPr sz="2800"/>
            </a:lvl2pPr>
            <a:lvl3pPr>
              <a:defRPr sz="2800"/>
            </a:lvl3pPr>
            <a:lvl4pPr>
              <a:defRPr sz="2000"/>
            </a:lvl4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8" name="Content Placeholder 2"/>
          <p:cNvSpPr>
            <a:spLocks noGrp="1"/>
          </p:cNvSpPr>
          <p:nvPr>
            <p:ph idx="16"/>
          </p:nvPr>
        </p:nvSpPr>
        <p:spPr>
          <a:xfrm>
            <a:off x="609600" y="4726052"/>
            <a:ext cx="10972800" cy="1335024"/>
          </a:xfrm>
        </p:spPr>
        <p:txBody>
          <a:bodyPr/>
          <a:lstStyle>
            <a:lvl1pPr>
              <a:defRPr sz="2800"/>
            </a:lvl1pPr>
            <a:lvl2pPr>
              <a:defRPr sz="2800"/>
            </a:lvl2pPr>
            <a:lvl3pPr>
              <a:defRPr sz="2800"/>
            </a:lvl3pPr>
            <a:lvl4pPr>
              <a:defRPr sz="1800"/>
            </a:lvl4pPr>
          </a:lstStyle>
          <a:p>
            <a:pPr lvl="0"/>
            <a:r>
              <a:rPr lang="en-US"/>
              <a:t>Click to edit Master text styles</a:t>
            </a:r>
            <a:endParaRPr lang="en-US"/>
          </a:p>
          <a:p>
            <a:pPr lvl="1"/>
            <a:r>
              <a:rPr lang="en-US"/>
              <a:t>Second level</a:t>
            </a:r>
            <a:endParaRPr lang="en-US"/>
          </a:p>
          <a:p>
            <a:pPr lvl="2"/>
            <a:r>
              <a:rPr lang="en-US"/>
              <a:t>Third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Up Down 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2819397"/>
          </a:xfrm>
        </p:spPr>
        <p:txBody>
          <a:bodyPr/>
          <a:lstStyle>
            <a:lvl1pPr>
              <a:defRPr sz="2800"/>
            </a:lvl1pPr>
            <a:lvl2pPr>
              <a:defRPr sz="2800"/>
            </a:lvl2pPr>
            <a:lvl3pPr>
              <a:defRPr sz="2800"/>
            </a:lvl3pPr>
            <a:lvl4pPr>
              <a:defRPr sz="2000"/>
            </a:lvl4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8" name="Content Placeholder 2"/>
          <p:cNvSpPr>
            <a:spLocks noGrp="1"/>
          </p:cNvSpPr>
          <p:nvPr>
            <p:ph idx="16"/>
          </p:nvPr>
        </p:nvSpPr>
        <p:spPr>
          <a:xfrm>
            <a:off x="609600" y="4552950"/>
            <a:ext cx="10972800" cy="1335024"/>
          </a:xfrm>
        </p:spPr>
        <p:txBody>
          <a:bodyPr/>
          <a:lstStyle>
            <a:lvl1pPr>
              <a:defRPr sz="2800"/>
            </a:lvl1pPr>
            <a:lvl2pPr>
              <a:defRPr sz="2800"/>
            </a:lvl2pPr>
            <a:lvl3pPr>
              <a:defRPr sz="2800"/>
            </a:lvl3pPr>
            <a:lvl4pPr>
              <a:defRPr sz="1800"/>
            </a:lvl4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4" name="Content Placeholder 2"/>
          <p:cNvSpPr>
            <a:spLocks noGrp="1"/>
          </p:cNvSpPr>
          <p:nvPr>
            <p:ph idx="17"/>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ird Content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0" y="1600202"/>
            <a:ext cx="3962400" cy="4572000"/>
          </a:xfrm>
        </p:spPr>
        <p:txBody>
          <a:bodyPr/>
          <a:lstStyle>
            <a:lvl1pPr>
              <a:defRPr sz="2800"/>
            </a:lvl1pPr>
            <a:lvl2pPr>
              <a:defRPr sz="2800"/>
            </a:lvl2pPr>
            <a:lvl3pPr>
              <a:defRPr sz="2800"/>
            </a:lvl3pPr>
            <a:lvl4pPr>
              <a:defRPr sz="2800"/>
            </a:lvl4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7" name="Content Placeholder 2"/>
          <p:cNvSpPr>
            <a:spLocks noGrp="1"/>
          </p:cNvSpPr>
          <p:nvPr>
            <p:ph idx="17"/>
          </p:nvPr>
        </p:nvSpPr>
        <p:spPr>
          <a:xfrm>
            <a:off x="8229600" y="1600200"/>
            <a:ext cx="3962400" cy="4572000"/>
          </a:xfrm>
        </p:spPr>
        <p:txBody>
          <a:bodyPr/>
          <a:lstStyle>
            <a:lvl1pPr>
              <a:defRPr sz="2800"/>
            </a:lvl1pPr>
            <a:lvl2pPr>
              <a:defRPr sz="2800"/>
            </a:lvl2pPr>
            <a:lvl3pPr>
              <a:defRPr sz="2800"/>
            </a:lvl3pPr>
            <a:lvl4pPr>
              <a:defRPr sz="2800"/>
            </a:lvl4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9" name="Content Placeholder 2"/>
          <p:cNvSpPr>
            <a:spLocks noGrp="1"/>
          </p:cNvSpPr>
          <p:nvPr>
            <p:ph idx="18"/>
          </p:nvPr>
        </p:nvSpPr>
        <p:spPr>
          <a:xfrm>
            <a:off x="4114800" y="1600200"/>
            <a:ext cx="3962400" cy="4572000"/>
          </a:xfrm>
        </p:spPr>
        <p:txBody>
          <a:bodyPr/>
          <a:lstStyle>
            <a:lvl1pPr>
              <a:defRPr sz="2800"/>
            </a:lvl1pPr>
            <a:lvl2pPr>
              <a:defRPr sz="2800"/>
            </a:lvl2pPr>
            <a:lvl3pPr>
              <a:defRPr sz="2800"/>
            </a:lvl3pPr>
            <a:lvl4pPr>
              <a:defRPr sz="2800"/>
            </a:lvl4pPr>
          </a:lstStyle>
          <a:p>
            <a:pPr lvl="0"/>
            <a:r>
              <a:rPr lang="en-US"/>
              <a:t>Click to edit Master text styles</a:t>
            </a:r>
            <a:endParaRPr lang="en-US"/>
          </a:p>
          <a:p>
            <a:pPr lvl="1"/>
            <a:r>
              <a:rPr lang="en-US"/>
              <a:t>Second level</a:t>
            </a:r>
            <a:endParaRPr lang="en-US"/>
          </a:p>
          <a:p>
            <a:pPr lvl="2"/>
            <a:r>
              <a:rPr lang="en-US"/>
              <a:t>Third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ird Content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0" y="1600202"/>
            <a:ext cx="3962400" cy="4286862"/>
          </a:xfrm>
        </p:spPr>
        <p:txBody>
          <a:bodyPr/>
          <a:lstStyle>
            <a:lvl1pPr>
              <a:defRPr sz="2800"/>
            </a:lvl1pPr>
            <a:lvl2pPr>
              <a:defRPr sz="2800"/>
            </a:lvl2pPr>
            <a:lvl3pPr>
              <a:defRPr sz="2800"/>
            </a:lvl3pPr>
            <a:lvl4pPr>
              <a:defRPr sz="2800"/>
            </a:lvl4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8" name="Content Placeholder 2"/>
          <p:cNvSpPr>
            <a:spLocks noGrp="1"/>
          </p:cNvSpPr>
          <p:nvPr>
            <p:ph idx="16"/>
          </p:nvPr>
        </p:nvSpPr>
        <p:spPr>
          <a:xfrm>
            <a:off x="0" y="5887064"/>
            <a:ext cx="121920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endParaRPr lang="en-US"/>
          </a:p>
        </p:txBody>
      </p:sp>
      <p:sp>
        <p:nvSpPr>
          <p:cNvPr id="7" name="Content Placeholder 2"/>
          <p:cNvSpPr>
            <a:spLocks noGrp="1"/>
          </p:cNvSpPr>
          <p:nvPr>
            <p:ph idx="17"/>
          </p:nvPr>
        </p:nvSpPr>
        <p:spPr>
          <a:xfrm>
            <a:off x="8229600" y="1600200"/>
            <a:ext cx="3962400" cy="4286862"/>
          </a:xfrm>
        </p:spPr>
        <p:txBody>
          <a:bodyPr/>
          <a:lstStyle>
            <a:lvl1pPr>
              <a:defRPr sz="2800"/>
            </a:lvl1pPr>
            <a:lvl2pPr>
              <a:defRPr sz="2800"/>
            </a:lvl2pPr>
            <a:lvl3pPr>
              <a:defRPr sz="2800"/>
            </a:lvl3pPr>
            <a:lvl4pPr>
              <a:defRPr sz="2800"/>
            </a:lvl4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9" name="Content Placeholder 2"/>
          <p:cNvSpPr>
            <a:spLocks noGrp="1"/>
          </p:cNvSpPr>
          <p:nvPr>
            <p:ph idx="18"/>
          </p:nvPr>
        </p:nvSpPr>
        <p:spPr>
          <a:xfrm>
            <a:off x="4114800" y="1600200"/>
            <a:ext cx="3962400" cy="4286862"/>
          </a:xfrm>
        </p:spPr>
        <p:txBody>
          <a:bodyPr/>
          <a:lstStyle>
            <a:lvl1pPr>
              <a:defRPr sz="2800"/>
            </a:lvl1pPr>
            <a:lvl2pPr>
              <a:defRPr sz="2800"/>
            </a:lvl2pPr>
            <a:lvl3pPr>
              <a:defRPr sz="2800"/>
            </a:lvl3pPr>
            <a:lvl4pPr>
              <a:defRPr sz="2800"/>
            </a:lvl4pPr>
          </a:lstStyle>
          <a:p>
            <a:pPr lvl="0"/>
            <a:r>
              <a:rPr lang="en-US"/>
              <a:t>Click to edit Master text styles</a:t>
            </a:r>
            <a:endParaRPr lang="en-US"/>
          </a:p>
          <a:p>
            <a:pPr lvl="1"/>
            <a:r>
              <a:rPr lang="en-US"/>
              <a:t>Second level</a:t>
            </a:r>
            <a:endParaRPr lang="en-US"/>
          </a:p>
          <a:p>
            <a:pPr lvl="2"/>
            <a:r>
              <a:rPr lang="en-US"/>
              <a:t>Third level</a:t>
            </a:r>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ur Content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7" name="Content Placeholder 2"/>
          <p:cNvSpPr>
            <a:spLocks noGrp="1"/>
          </p:cNvSpPr>
          <p:nvPr>
            <p:ph sz="half" idx="12"/>
          </p:nvPr>
        </p:nvSpPr>
        <p:spPr>
          <a:xfrm>
            <a:off x="0" y="3886200"/>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9" name="Content Placeholder 2"/>
          <p:cNvSpPr>
            <a:spLocks noGrp="1"/>
          </p:cNvSpPr>
          <p:nvPr>
            <p:ph sz="half" idx="13"/>
          </p:nvPr>
        </p:nvSpPr>
        <p:spPr>
          <a:xfrm>
            <a:off x="6197600" y="1608826"/>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10" name="Content Placeholder 2"/>
          <p:cNvSpPr>
            <a:spLocks noGrp="1"/>
          </p:cNvSpPr>
          <p:nvPr>
            <p:ph sz="half" idx="14"/>
          </p:nvPr>
        </p:nvSpPr>
        <p:spPr>
          <a:xfrm>
            <a:off x="6197600" y="3894825"/>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vi-VN"/>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our Content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p:txBody>
      </p:sp>
      <p:sp>
        <p:nvSpPr>
          <p:cNvPr id="7" name="Content Placeholder 2"/>
          <p:cNvSpPr>
            <a:spLocks noGrp="1"/>
          </p:cNvSpPr>
          <p:nvPr>
            <p:ph sz="half" idx="12"/>
          </p:nvPr>
        </p:nvSpPr>
        <p:spPr>
          <a:xfrm>
            <a:off x="30988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p:txBody>
      </p:sp>
      <p:sp>
        <p:nvSpPr>
          <p:cNvPr id="8" name="Content Placeholder 2"/>
          <p:cNvSpPr>
            <a:spLocks noGrp="1"/>
          </p:cNvSpPr>
          <p:nvPr>
            <p:ph sz="half" idx="13"/>
          </p:nvPr>
        </p:nvSpPr>
        <p:spPr>
          <a:xfrm>
            <a:off x="62103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p:txBody>
      </p:sp>
      <p:sp>
        <p:nvSpPr>
          <p:cNvPr id="9" name="Content Placeholder 2"/>
          <p:cNvSpPr>
            <a:spLocks noGrp="1"/>
          </p:cNvSpPr>
          <p:nvPr>
            <p:ph sz="half" idx="14"/>
          </p:nvPr>
        </p:nvSpPr>
        <p:spPr>
          <a:xfrm>
            <a:off x="93472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our Content 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0"/>
            <a:ext cx="2844800" cy="4288536"/>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p:txBody>
      </p:sp>
      <p:sp>
        <p:nvSpPr>
          <p:cNvPr id="7" name="Content Placeholder 2"/>
          <p:cNvSpPr>
            <a:spLocks noGrp="1"/>
          </p:cNvSpPr>
          <p:nvPr>
            <p:ph sz="half" idx="12"/>
          </p:nvPr>
        </p:nvSpPr>
        <p:spPr>
          <a:xfrm>
            <a:off x="3098800" y="1600200"/>
            <a:ext cx="2844800" cy="4288536"/>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p:txBody>
      </p:sp>
      <p:sp>
        <p:nvSpPr>
          <p:cNvPr id="8" name="Content Placeholder 2"/>
          <p:cNvSpPr>
            <a:spLocks noGrp="1"/>
          </p:cNvSpPr>
          <p:nvPr>
            <p:ph sz="half" idx="13"/>
          </p:nvPr>
        </p:nvSpPr>
        <p:spPr>
          <a:xfrm>
            <a:off x="6210300" y="1600200"/>
            <a:ext cx="2844800" cy="4288536"/>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p:txBody>
      </p:sp>
      <p:sp>
        <p:nvSpPr>
          <p:cNvPr id="9" name="Content Placeholder 2"/>
          <p:cNvSpPr>
            <a:spLocks noGrp="1"/>
          </p:cNvSpPr>
          <p:nvPr>
            <p:ph sz="half" idx="14"/>
          </p:nvPr>
        </p:nvSpPr>
        <p:spPr>
          <a:xfrm>
            <a:off x="9347200" y="1600200"/>
            <a:ext cx="2844800" cy="4288536"/>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p:txBody>
      </p:sp>
      <p:sp>
        <p:nvSpPr>
          <p:cNvPr id="4" name="Content Placeholder 2"/>
          <p:cNvSpPr>
            <a:spLocks noGrp="1"/>
          </p:cNvSpPr>
          <p:nvPr>
            <p:ph idx="16"/>
          </p:nvPr>
        </p:nvSpPr>
        <p:spPr>
          <a:xfrm>
            <a:off x="0" y="5887064"/>
            <a:ext cx="121920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32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our Content 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8077200" cy="990599"/>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en-US"/>
          </a:p>
        </p:txBody>
      </p:sp>
      <p:sp>
        <p:nvSpPr>
          <p:cNvPr id="4" name="Content Placeholder 3"/>
          <p:cNvSpPr>
            <a:spLocks noGrp="1"/>
          </p:cNvSpPr>
          <p:nvPr>
            <p:ph sz="half" idx="2"/>
          </p:nvPr>
        </p:nvSpPr>
        <p:spPr>
          <a:xfrm>
            <a:off x="8763000" y="1600201"/>
            <a:ext cx="2819400" cy="990599"/>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1" name="Content Placeholder 2"/>
          <p:cNvSpPr>
            <a:spLocks noGrp="1"/>
          </p:cNvSpPr>
          <p:nvPr>
            <p:ph sz="half" idx="12"/>
          </p:nvPr>
        </p:nvSpPr>
        <p:spPr>
          <a:xfrm>
            <a:off x="609600" y="2680855"/>
            <a:ext cx="8077200" cy="900545"/>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en-US"/>
          </a:p>
        </p:txBody>
      </p:sp>
      <p:sp>
        <p:nvSpPr>
          <p:cNvPr id="22" name="Content Placeholder 3"/>
          <p:cNvSpPr>
            <a:spLocks noGrp="1"/>
          </p:cNvSpPr>
          <p:nvPr>
            <p:ph sz="half" idx="13"/>
          </p:nvPr>
        </p:nvSpPr>
        <p:spPr>
          <a:xfrm>
            <a:off x="8763000" y="2680855"/>
            <a:ext cx="2819400" cy="900545"/>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3" name="Content Placeholder 2"/>
          <p:cNvSpPr>
            <a:spLocks noGrp="1"/>
          </p:cNvSpPr>
          <p:nvPr>
            <p:ph sz="half" idx="14"/>
          </p:nvPr>
        </p:nvSpPr>
        <p:spPr>
          <a:xfrm>
            <a:off x="609600" y="3733801"/>
            <a:ext cx="8077200" cy="990599"/>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en-US"/>
          </a:p>
        </p:txBody>
      </p:sp>
      <p:sp>
        <p:nvSpPr>
          <p:cNvPr id="24" name="Content Placeholder 3"/>
          <p:cNvSpPr>
            <a:spLocks noGrp="1"/>
          </p:cNvSpPr>
          <p:nvPr>
            <p:ph sz="half" idx="15"/>
          </p:nvPr>
        </p:nvSpPr>
        <p:spPr>
          <a:xfrm>
            <a:off x="8763000" y="3733801"/>
            <a:ext cx="2819400" cy="990599"/>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5" name="Content Placeholder 2"/>
          <p:cNvSpPr>
            <a:spLocks noGrp="1"/>
          </p:cNvSpPr>
          <p:nvPr>
            <p:ph sz="half" idx="16"/>
          </p:nvPr>
        </p:nvSpPr>
        <p:spPr>
          <a:xfrm>
            <a:off x="609600" y="4814455"/>
            <a:ext cx="8077200" cy="900545"/>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en-US"/>
          </a:p>
        </p:txBody>
      </p:sp>
      <p:sp>
        <p:nvSpPr>
          <p:cNvPr id="26" name="Content Placeholder 3"/>
          <p:cNvSpPr>
            <a:spLocks noGrp="1"/>
          </p:cNvSpPr>
          <p:nvPr>
            <p:ph sz="half" idx="17"/>
          </p:nvPr>
        </p:nvSpPr>
        <p:spPr>
          <a:xfrm>
            <a:off x="8763000" y="4814455"/>
            <a:ext cx="2819400" cy="900545"/>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endParaRPr 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reative 01">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1066801"/>
            <a:ext cx="5994400"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8" name="Content Placeholder 3"/>
          <p:cNvSpPr>
            <a:spLocks noGrp="1"/>
          </p:cNvSpPr>
          <p:nvPr>
            <p:ph sz="half" idx="12"/>
          </p:nvPr>
        </p:nvSpPr>
        <p:spPr>
          <a:xfrm>
            <a:off x="6197600" y="0"/>
            <a:ext cx="5994400" cy="914401"/>
          </a:xfrm>
          <a:solidFill>
            <a:srgbClr val="00B0F0"/>
          </a:solidFill>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vi-VN"/>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reative 02">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1066801"/>
            <a:ext cx="3022600"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vi-VN"/>
          </a:p>
        </p:txBody>
      </p:sp>
      <p:sp>
        <p:nvSpPr>
          <p:cNvPr id="8" name="Content Placeholder 3"/>
          <p:cNvSpPr>
            <a:spLocks noGrp="1"/>
          </p:cNvSpPr>
          <p:nvPr>
            <p:ph sz="half" idx="12"/>
          </p:nvPr>
        </p:nvSpPr>
        <p:spPr>
          <a:xfrm>
            <a:off x="6197600" y="0"/>
            <a:ext cx="5994400" cy="914401"/>
          </a:xfrm>
          <a:solidFill>
            <a:srgbClr val="00B0F0"/>
          </a:solidFill>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vi-VN"/>
          </a:p>
        </p:txBody>
      </p:sp>
      <p:sp>
        <p:nvSpPr>
          <p:cNvPr id="7" name="Content Placeholder 3"/>
          <p:cNvSpPr>
            <a:spLocks noGrp="1"/>
          </p:cNvSpPr>
          <p:nvPr>
            <p:ph sz="half" idx="13"/>
          </p:nvPr>
        </p:nvSpPr>
        <p:spPr>
          <a:xfrm>
            <a:off x="9239864" y="1066800"/>
            <a:ext cx="2952136"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vi-VN"/>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reative 03">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914400"/>
            <a:ext cx="5994400" cy="5257800"/>
          </a:xfrm>
          <a:solidFill>
            <a:schemeClr val="bg1"/>
          </a:solidFill>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vi-VN"/>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reative 04">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0"/>
            <a:ext cx="5994400" cy="6172200"/>
          </a:xfrm>
          <a:solidFill>
            <a:schemeClr val="bg1"/>
          </a:solidFill>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vi-VN"/>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 y="2130426"/>
            <a:ext cx="11811000" cy="3508374"/>
          </a:xfrm>
        </p:spPr>
        <p:txBody>
          <a:bodyPr/>
          <a:lstStyle>
            <a:lvl1pPr>
              <a:defRPr sz="2000"/>
            </a:lvl1pPr>
          </a:lstStyle>
          <a:p>
            <a:r>
              <a:rPr lang="en-US" sz="4800"/>
              <a:t>Cảm ơn quí vị đã lắng nghe</a:t>
            </a:r>
            <a:br>
              <a:rPr lang="en-US" sz="4800"/>
            </a:br>
            <a:br>
              <a:rPr lang="en-US" sz="4800"/>
            </a:br>
            <a:r>
              <a:rPr lang="en-US" sz="4800">
                <a:solidFill>
                  <a:srgbClr val="0066FF"/>
                </a:solidFill>
              </a:rPr>
              <a:t>ĐẠI HỌC QUỐC GIA TP.HCM</a:t>
            </a:r>
            <a:br>
              <a:rPr lang="en-US" sz="4800">
                <a:solidFill>
                  <a:srgbClr val="0066FF"/>
                </a:solidFill>
              </a:rPr>
            </a:br>
            <a:r>
              <a:rPr lang="en-US" sz="4400">
                <a:solidFill>
                  <a:srgbClr val="FF0000"/>
                </a:solidFill>
              </a:rPr>
              <a:t>TR</a:t>
            </a:r>
            <a:r>
              <a:rPr lang="vi-VN" sz="4400">
                <a:solidFill>
                  <a:srgbClr val="FF0000"/>
                </a:solidFill>
              </a:rPr>
              <a:t>Ư</a:t>
            </a:r>
            <a:r>
              <a:rPr lang="en-US" sz="4400">
                <a:solidFill>
                  <a:srgbClr val="FF0000"/>
                </a:solidFill>
              </a:rPr>
              <a:t>ỜNG ĐH CÔNG NGHỆ THÔNG TIN</a:t>
            </a:r>
            <a:br>
              <a:rPr lang="en-US" sz="4400">
                <a:solidFill>
                  <a:srgbClr val="FF0000"/>
                </a:solidFill>
              </a:rPr>
            </a:br>
            <a:r>
              <a:rPr lang="en-US" sz="4400">
                <a:solidFill>
                  <a:srgbClr val="0066FF"/>
                </a:solidFill>
              </a:rPr>
              <a:t>TOÀN DIỆN – SÁNG TẠO – PHỤNG SỰ</a:t>
            </a:r>
            <a:r>
              <a:rPr lang="en-US" sz="4400"/>
              <a:t> </a:t>
            </a:r>
            <a:endParaRPr lang="vi-V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stStyle>
          <a:p>
            <a:pPr lvl="0"/>
            <a:r>
              <a:rPr lang="en-US"/>
              <a:t>Click to edit Master text styles</a:t>
            </a:r>
            <a:endParaRPr lang="en-US"/>
          </a:p>
          <a:p>
            <a:pPr lvl="1"/>
            <a:r>
              <a:rPr lang="en-US"/>
              <a:t>Second level</a:t>
            </a:r>
            <a:endParaRPr lang="en-US"/>
          </a:p>
          <a:p>
            <a:pPr lvl="2"/>
            <a:r>
              <a:rPr lang="en-US"/>
              <a:t>Third level</a:t>
            </a:r>
            <a:endParaRPr lang="vi-V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4286862"/>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8" name="Content Placeholder 2"/>
          <p:cNvSpPr>
            <a:spLocks noGrp="1"/>
          </p:cNvSpPr>
          <p:nvPr>
            <p:ph idx="16"/>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marL="514350" indent="-514350">
              <a:buFont typeface="+mj-lt"/>
              <a:buAutoNum type="arabicPeriod"/>
              <a:defRPr sz="2800">
                <a:solidFill>
                  <a:schemeClr val="tx1"/>
                </a:solidFill>
                <a:latin typeface="Consolas" panose="020B0609020204030204" pitchFamily="49" charset="0"/>
                <a:cs typeface="Courier New" panose="02070309020205020404" pitchFamily="49" charset="0"/>
              </a:defRPr>
            </a:lvl1pPr>
            <a:lvl2pPr>
              <a:defRPr sz="2800"/>
            </a:lvl2pPr>
            <a:lvl3pPr>
              <a:defRPr sz="2800"/>
            </a:lvl3pPr>
            <a:lvl4pPr>
              <a:defRPr sz="2400"/>
            </a:lvl4pPr>
            <a:lvl5pPr>
              <a:defRPr sz="2400"/>
            </a:lvl5pPr>
          </a:lstStyle>
          <a:p>
            <a:pPr lvl="0"/>
            <a:r>
              <a:rPr lang="en-US"/>
              <a:t>Click to edit Master text styles</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10972800" cy="4286863"/>
          </a:xfrm>
        </p:spPr>
        <p:txBody>
          <a:bodyPr/>
          <a:lstStyle>
            <a:lvl1pPr marL="514350" indent="-514350">
              <a:buFont typeface="+mj-lt"/>
              <a:buAutoNum type="arabicPeriod"/>
              <a:defRPr sz="2800">
                <a:solidFill>
                  <a:schemeClr val="tx1"/>
                </a:solidFill>
                <a:latin typeface="Consolas" panose="020B0609020204030204" pitchFamily="49" charset="0"/>
                <a:cs typeface="Courier New" panose="02070309020205020404" pitchFamily="49" charset="0"/>
              </a:defRPr>
            </a:lvl1pPr>
            <a:lvl2pPr>
              <a:defRPr sz="2800"/>
            </a:lvl2pPr>
            <a:lvl3pPr>
              <a:defRPr sz="2800"/>
            </a:lvl3pPr>
            <a:lvl4pPr>
              <a:defRPr sz="2400"/>
            </a:lvl4pPr>
            <a:lvl5pPr>
              <a:defRPr sz="2400"/>
            </a:lvl5pPr>
          </a:lstStyle>
          <a:p>
            <a:pPr lvl="0"/>
            <a:r>
              <a:rPr lang="en-US"/>
              <a:t>Click to edit Master text styles</a:t>
            </a:r>
            <a:endParaRPr lang="en-US"/>
          </a:p>
        </p:txBody>
      </p:sp>
      <p:sp>
        <p:nvSpPr>
          <p:cNvPr id="4" name="Content Placeholder 2"/>
          <p:cNvSpPr>
            <a:spLocks noGrp="1"/>
          </p:cNvSpPr>
          <p:nvPr>
            <p:ph idx="16"/>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marL="514350" indent="-514350">
              <a:buFont typeface="+mj-lt"/>
              <a:buAutoNum type="arabicPeriod"/>
              <a:defRPr sz="2800">
                <a:solidFill>
                  <a:srgbClr val="0066FF"/>
                </a:solidFill>
                <a:latin typeface="Consolas" panose="020B0609020204030204" pitchFamily="49" charset="0"/>
                <a:cs typeface="Courier New" panose="02070309020205020404" pitchFamily="49" charset="0"/>
              </a:defRPr>
            </a:lvl1pPr>
            <a:lvl2pPr>
              <a:defRPr sz="2800"/>
            </a:lvl2pPr>
            <a:lvl3pPr>
              <a:defRPr sz="2800"/>
            </a:lvl3pPr>
            <a:lvl4pPr>
              <a:defRPr sz="2400"/>
            </a:lvl4pPr>
            <a:lvl5pPr>
              <a:defRPr sz="2400"/>
            </a:lvl5pPr>
          </a:lstStyle>
          <a:p>
            <a:pPr lvl="0"/>
            <a:r>
              <a:rPr lang="en-US"/>
              <a:t>Click to edit Master text styles</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9" Type="http://schemas.openxmlformats.org/officeDocument/2006/relationships/theme" Target="../theme/theme1.xml"/><Relationship Id="rId48" Type="http://schemas.openxmlformats.org/officeDocument/2006/relationships/image" Target="../media/image1.png"/><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8">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t>Click to edit Master title style</a:t>
            </a:r>
            <a:endParaRPr lang="en-US"/>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8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hyperlink" Target="https://app.diagrams.net/#G1pLtwHz5snNNwpSCKEjV10cUihnsZsA9b#%7B%22pageId%22%3A%22Pv9R_2MxOmbe-sRRUb31%22%7D" TargetMode="External"/><Relationship Id="rId1" Type="http://schemas.openxmlformats.org/officeDocument/2006/relationships/hyperlink" Target="https://app.diagrams.net/#G1pLtwHz5snNNwpSCKEjV10cUihnsZsA9b#%7B%22pageId%22%3A%22TB5BuptSwZwYlE-cOiG2%22%7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10335"/>
            <a:ext cx="11582400" cy="1470025"/>
          </a:xfrm>
        </p:spPr>
        <p:txBody>
          <a:bodyPr/>
          <a:lstStyle/>
          <a:p>
            <a:r>
              <a:rPr lang="vi-VN" dirty="0"/>
              <a:t>BÁO </a:t>
            </a:r>
            <a:r>
              <a:rPr lang="vi-VN"/>
              <a:t>CÁO</a:t>
            </a:r>
            <a:endParaRPr lang="en-US" dirty="0"/>
          </a:p>
        </p:txBody>
      </p:sp>
      <p:sp>
        <p:nvSpPr>
          <p:cNvPr id="4" name="Title 1"/>
          <p:cNvSpPr txBox="1"/>
          <p:nvPr/>
        </p:nvSpPr>
        <p:spPr bwMode="auto">
          <a:xfrm>
            <a:off x="457200" y="2980360"/>
            <a:ext cx="1158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r>
              <a:rPr lang="vi-VN" sz="3600" kern="0" dirty="0"/>
              <a:t>KHÓA LUẬN TỐT NGHIỆP – SE505.P11</a:t>
            </a:r>
            <a:endParaRPr lang="en-US" sz="3600" kern="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IV. Thiết kế hệ thống</a:t>
            </a:r>
            <a:endParaRPr lang="en-US" dirty="0"/>
          </a:p>
        </p:txBody>
      </p:sp>
      <p:sp>
        <p:nvSpPr>
          <p:cNvPr id="2" name="Content Placeholder 1"/>
          <p:cNvSpPr>
            <a:spLocks noGrp="1"/>
          </p:cNvSpPr>
          <p:nvPr>
            <p:ph sz="half" idx="2"/>
          </p:nvPr>
        </p:nvSpPr>
        <p:spPr>
          <a:xfrm>
            <a:off x="762000" y="2667000"/>
            <a:ext cx="2660015" cy="1362710"/>
          </a:xfrm>
        </p:spPr>
        <p:txBody>
          <a:bodyPr/>
          <a:lstStyle/>
          <a:p>
            <a:pPr marL="0" indent="0">
              <a:buNone/>
            </a:pPr>
            <a:r>
              <a:rPr lang="vi-VN" dirty="0">
                <a:solidFill>
                  <a:srgbClr val="FF0000"/>
                </a:solidFill>
              </a:rPr>
              <a:t>Kiến trúc của hệ thống (Client-</a:t>
            </a:r>
            <a:r>
              <a:rPr lang="vi-VN" dirty="0">
                <a:solidFill>
                  <a:srgbClr val="FF0000"/>
                </a:solidFill>
              </a:rPr>
              <a:t>Server)</a:t>
            </a:r>
            <a:endParaRPr lang="vi-VN" dirty="0">
              <a:solidFill>
                <a:srgbClr val="FF0000"/>
              </a:solidFill>
            </a:endParaRPr>
          </a:p>
        </p:txBody>
      </p:sp>
      <p:pic>
        <p:nvPicPr>
          <p:cNvPr id="6" name="Picture 5"/>
          <p:cNvPicPr>
            <a:picLocks noChangeAspect="1"/>
          </p:cNvPicPr>
          <p:nvPr/>
        </p:nvPicPr>
        <p:blipFill>
          <a:blip r:embed="rId1"/>
          <a:stretch>
            <a:fillRect/>
          </a:stretch>
        </p:blipFill>
        <p:spPr>
          <a:xfrm>
            <a:off x="4800600" y="1219200"/>
            <a:ext cx="4702810" cy="4845685"/>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IV. Thiết kế hệ thống</a:t>
            </a:r>
            <a:endParaRPr lang="en-US" dirty="0"/>
          </a:p>
        </p:txBody>
      </p:sp>
      <p:sp>
        <p:nvSpPr>
          <p:cNvPr id="2" name="Content Placeholder 1"/>
          <p:cNvSpPr>
            <a:spLocks noGrp="1"/>
          </p:cNvSpPr>
          <p:nvPr>
            <p:ph sz="half" idx="2"/>
          </p:nvPr>
        </p:nvSpPr>
        <p:spPr>
          <a:xfrm>
            <a:off x="685800" y="1371600"/>
            <a:ext cx="7021830" cy="1362710"/>
          </a:xfrm>
        </p:spPr>
        <p:txBody>
          <a:bodyPr/>
          <a:lstStyle/>
          <a:p>
            <a:pPr marL="0" indent="0">
              <a:buNone/>
            </a:pPr>
            <a:r>
              <a:rPr lang="vi-VN" dirty="0">
                <a:solidFill>
                  <a:srgbClr val="FF0000"/>
                </a:solidFill>
              </a:rPr>
              <a:t>Lược đồ cơ sở dữ liệu: </a:t>
            </a:r>
            <a:r>
              <a:rPr lang="vi-VN" dirty="0">
                <a:solidFill>
                  <a:srgbClr val="FF0000"/>
                </a:solidFill>
                <a:hlinkClick r:id="rId1" action="ppaction://hlinkfile"/>
              </a:rPr>
              <a:t>Click để xem</a:t>
            </a:r>
            <a:endParaRPr lang="vi-VN" dirty="0">
              <a:solidFill>
                <a:srgbClr val="FF0000"/>
              </a:solidFill>
            </a:endParaRPr>
          </a:p>
        </p:txBody>
      </p:sp>
      <p:sp>
        <p:nvSpPr>
          <p:cNvPr id="3" name="Content Placeholder 1"/>
          <p:cNvSpPr>
            <a:spLocks noGrp="1"/>
          </p:cNvSpPr>
          <p:nvPr/>
        </p:nvSpPr>
        <p:spPr>
          <a:xfrm>
            <a:off x="609600" y="2209800"/>
            <a:ext cx="10982960" cy="136271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8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800">
                <a:solidFill>
                  <a:srgbClr val="0066FF"/>
                </a:solidFill>
                <a:latin typeface="+mn-lt"/>
              </a:defRPr>
            </a:lvl3pPr>
            <a:lvl4pPr marL="1600200" indent="-228600" algn="l" rtl="0" eaLnBrk="0" fontAlgn="base" hangingPunct="0">
              <a:spcBef>
                <a:spcPct val="20000"/>
              </a:spcBef>
              <a:spcAft>
                <a:spcPct val="0"/>
              </a:spcAft>
              <a:buChar char="–"/>
              <a:defRPr sz="2800">
                <a:solidFill>
                  <a:srgbClr val="0066FF"/>
                </a:solidFill>
                <a:latin typeface="+mn-lt"/>
              </a:defRPr>
            </a:lvl4pPr>
            <a:lvl5pPr marL="2057400" indent="-228600" algn="l" rtl="0" eaLnBrk="0" fontAlgn="base" hangingPunct="0">
              <a:spcBef>
                <a:spcPct val="20000"/>
              </a:spcBef>
              <a:spcAft>
                <a:spcPct val="0"/>
              </a:spcAft>
              <a:buChar char="»"/>
              <a:defRPr sz="2800">
                <a:solidFill>
                  <a:srgbClr val="0066FF"/>
                </a:solidFill>
                <a:latin typeface="+mn-lt"/>
              </a:defRPr>
            </a:lvl5pPr>
            <a:lvl6pPr marL="2514600" indent="-228600" algn="l" rtl="0" fontAlgn="base">
              <a:spcBef>
                <a:spcPct val="20000"/>
              </a:spcBef>
              <a:spcAft>
                <a:spcPct val="0"/>
              </a:spcAft>
              <a:buChar char="»"/>
              <a:defRPr sz="1800">
                <a:solidFill>
                  <a:schemeClr val="tx1"/>
                </a:solidFill>
                <a:latin typeface="+mn-lt"/>
              </a:defRPr>
            </a:lvl6pPr>
            <a:lvl7pPr marL="2971800" indent="-228600" algn="l" rtl="0" fontAlgn="base">
              <a:spcBef>
                <a:spcPct val="20000"/>
              </a:spcBef>
              <a:spcAft>
                <a:spcPct val="0"/>
              </a:spcAft>
              <a:buChar char="»"/>
              <a:defRPr sz="1800">
                <a:solidFill>
                  <a:schemeClr val="tx1"/>
                </a:solidFill>
                <a:latin typeface="+mn-lt"/>
              </a:defRPr>
            </a:lvl7pPr>
            <a:lvl8pPr marL="3429000" indent="-228600" algn="l" rtl="0" fontAlgn="base">
              <a:spcBef>
                <a:spcPct val="20000"/>
              </a:spcBef>
              <a:spcAft>
                <a:spcPct val="0"/>
              </a:spcAft>
              <a:buChar char="»"/>
              <a:defRPr sz="1800">
                <a:solidFill>
                  <a:schemeClr val="tx1"/>
                </a:solidFill>
                <a:latin typeface="+mn-lt"/>
              </a:defRPr>
            </a:lvl8pPr>
            <a:lvl9pPr marL="3886200" indent="-228600" algn="l" rtl="0" fontAlgn="base">
              <a:spcBef>
                <a:spcPct val="20000"/>
              </a:spcBef>
              <a:spcAft>
                <a:spcPct val="0"/>
              </a:spcAft>
              <a:buChar char="»"/>
              <a:defRPr sz="1800">
                <a:solidFill>
                  <a:schemeClr val="tx1"/>
                </a:solidFill>
                <a:latin typeface="+mn-lt"/>
              </a:defRPr>
            </a:lvl9pPr>
          </a:lstStyle>
          <a:p>
            <a:pPr marL="0" indent="0">
              <a:buNone/>
            </a:pPr>
            <a:r>
              <a:rPr lang="vi-VN" dirty="0">
                <a:solidFill>
                  <a:srgbClr val="FF0000"/>
                </a:solidFill>
              </a:rPr>
              <a:t>Sơ đồ phân rã chức năng của hệ </a:t>
            </a:r>
            <a:r>
              <a:rPr lang="vi-VN" dirty="0">
                <a:solidFill>
                  <a:srgbClr val="FF0000"/>
                </a:solidFill>
              </a:rPr>
              <a:t>thống: </a:t>
            </a:r>
            <a:r>
              <a:rPr lang="vi-VN" dirty="0">
                <a:solidFill>
                  <a:srgbClr val="FF0000"/>
                </a:solidFill>
                <a:hlinkClick r:id="rId2" action="ppaction://hlinkfile"/>
              </a:rPr>
              <a:t>Click để xem</a:t>
            </a:r>
            <a:endParaRPr lang="vi-VN" dirty="0">
              <a:solidFill>
                <a:srgbClr val="FF0000"/>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a:t>
            </a:r>
            <a:r>
              <a:rPr lang="vi-VN"/>
              <a:t>. </a:t>
            </a:r>
            <a:r>
              <a:rPr lang="vi-VN" dirty="0"/>
              <a:t>Kết luận và đánh giá</a:t>
            </a:r>
            <a:endParaRPr lang="en-US" dirty="0"/>
          </a:p>
        </p:txBody>
      </p:sp>
      <p:sp>
        <p:nvSpPr>
          <p:cNvPr id="3" name="Content Placeholder 2"/>
          <p:cNvSpPr>
            <a:spLocks noGrp="1"/>
          </p:cNvSpPr>
          <p:nvPr>
            <p:ph idx="1"/>
          </p:nvPr>
        </p:nvSpPr>
        <p:spPr>
          <a:xfrm>
            <a:off x="684143" y="1295400"/>
            <a:ext cx="10972800" cy="4525963"/>
          </a:xfrm>
        </p:spPr>
        <p:txBody>
          <a:bodyPr/>
          <a:lstStyle/>
          <a:p>
            <a:pPr>
              <a:buFont typeface="Wingdings" panose="05000000000000000000" pitchFamily="2" charset="2"/>
              <a:buChar char="v"/>
            </a:pPr>
            <a:r>
              <a:rPr lang="vi-VN" sz="2200" dirty="0">
                <a:solidFill>
                  <a:srgbClr val="FF0000"/>
                </a:solidFill>
              </a:rPr>
              <a:t>Một số tính năng nôi bật đã làm </a:t>
            </a:r>
            <a:r>
              <a:rPr lang="vi-VN" sz="2200" dirty="0">
                <a:solidFill>
                  <a:srgbClr val="FF0000"/>
                </a:solidFill>
              </a:rPr>
              <a:t>được:</a:t>
            </a:r>
            <a:endParaRPr lang="vi-VN" sz="2200" dirty="0">
              <a:solidFill>
                <a:srgbClr val="FF0000"/>
              </a:solidFill>
            </a:endParaRPr>
          </a:p>
          <a:p>
            <a:pPr marL="857250" lvl="1" indent="-457200" algn="just">
              <a:buFont typeface="Arial" panose="020B0604020202020204" pitchFamily="34" charset="0"/>
              <a:buChar char="•"/>
            </a:pPr>
            <a:r>
              <a:rPr lang="vi-VN" sz="2400" dirty="0">
                <a:sym typeface="+mn-ea"/>
              </a:rPr>
              <a:t>Tích hợp thành công </a:t>
            </a:r>
            <a:r>
              <a:rPr lang="vi-VN" sz="2400" b="1" u="sng" dirty="0">
                <a:sym typeface="+mn-ea"/>
              </a:rPr>
              <a:t>Elasticsearch</a:t>
            </a:r>
            <a:r>
              <a:rPr lang="vi-VN" sz="2400" dirty="0">
                <a:sym typeface="+mn-ea"/>
              </a:rPr>
              <a:t> để tối ưu tìm kiếm nhanh chóng.</a:t>
            </a:r>
            <a:endParaRPr lang="vi-VN" sz="2400" dirty="0">
              <a:solidFill>
                <a:srgbClr val="0066FF"/>
              </a:solidFill>
            </a:endParaRPr>
          </a:p>
          <a:p>
            <a:pPr marL="857250" lvl="1" indent="-457200" algn="just">
              <a:buFont typeface="Arial" panose="020B0604020202020204" pitchFamily="34" charset="0"/>
              <a:buChar char="•"/>
            </a:pPr>
            <a:r>
              <a:rPr lang="vi-VN" sz="2400" dirty="0">
                <a:sym typeface="+mn-ea"/>
              </a:rPr>
              <a:t>Xây dựng thành công </a:t>
            </a:r>
            <a:r>
              <a:rPr lang="vi-VN" sz="2400" b="1" u="sng" dirty="0">
                <a:sym typeface="+mn-ea"/>
              </a:rPr>
              <a:t>Chatbox tự động</a:t>
            </a:r>
            <a:r>
              <a:rPr lang="vi-VN" sz="2400" dirty="0">
                <a:sym typeface="+mn-ea"/>
              </a:rPr>
              <a:t>.</a:t>
            </a:r>
            <a:endParaRPr lang="vi-VN" sz="2400" dirty="0">
              <a:solidFill>
                <a:srgbClr val="0066FF"/>
              </a:solidFill>
            </a:endParaRPr>
          </a:p>
          <a:p>
            <a:pPr marL="857250" lvl="1" indent="-457200" algn="just">
              <a:buFont typeface="Arial" panose="020B0604020202020204" pitchFamily="34" charset="0"/>
              <a:buChar char="•"/>
            </a:pPr>
            <a:r>
              <a:rPr lang="vi-VN" sz="2400" b="1" u="sng" dirty="0">
                <a:sym typeface="+mn-ea"/>
              </a:rPr>
              <a:t>Ứng dụng socket </a:t>
            </a:r>
            <a:r>
              <a:rPr lang="vi-VN" sz="2400" dirty="0">
                <a:sym typeface="+mn-ea"/>
              </a:rPr>
              <a:t>để tạo ra một số tính năng realtime như: Kênh chat, bình luận, trả lời bình luận,</a:t>
            </a:r>
            <a:endParaRPr lang="vi-VN" sz="2400" dirty="0">
              <a:solidFill>
                <a:srgbClr val="0066FF"/>
              </a:solidFill>
            </a:endParaRPr>
          </a:p>
          <a:p>
            <a:pPr marL="857250" lvl="1" indent="-457200" algn="just">
              <a:buFont typeface="Arial" panose="020B0604020202020204" pitchFamily="34" charset="0"/>
              <a:buChar char="•"/>
            </a:pPr>
            <a:r>
              <a:rPr lang="vi-VN" sz="2400" dirty="0">
                <a:sym typeface="+mn-ea"/>
              </a:rPr>
              <a:t>Tích hợp </a:t>
            </a:r>
            <a:r>
              <a:rPr lang="vi-VN" sz="2400" b="1" u="sng" dirty="0">
                <a:sym typeface="+mn-ea"/>
              </a:rPr>
              <a:t>API Moderation</a:t>
            </a:r>
            <a:r>
              <a:rPr lang="vi-VN" sz="2400" dirty="0">
                <a:sym typeface="+mn-ea"/>
              </a:rPr>
              <a:t> của OpenAI để kiểm duyệt ngôn từ.</a:t>
            </a:r>
            <a:endParaRPr lang="vi-VN" sz="2400" dirty="0">
              <a:solidFill>
                <a:srgbClr val="0066FF"/>
              </a:solidFill>
            </a:endParaRPr>
          </a:p>
          <a:p>
            <a:pPr marL="857250" lvl="1" indent="-457200" algn="just">
              <a:buFont typeface="Arial" panose="020B0604020202020204" pitchFamily="34" charset="0"/>
              <a:buChar char="•"/>
            </a:pPr>
            <a:r>
              <a:rPr lang="vi-VN" sz="2400" dirty="0">
                <a:sym typeface="+mn-ea"/>
              </a:rPr>
              <a:t>Tích hợp các hình thức thanh toán như </a:t>
            </a:r>
            <a:r>
              <a:rPr lang="vi-VN" sz="2400" b="1" u="sng" dirty="0">
                <a:sym typeface="+mn-ea"/>
              </a:rPr>
              <a:t>Momo, Stripe</a:t>
            </a:r>
            <a:r>
              <a:rPr lang="vi-VN" sz="2400" dirty="0">
                <a:sym typeface="+mn-ea"/>
              </a:rPr>
              <a:t>.</a:t>
            </a:r>
            <a:endParaRPr lang="vi-VN" sz="2400" dirty="0">
              <a:sym typeface="+mn-ea"/>
            </a:endParaRPr>
          </a:p>
          <a:p>
            <a:pPr marL="857250" lvl="1" indent="-457200" algn="just">
              <a:buFont typeface="Arial" panose="020B0604020202020204" pitchFamily="34" charset="0"/>
              <a:buChar char="•"/>
            </a:pPr>
            <a:r>
              <a:rPr lang="vi-VN" sz="2400" dirty="0">
                <a:sym typeface="+mn-ea"/>
              </a:rPr>
              <a:t>Tích hợp </a:t>
            </a:r>
            <a:r>
              <a:rPr lang="vi-VN" sz="2400" b="1" u="sng" dirty="0">
                <a:sym typeface="+mn-ea"/>
              </a:rPr>
              <a:t>Web3 </a:t>
            </a:r>
            <a:r>
              <a:rPr lang="vi-VN" sz="2400" dirty="0">
                <a:sym typeface="+mn-ea"/>
              </a:rPr>
              <a:t>ở một số tính năng </a:t>
            </a:r>
            <a:r>
              <a:rPr lang="vi-VN" sz="2400" dirty="0">
                <a:sym typeface="+mn-ea"/>
              </a:rPr>
              <a:t>như: Tạo đặc quyền NFT, thanh toán NFT.</a:t>
            </a:r>
            <a:endParaRPr lang="vi-VN" sz="2400" dirty="0">
              <a:solidFill>
                <a:srgbClr val="0066FF"/>
              </a:solidFill>
            </a:endParaRPr>
          </a:p>
          <a:p>
            <a:pPr marL="0" indent="0">
              <a:buNone/>
            </a:pPr>
            <a:endParaRPr lang="vi-VN" sz="2400" dirty="0">
              <a:solidFill>
                <a:srgbClr val="FF0000"/>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a:t>
            </a:r>
            <a:r>
              <a:rPr lang="vi-VN"/>
              <a:t>. </a:t>
            </a:r>
            <a:r>
              <a:rPr lang="vi-VN" dirty="0"/>
              <a:t>Kết luận và đánh giá</a:t>
            </a:r>
            <a:endParaRPr lang="en-US" dirty="0"/>
          </a:p>
        </p:txBody>
      </p:sp>
      <p:sp>
        <p:nvSpPr>
          <p:cNvPr id="3" name="Content Placeholder 2"/>
          <p:cNvSpPr>
            <a:spLocks noGrp="1"/>
          </p:cNvSpPr>
          <p:nvPr>
            <p:ph idx="1"/>
          </p:nvPr>
        </p:nvSpPr>
        <p:spPr>
          <a:xfrm>
            <a:off x="684143" y="1295400"/>
            <a:ext cx="10972800" cy="4525963"/>
          </a:xfrm>
        </p:spPr>
        <p:txBody>
          <a:bodyPr/>
          <a:lstStyle/>
          <a:p>
            <a:pPr>
              <a:buFont typeface="Wingdings" panose="05000000000000000000" pitchFamily="2" charset="2"/>
              <a:buChar char="v"/>
            </a:pPr>
            <a:r>
              <a:rPr lang="vi-VN" sz="2200" dirty="0">
                <a:solidFill>
                  <a:srgbClr val="FF0000"/>
                </a:solidFill>
              </a:rPr>
              <a:t>Về mặt tích </a:t>
            </a:r>
            <a:r>
              <a:rPr lang="vi-VN" sz="2200" dirty="0">
                <a:solidFill>
                  <a:srgbClr val="FF0000"/>
                </a:solidFill>
              </a:rPr>
              <a:t>cực:</a:t>
            </a:r>
            <a:endParaRPr lang="vi-VN" sz="2200" dirty="0">
              <a:solidFill>
                <a:srgbClr val="FF0000"/>
              </a:solidFill>
            </a:endParaRPr>
          </a:p>
          <a:p>
            <a:pPr lvl="1" algn="just">
              <a:buFont typeface="Arial" panose="020B0604020202020204" pitchFamily="34" charset="0"/>
              <a:buChar char="•"/>
            </a:pPr>
            <a:r>
              <a:rPr lang="vi-VN" sz="2400" dirty="0"/>
              <a:t>Hoàn thiện được khoảng 90% các tính năng đề ra ban đầu.</a:t>
            </a:r>
            <a:endParaRPr lang="vi-VN" sz="2400" dirty="0"/>
          </a:p>
          <a:p>
            <a:pPr lvl="1" algn="just">
              <a:buFont typeface="Arial" panose="020B0604020202020204" pitchFamily="34" charset="0"/>
              <a:buChar char="•"/>
            </a:pPr>
            <a:r>
              <a:rPr lang="vi-VN" sz="2400" dirty="0"/>
              <a:t>Hoàn thành khóa luận đúng thời hạn.</a:t>
            </a:r>
            <a:endParaRPr lang="vi-VN" sz="2400" dirty="0"/>
          </a:p>
          <a:p>
            <a:pPr lvl="1" algn="just">
              <a:buFont typeface="Arial" panose="020B0604020202020204" pitchFamily="34" charset="0"/>
              <a:buChar char="•"/>
            </a:pPr>
            <a:r>
              <a:rPr lang="vi-VN" sz="2400" dirty="0"/>
              <a:t>Đảm bảo được đủ các tiêu chí của sản phẩm khóa luận tốt nghiệp.</a:t>
            </a:r>
            <a:endParaRPr lang="vi-VN" sz="2400" dirty="0"/>
          </a:p>
          <a:p>
            <a:pPr lvl="1" algn="just">
              <a:buFont typeface="Arial" panose="020B0604020202020204" pitchFamily="34" charset="0"/>
              <a:buChar char="•"/>
            </a:pPr>
            <a:r>
              <a:rPr lang="vi-VN" sz="2400" dirty="0"/>
              <a:t>Phát triển thêm khả năng </a:t>
            </a:r>
            <a:r>
              <a:rPr lang="vi-VN" sz="2400"/>
              <a:t>phân t</a:t>
            </a:r>
            <a:r>
              <a:rPr lang="en-US" sz="2400"/>
              <a:t>ích</a:t>
            </a:r>
            <a:r>
              <a:rPr lang="vi-VN" sz="2400"/>
              <a:t> </a:t>
            </a:r>
            <a:r>
              <a:rPr lang="vi-VN" sz="2400" dirty="0"/>
              <a:t>nghiệp vụ, yêu cầu.</a:t>
            </a:r>
            <a:endParaRPr lang="vi-VN" sz="2400" dirty="0"/>
          </a:p>
          <a:p>
            <a:pPr lvl="1" algn="just">
              <a:buFont typeface="Arial" panose="020B0604020202020204" pitchFamily="34" charset="0"/>
              <a:buChar char="•"/>
            </a:pPr>
            <a:r>
              <a:rPr lang="vi-VN" sz="2400" dirty="0"/>
              <a:t>Nâng cao khả năng nghiên cứu và tìm hiểu các công nghệ mới để áp dụng vào trong công việc.</a:t>
            </a:r>
            <a:endParaRPr lang="vi-VN" sz="2400" dirty="0"/>
          </a:p>
          <a:p>
            <a:pPr lvl="1" algn="just">
              <a:buFont typeface="Arial" panose="020B0604020202020204" pitchFamily="34" charset="0"/>
              <a:buChar char="•"/>
            </a:pPr>
            <a:r>
              <a:rPr lang="vi-VN" sz="2400" dirty="0"/>
              <a:t>Phát triển các kỹ năng mềm như: Quản lý thời gian, lên kế hoạch, làm việc nhóm, giải quyết vấn đề, trình bày và phản biện.</a:t>
            </a:r>
            <a:endParaRPr lang="vi-VN" sz="2400" dirty="0"/>
          </a:p>
          <a:p>
            <a:pPr marL="0" indent="0">
              <a:buNone/>
            </a:pPr>
            <a:endParaRPr lang="vi-VN" sz="2400" dirty="0">
              <a:solidFill>
                <a:srgbClr val="FF0000"/>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a:t>
            </a:r>
            <a:r>
              <a:rPr lang="vi-VN"/>
              <a:t>. </a:t>
            </a:r>
            <a:r>
              <a:rPr lang="vi-VN" dirty="0"/>
              <a:t>Kết luận và đánh giá</a:t>
            </a:r>
            <a:endParaRPr lang="en-US" dirty="0"/>
          </a:p>
        </p:txBody>
      </p:sp>
      <p:sp>
        <p:nvSpPr>
          <p:cNvPr id="3" name="Content Placeholder 2"/>
          <p:cNvSpPr>
            <a:spLocks noGrp="1"/>
          </p:cNvSpPr>
          <p:nvPr>
            <p:ph idx="1"/>
          </p:nvPr>
        </p:nvSpPr>
        <p:spPr>
          <a:xfrm>
            <a:off x="684143" y="1295400"/>
            <a:ext cx="10972800" cy="4525963"/>
          </a:xfrm>
        </p:spPr>
        <p:txBody>
          <a:bodyPr/>
          <a:lstStyle/>
          <a:p>
            <a:pPr>
              <a:buFont typeface="Wingdings" panose="05000000000000000000" pitchFamily="2" charset="2"/>
              <a:buChar char="v"/>
            </a:pPr>
            <a:r>
              <a:rPr lang="vi-VN" sz="2200" dirty="0">
                <a:solidFill>
                  <a:srgbClr val="FF0000"/>
                </a:solidFill>
              </a:rPr>
              <a:t>Về mặt hạn ch</a:t>
            </a:r>
            <a:r>
              <a:rPr lang="vi-VN" sz="2200" dirty="0">
                <a:solidFill>
                  <a:srgbClr val="FF0000"/>
                </a:solidFill>
              </a:rPr>
              <a:t>ế:</a:t>
            </a:r>
            <a:endParaRPr lang="vi-VN" sz="2200" dirty="0">
              <a:solidFill>
                <a:srgbClr val="FF0000"/>
              </a:solidFill>
            </a:endParaRPr>
          </a:p>
          <a:p>
            <a:pPr lvl="1">
              <a:buFont typeface="Arial" panose="020B0604020202020204" pitchFamily="34" charset="0"/>
              <a:buChar char="•"/>
            </a:pPr>
            <a:r>
              <a:rPr lang="vi-VN" sz="2200" dirty="0"/>
              <a:t>Tính năng là khuyến nghị chiến dịch phù hợp cho người dùng vẫn còn ở mức thô sơ và cần phát triển </a:t>
            </a:r>
            <a:r>
              <a:rPr lang="vi-VN" sz="2200" dirty="0"/>
              <a:t>thêm.</a:t>
            </a:r>
            <a:endParaRPr lang="vi-VN" sz="2200" dirty="0"/>
          </a:p>
          <a:p>
            <a:pPr lvl="1">
              <a:buFont typeface="Arial" panose="020B0604020202020204" pitchFamily="34" charset="0"/>
              <a:buChar char="•"/>
            </a:pPr>
            <a:r>
              <a:rPr lang="vi-VN" sz="2200" dirty="0"/>
              <a:t>Sản phẩm chỉ mới tích hợp Web3 ở một số tính năng nhất định như là tạo đặc quyền NFT, Thanh toán NFT. Chứ không tích hợp trên toàn bộ tính năng của hệ </a:t>
            </a:r>
            <a:r>
              <a:rPr lang="vi-VN" sz="2200" dirty="0"/>
              <a:t>thống.</a:t>
            </a:r>
            <a:endParaRPr lang="vi-VN" sz="2200" dirty="0"/>
          </a:p>
          <a:p>
            <a:pPr lvl="1">
              <a:buFont typeface="Arial" panose="020B0604020202020204" pitchFamily="34" charset="0"/>
              <a:buChar char="•"/>
            </a:pPr>
            <a:r>
              <a:rPr lang="vi-VN" sz="2200" dirty="0">
                <a:solidFill>
                  <a:srgbClr val="0066FF"/>
                </a:solidFill>
              </a:rPr>
              <a:t>Có một số tính năng vẫn còn chưa giống với thực tế do tài nguyên và kinh phí hạn chế nên chưa thể triển khaicho giống thực tế mà hiện tại chỉ triển khai trên môi trường test.</a:t>
            </a:r>
            <a:r>
              <a:rPr lang="vi-VN" sz="2200" u="heavy" dirty="0">
                <a:solidFill>
                  <a:srgbClr val="0066FF"/>
                </a:solidFill>
              </a:rPr>
              <a:t>  </a:t>
            </a:r>
            <a:endParaRPr lang="vi-VN" sz="2200" u="heavy" dirty="0">
              <a:solidFill>
                <a:srgbClr val="0066FF"/>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a:t>
            </a:r>
            <a:r>
              <a:rPr lang="vi-VN"/>
              <a:t>. </a:t>
            </a:r>
            <a:r>
              <a:rPr lang="vi-VN" dirty="0"/>
              <a:t>Kết luận và đánh giá</a:t>
            </a:r>
            <a:endParaRPr lang="en-US" dirty="0"/>
          </a:p>
        </p:txBody>
      </p:sp>
      <p:sp>
        <p:nvSpPr>
          <p:cNvPr id="3" name="Content Placeholder 2"/>
          <p:cNvSpPr>
            <a:spLocks noGrp="1"/>
          </p:cNvSpPr>
          <p:nvPr>
            <p:ph idx="1"/>
          </p:nvPr>
        </p:nvSpPr>
        <p:spPr>
          <a:xfrm>
            <a:off x="684143" y="1295400"/>
            <a:ext cx="10972800" cy="4525963"/>
          </a:xfrm>
        </p:spPr>
        <p:txBody>
          <a:bodyPr/>
          <a:lstStyle/>
          <a:p>
            <a:pPr>
              <a:buFont typeface="Wingdings" panose="05000000000000000000" pitchFamily="2" charset="2"/>
              <a:buChar char="v"/>
            </a:pPr>
            <a:r>
              <a:rPr lang="vi-VN" sz="2200" dirty="0">
                <a:solidFill>
                  <a:srgbClr val="FF0000"/>
                </a:solidFill>
              </a:rPr>
              <a:t>Hướng phát triển sắp tới:</a:t>
            </a:r>
            <a:endParaRPr lang="vi-VN" sz="2200" dirty="0">
              <a:solidFill>
                <a:srgbClr val="FF0000"/>
              </a:solidFill>
            </a:endParaRPr>
          </a:p>
          <a:p>
            <a:pPr lvl="1">
              <a:buFont typeface="Arial" panose="020B0604020202020204" pitchFamily="34" charset="0"/>
              <a:buChar char="•"/>
            </a:pPr>
            <a:r>
              <a:rPr lang="vi-VN" sz="2200" dirty="0"/>
              <a:t>Phát triển hệ thống và deploy Blockchain trên môi trường main-net thay vì test-net như hiện tại.</a:t>
            </a:r>
            <a:endParaRPr lang="vi-VN" sz="2200" dirty="0"/>
          </a:p>
          <a:p>
            <a:pPr lvl="1">
              <a:buFont typeface="Arial" panose="020B0604020202020204" pitchFamily="34" charset="0"/>
              <a:buChar char="•"/>
            </a:pPr>
            <a:endParaRPr lang="vi-VN" sz="2200" dirty="0"/>
          </a:p>
          <a:p>
            <a:pPr lvl="1">
              <a:buFont typeface="Arial" panose="020B0604020202020204" pitchFamily="34" charset="0"/>
              <a:buChar char="•"/>
            </a:pPr>
            <a:r>
              <a:rPr lang="vi-VN" sz="2200" dirty="0"/>
              <a:t>Phát triển các tính năng thanh toán hoàn thiện hơn so với môi trường test.</a:t>
            </a:r>
            <a:endParaRPr lang="vi-VN" sz="2200" dirty="0"/>
          </a:p>
          <a:p>
            <a:pPr lvl="1">
              <a:buFont typeface="Arial" panose="020B0604020202020204" pitchFamily="34" charset="0"/>
              <a:buChar char="•"/>
            </a:pPr>
            <a:endParaRPr lang="vi-VN" sz="2200" dirty="0"/>
          </a:p>
          <a:p>
            <a:pPr lvl="1">
              <a:buFont typeface="Arial" panose="020B0604020202020204" pitchFamily="34" charset="0"/>
              <a:buChar char="•"/>
            </a:pPr>
            <a:r>
              <a:rPr lang="vi-VN" sz="2200" dirty="0"/>
              <a:t>Bổ sung thêm 1 số tính năng như: Vourcher ưu đãi, hoặc cho người dùng đăng quảng cáo và xem quảng cáo có thể nhận ưu đãi.</a:t>
            </a:r>
            <a:endParaRPr lang="vi-VN" sz="2200" dirty="0"/>
          </a:p>
          <a:p>
            <a:pPr lvl="1">
              <a:buFont typeface="Arial" panose="020B0604020202020204" pitchFamily="34" charset="0"/>
              <a:buChar char="•"/>
            </a:pPr>
            <a:endParaRPr lang="vi-VN" sz="2200" dirty="0"/>
          </a:p>
          <a:p>
            <a:pPr lvl="1">
              <a:buFont typeface="Arial" panose="020B0604020202020204" pitchFamily="34" charset="0"/>
              <a:buChar char="•"/>
            </a:pPr>
            <a:r>
              <a:rPr lang="vi-VN" sz="2200" dirty="0"/>
              <a:t>Phát triển hệ thống khuyến nghị để tăng tính cá nhân hóa người dùng, gợi ý cho người dùng những chiến dịch phù hợp nhất.</a:t>
            </a:r>
            <a:endParaRPr lang="vi-VN" sz="22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a:t>
            </a:r>
            <a:r>
              <a:rPr lang="vi-VN"/>
              <a:t>. </a:t>
            </a:r>
            <a:r>
              <a:rPr lang="vi-VN" dirty="0"/>
              <a:t>Kết luận và đánh giá</a:t>
            </a:r>
            <a:endParaRPr lang="en-US" dirty="0"/>
          </a:p>
        </p:txBody>
      </p:sp>
      <p:sp>
        <p:nvSpPr>
          <p:cNvPr id="3" name="Content Placeholder 2"/>
          <p:cNvSpPr>
            <a:spLocks noGrp="1"/>
          </p:cNvSpPr>
          <p:nvPr>
            <p:ph idx="1"/>
          </p:nvPr>
        </p:nvSpPr>
        <p:spPr>
          <a:xfrm>
            <a:off x="684143" y="1295400"/>
            <a:ext cx="10972800" cy="4525963"/>
          </a:xfrm>
        </p:spPr>
        <p:txBody>
          <a:bodyPr/>
          <a:lstStyle/>
          <a:p>
            <a:pPr>
              <a:buFont typeface="Wingdings" panose="05000000000000000000" pitchFamily="2" charset="2"/>
              <a:buChar char="v"/>
            </a:pPr>
            <a:r>
              <a:rPr lang="vi-VN" sz="2200" dirty="0">
                <a:solidFill>
                  <a:srgbClr val="FF0000"/>
                </a:solidFill>
              </a:rPr>
              <a:t>Hướng phát triển sắp tới:</a:t>
            </a:r>
            <a:endParaRPr lang="vi-VN" sz="2200" dirty="0"/>
          </a:p>
          <a:p>
            <a:pPr lvl="1">
              <a:buFont typeface="Arial" panose="020B0604020202020204" pitchFamily="34" charset="0"/>
              <a:buChar char="•"/>
            </a:pPr>
            <a:r>
              <a:rPr lang="vi-VN" sz="2200" dirty="0"/>
              <a:t>Thay đổi một số logic của một vài tính năng như hoàn trả đóng góp tự động thay vì chuyển thủ công và upload ảnh minh chứng để giống với thực tế.</a:t>
            </a:r>
            <a:endParaRPr lang="vi-VN" sz="2200" dirty="0"/>
          </a:p>
          <a:p>
            <a:pPr lvl="1">
              <a:buFont typeface="Arial" panose="020B0604020202020204" pitchFamily="34" charset="0"/>
              <a:buChar char="•"/>
            </a:pPr>
            <a:endParaRPr lang="vi-VN" sz="2200" dirty="0"/>
          </a:p>
          <a:p>
            <a:pPr lvl="1">
              <a:buFont typeface="Arial" panose="020B0604020202020204" pitchFamily="34" charset="0"/>
              <a:buChar char="•"/>
            </a:pPr>
            <a:r>
              <a:rPr lang="vi-VN" sz="2200" dirty="0"/>
              <a:t>Nâng cấp server để có thể phục vụ đông đảo người dùng có nhu cầu khởi tạo dự án để gây quỹ để giúp nhiều người dùng hiện thực nhiều ý tưởng hay và có giá trị cho cộng đồng.</a:t>
            </a:r>
            <a:endParaRPr lang="vi-VN" sz="220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V</a:t>
            </a:r>
            <a:r>
              <a:rPr lang="vi-VN" dirty="0"/>
              <a:t>I. Demo</a:t>
            </a:r>
            <a:endParaRPr lang="en-US" dirty="0"/>
          </a:p>
        </p:txBody>
      </p:sp>
      <p:sp>
        <p:nvSpPr>
          <p:cNvPr id="6" name="Content Placeholder 5"/>
          <p:cNvSpPr>
            <a:spLocks noGrp="1"/>
          </p:cNvSpPr>
          <p:nvPr>
            <p:ph sz="half" idx="2"/>
          </p:nvPr>
        </p:nvSpPr>
        <p:spPr>
          <a:xfrm>
            <a:off x="381000" y="1600200"/>
            <a:ext cx="11201400" cy="4525963"/>
          </a:xfrm>
        </p:spPr>
        <p:txBody>
          <a:bodyPr/>
          <a:lstStyle/>
          <a:p>
            <a:pPr marL="514350" indent="-514350" algn="just">
              <a:buFont typeface="+mj-lt"/>
              <a:buAutoNum type="arabicParenR"/>
            </a:pPr>
            <a:r>
              <a:rPr lang="vi-VN" dirty="0">
                <a:solidFill>
                  <a:srgbClr val="0066FF"/>
                </a:solidFill>
              </a:rPr>
              <a:t>Demo luồng người dùng (User).</a:t>
            </a:r>
            <a:endParaRPr lang="vi-VN" dirty="0">
              <a:solidFill>
                <a:srgbClr val="0066FF"/>
              </a:solidFill>
            </a:endParaRPr>
          </a:p>
          <a:p>
            <a:pPr marL="514350" indent="-514350" algn="just">
              <a:buFont typeface="+mj-lt"/>
              <a:buAutoNum type="arabicParenR"/>
            </a:pPr>
            <a:endParaRPr lang="vi-VN" dirty="0">
              <a:solidFill>
                <a:srgbClr val="0066FF"/>
              </a:solidFill>
            </a:endParaRPr>
          </a:p>
          <a:p>
            <a:pPr marL="514350" indent="-514350" algn="just">
              <a:buFont typeface="+mj-lt"/>
              <a:buAutoNum type="arabicParenR"/>
            </a:pPr>
            <a:r>
              <a:rPr lang="vi-VN" dirty="0">
                <a:solidFill>
                  <a:srgbClr val="0066FF"/>
                </a:solidFill>
              </a:rPr>
              <a:t>Demo luồng chức năng bên Quản trị viên (Admin).</a:t>
            </a:r>
            <a:endParaRPr lang="vi-VN" dirty="0">
              <a:solidFill>
                <a:srgbClr val="0066FF"/>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4400" dirty="0" err="1"/>
              <a:t>Cảm</a:t>
            </a:r>
            <a:r>
              <a:rPr lang="en-US" sz="4400" dirty="0"/>
              <a:t> </a:t>
            </a:r>
            <a:r>
              <a:rPr lang="en-US" sz="4400" dirty="0" err="1"/>
              <a:t>ơn</a:t>
            </a:r>
            <a:r>
              <a:rPr lang="en-US" sz="4400" dirty="0"/>
              <a:t> </a:t>
            </a:r>
            <a:r>
              <a:rPr lang="vi-VN" altLang="en-US" sz="4400" dirty="0"/>
              <a:t>Quý Hội đồng đã lắng nghe.</a:t>
            </a:r>
            <a:br>
              <a:rPr lang="en-US" sz="4400" dirty="0"/>
            </a:br>
            <a:br>
              <a:rPr lang="en-US" sz="4400" dirty="0"/>
            </a:br>
            <a:r>
              <a:rPr lang="en-US" sz="4400" dirty="0"/>
              <a:t> </a:t>
            </a:r>
            <a:endParaRPr lang="en-US" sz="44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01418"/>
            <a:ext cx="10363200" cy="1600200"/>
          </a:xfrm>
        </p:spPr>
        <p:txBody>
          <a:bodyPr/>
          <a:lstStyle/>
          <a:p>
            <a:pPr algn="ctr"/>
            <a:r>
              <a:rPr lang="vi-VN" dirty="0"/>
              <a:t>XÂY DỰNG WEBSITE HỖ TRỢ GÂY QUỸ CỘNG ĐỒNG TÍCH HỢP WEB3 </a:t>
            </a:r>
            <a:endParaRPr lang="en-US" dirty="0"/>
          </a:p>
        </p:txBody>
      </p:sp>
      <p:sp>
        <p:nvSpPr>
          <p:cNvPr id="5" name="Subtitle 2"/>
          <p:cNvSpPr txBox="1"/>
          <p:nvPr/>
        </p:nvSpPr>
        <p:spPr bwMode="auto">
          <a:xfrm>
            <a:off x="762000" y="4416287"/>
            <a:ext cx="10972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514350" indent="-514350" algn="l" rtl="0" eaLnBrk="0" fontAlgn="base" hangingPunct="0">
              <a:spcBef>
                <a:spcPct val="20000"/>
              </a:spcBef>
              <a:spcAft>
                <a:spcPct val="0"/>
              </a:spcAft>
              <a:buFont typeface="+mj-lt"/>
              <a:buAutoNum type="arabicPeriod"/>
              <a:defRPr sz="2800">
                <a:solidFill>
                  <a:srgbClr val="0066FF"/>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a:solidFill>
                  <a:srgbClr val="0066FF"/>
                </a:solidFill>
                <a:latin typeface="+mn-lt"/>
              </a:defRPr>
            </a:lvl2pPr>
            <a:lvl3pPr marL="914400" indent="0" algn="ctr" rtl="0" eaLnBrk="0" fontAlgn="base" hangingPunct="0">
              <a:spcBef>
                <a:spcPct val="20000"/>
              </a:spcBef>
              <a:spcAft>
                <a:spcPct val="0"/>
              </a:spcAft>
              <a:buNone/>
              <a:defRPr sz="2800">
                <a:solidFill>
                  <a:srgbClr val="0066FF"/>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marL="0" indent="0">
              <a:buFont typeface="+mj-lt"/>
              <a:buNone/>
            </a:pPr>
            <a:r>
              <a:rPr lang="vi-VN" sz="2400" kern="0" dirty="0">
                <a:solidFill>
                  <a:srgbClr val="FF0000"/>
                </a:solidFill>
              </a:rPr>
              <a:t>Nhóm sinh viên thực hiện:</a:t>
            </a:r>
            <a:endParaRPr lang="vi-VN" sz="2400" kern="0" dirty="0">
              <a:solidFill>
                <a:srgbClr val="FF0000"/>
              </a:solidFill>
            </a:endParaRPr>
          </a:p>
          <a:p>
            <a:r>
              <a:rPr lang="vi-VN" sz="2400" kern="0" dirty="0"/>
              <a:t>Phan Trọng Tính – 21522683 - KTPM2021</a:t>
            </a:r>
            <a:endParaRPr lang="vi-VN" sz="2400" kern="0" dirty="0"/>
          </a:p>
          <a:p>
            <a:r>
              <a:rPr lang="vi-VN" sz="2400" kern="0" dirty="0"/>
              <a:t>Huỳnh Ngọc Quí – 21520417 - KTPM2021</a:t>
            </a:r>
            <a:endParaRPr lang="en-US" sz="2400" kern="0" dirty="0"/>
          </a:p>
        </p:txBody>
      </p:sp>
      <p:sp>
        <p:nvSpPr>
          <p:cNvPr id="6" name="Subtitle 2"/>
          <p:cNvSpPr txBox="1"/>
          <p:nvPr/>
        </p:nvSpPr>
        <p:spPr bwMode="auto">
          <a:xfrm>
            <a:off x="762000" y="3124200"/>
            <a:ext cx="4648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marL="0" indent="0" algn="l" rtl="0" eaLnBrk="0" fontAlgn="base" hangingPunct="0">
              <a:spcBef>
                <a:spcPct val="20000"/>
              </a:spcBef>
              <a:spcAft>
                <a:spcPct val="0"/>
              </a:spcAft>
              <a:buFont typeface="Arial" panose="020B0604020202020204" pitchFamily="34" charset="0"/>
              <a:buNone/>
              <a:defRPr sz="3200">
                <a:solidFill>
                  <a:srgbClr val="0066FF"/>
                </a:solidFill>
                <a:latin typeface="+mn-lt"/>
                <a:ea typeface="+mn-ea"/>
                <a:cs typeface="+mn-cs"/>
              </a:defRPr>
            </a:lvl1pPr>
            <a:lvl2pPr marL="457200" indent="0" algn="l" rtl="0" eaLnBrk="0" fontAlgn="base" hangingPunct="0">
              <a:spcBef>
                <a:spcPct val="20000"/>
              </a:spcBef>
              <a:spcAft>
                <a:spcPct val="0"/>
              </a:spcAft>
              <a:buFont typeface="Arial" panose="020B0604020202020204" pitchFamily="34" charset="0"/>
              <a:buNone/>
              <a:defRPr sz="1800">
                <a:solidFill>
                  <a:srgbClr val="0066FF"/>
                </a:solidFill>
                <a:latin typeface="+mn-lt"/>
              </a:defRPr>
            </a:lvl2pPr>
            <a:lvl3pPr marL="914400" indent="0" algn="l" rtl="0" eaLnBrk="0" fontAlgn="base" hangingPunct="0">
              <a:spcBef>
                <a:spcPct val="20000"/>
              </a:spcBef>
              <a:spcAft>
                <a:spcPct val="0"/>
              </a:spcAft>
              <a:buNone/>
              <a:defRPr sz="1600">
                <a:solidFill>
                  <a:srgbClr val="0066FF"/>
                </a:solidFill>
                <a:latin typeface="+mn-lt"/>
              </a:defRPr>
            </a:lvl3pPr>
            <a:lvl4pPr marL="1371600" indent="0" algn="l" rtl="0" eaLnBrk="0" fontAlgn="base" hangingPunct="0">
              <a:spcBef>
                <a:spcPct val="20000"/>
              </a:spcBef>
              <a:spcAft>
                <a:spcPct val="0"/>
              </a:spcAft>
              <a:buNone/>
              <a:defRPr sz="1400">
                <a:solidFill>
                  <a:schemeClr val="tx1"/>
                </a:solidFill>
                <a:latin typeface="+mn-lt"/>
              </a:defRPr>
            </a:lvl4pPr>
            <a:lvl5pPr marL="1828800" indent="0" algn="l" rtl="0" eaLnBrk="0" fontAlgn="base" hangingPunct="0">
              <a:spcBef>
                <a:spcPct val="20000"/>
              </a:spcBef>
              <a:spcAft>
                <a:spcPct val="0"/>
              </a:spcAft>
              <a:buNone/>
              <a:defRPr sz="1400">
                <a:solidFill>
                  <a:schemeClr val="tx1"/>
                </a:solidFill>
                <a:latin typeface="+mn-lt"/>
              </a:defRPr>
            </a:lvl5pPr>
            <a:lvl6pPr marL="2286000" indent="0" algn="l" rtl="0" fontAlgn="base">
              <a:spcBef>
                <a:spcPct val="20000"/>
              </a:spcBef>
              <a:spcAft>
                <a:spcPct val="0"/>
              </a:spcAft>
              <a:buNone/>
              <a:defRPr sz="1400">
                <a:solidFill>
                  <a:schemeClr val="tx1"/>
                </a:solidFill>
                <a:latin typeface="+mn-lt"/>
              </a:defRPr>
            </a:lvl6pPr>
            <a:lvl7pPr marL="2743200" indent="0" algn="l" rtl="0" fontAlgn="base">
              <a:spcBef>
                <a:spcPct val="20000"/>
              </a:spcBef>
              <a:spcAft>
                <a:spcPct val="0"/>
              </a:spcAft>
              <a:buNone/>
              <a:defRPr sz="1400">
                <a:solidFill>
                  <a:schemeClr val="tx1"/>
                </a:solidFill>
                <a:latin typeface="+mn-lt"/>
              </a:defRPr>
            </a:lvl7pPr>
            <a:lvl8pPr marL="3200400" indent="0" algn="l" rtl="0" fontAlgn="base">
              <a:spcBef>
                <a:spcPct val="20000"/>
              </a:spcBef>
              <a:spcAft>
                <a:spcPct val="0"/>
              </a:spcAft>
              <a:buNone/>
              <a:defRPr sz="1400">
                <a:solidFill>
                  <a:schemeClr val="tx1"/>
                </a:solidFill>
                <a:latin typeface="+mn-lt"/>
              </a:defRPr>
            </a:lvl8pPr>
            <a:lvl9pPr marL="3657600" indent="0" algn="l" rtl="0" fontAlgn="base">
              <a:spcBef>
                <a:spcPct val="20000"/>
              </a:spcBef>
              <a:spcAft>
                <a:spcPct val="0"/>
              </a:spcAft>
              <a:buNone/>
              <a:defRPr sz="1400">
                <a:solidFill>
                  <a:schemeClr val="tx1"/>
                </a:solidFill>
                <a:latin typeface="+mn-lt"/>
              </a:defRPr>
            </a:lvl9pPr>
          </a:lstStyle>
          <a:p>
            <a:r>
              <a:rPr lang="vi-VN" sz="2400" kern="0" dirty="0">
                <a:solidFill>
                  <a:srgbClr val="FF0000"/>
                </a:solidFill>
              </a:rPr>
              <a:t>GVHD:</a:t>
            </a:r>
            <a:r>
              <a:rPr lang="vi-VN" sz="2400" kern="0" dirty="0"/>
              <a:t> ThS. Trần Thị Hồng Yến</a:t>
            </a:r>
            <a:endParaRPr lang="en-US" sz="2400" kern="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Mục lục</a:t>
            </a:r>
            <a:endParaRPr lang="en-US" dirty="0"/>
          </a:p>
        </p:txBody>
      </p:sp>
      <p:sp>
        <p:nvSpPr>
          <p:cNvPr id="5" name="Content Placeholder 4"/>
          <p:cNvSpPr>
            <a:spLocks noGrp="1"/>
          </p:cNvSpPr>
          <p:nvPr>
            <p:ph idx="1"/>
          </p:nvPr>
        </p:nvSpPr>
        <p:spPr/>
        <p:txBody>
          <a:bodyPr/>
          <a:lstStyle/>
          <a:p>
            <a:pPr marL="571500" indent="-571500">
              <a:buFont typeface="+mj-lt"/>
              <a:buAutoNum type="romanUcPeriod"/>
            </a:pPr>
            <a:r>
              <a:rPr lang="vi-VN" b="1" dirty="0"/>
              <a:t>Giới thiệu đề tài</a:t>
            </a:r>
            <a:endParaRPr lang="vi-VN" b="1" dirty="0"/>
          </a:p>
          <a:p>
            <a:pPr marL="571500" indent="-571500">
              <a:buFont typeface="+mj-lt"/>
              <a:buAutoNum type="romanUcPeriod"/>
            </a:pPr>
            <a:r>
              <a:rPr lang="vi-VN" b="1" dirty="0">
                <a:solidFill>
                  <a:srgbClr val="FF0000"/>
                </a:solidFill>
              </a:rPr>
              <a:t>Các công nghệ sử dụng</a:t>
            </a:r>
            <a:endParaRPr lang="vi-VN" b="1" dirty="0">
              <a:solidFill>
                <a:srgbClr val="FF0000"/>
              </a:solidFill>
            </a:endParaRPr>
          </a:p>
          <a:p>
            <a:pPr marL="571500" indent="-571500">
              <a:buFont typeface="+mj-lt"/>
              <a:buAutoNum type="romanUcPeriod"/>
            </a:pPr>
            <a:r>
              <a:rPr lang="vi-VN" b="1" dirty="0"/>
              <a:t>Đối tượng sử dụng</a:t>
            </a:r>
            <a:endParaRPr lang="vi-VN" b="1" dirty="0"/>
          </a:p>
          <a:p>
            <a:pPr marL="571500" indent="-571500">
              <a:buFont typeface="+mj-lt"/>
              <a:buAutoNum type="romanUcPeriod"/>
            </a:pPr>
            <a:r>
              <a:rPr lang="vi-VN" b="1" dirty="0">
                <a:solidFill>
                  <a:srgbClr val="FF0000"/>
                </a:solidFill>
              </a:rPr>
              <a:t>Thiết kế hệ thống</a:t>
            </a:r>
            <a:endParaRPr lang="vi-VN" b="1" dirty="0">
              <a:solidFill>
                <a:srgbClr val="FF0000"/>
              </a:solidFill>
            </a:endParaRPr>
          </a:p>
          <a:p>
            <a:pPr marL="571500" indent="-571500">
              <a:buFont typeface="+mj-lt"/>
              <a:buAutoNum type="romanUcPeriod"/>
            </a:pPr>
            <a:r>
              <a:rPr lang="vi-VN" altLang="en-US" b="1" dirty="0">
                <a:solidFill>
                  <a:srgbClr val="0066FF"/>
                </a:solidFill>
                <a:sym typeface="+mn-ea"/>
              </a:rPr>
              <a:t>Kết luận và đánh </a:t>
            </a:r>
            <a:r>
              <a:rPr lang="vi-VN" altLang="en-US" b="1" dirty="0">
                <a:solidFill>
                  <a:srgbClr val="0066FF"/>
                </a:solidFill>
                <a:sym typeface="+mn-ea"/>
              </a:rPr>
              <a:t>giá</a:t>
            </a:r>
            <a:endParaRPr lang="vi-VN" altLang="en-US" b="1" dirty="0">
              <a:solidFill>
                <a:srgbClr val="0066FF"/>
              </a:solidFill>
              <a:sym typeface="+mn-ea"/>
            </a:endParaRPr>
          </a:p>
          <a:p>
            <a:pPr marL="571500" indent="-571500">
              <a:buFont typeface="+mj-lt"/>
              <a:buAutoNum type="romanUcPeriod"/>
            </a:pPr>
            <a:r>
              <a:rPr lang="vi-VN" altLang="en-US" b="1" dirty="0">
                <a:solidFill>
                  <a:srgbClr val="FF0000"/>
                </a:solidFill>
              </a:rPr>
              <a:t>Demo sản </a:t>
            </a:r>
            <a:r>
              <a:rPr lang="vi-VN" altLang="en-US" b="1" dirty="0">
                <a:solidFill>
                  <a:srgbClr val="FF0000"/>
                </a:solidFill>
              </a:rPr>
              <a:t>phẩm</a:t>
            </a:r>
            <a:endParaRPr lang="vi-VN" altLang="en-US" b="1" dirty="0">
              <a:solidFill>
                <a:srgbClr val="FF0000"/>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I. Giới thiệu về đề tài</a:t>
            </a:r>
            <a:endParaRPr lang="en-US" dirty="0"/>
          </a:p>
        </p:txBody>
      </p:sp>
      <p:sp>
        <p:nvSpPr>
          <p:cNvPr id="6" name="Content Placeholder 5"/>
          <p:cNvSpPr>
            <a:spLocks noGrp="1"/>
          </p:cNvSpPr>
          <p:nvPr>
            <p:ph sz="half" idx="2"/>
          </p:nvPr>
        </p:nvSpPr>
        <p:spPr>
          <a:xfrm>
            <a:off x="381000" y="1417638"/>
            <a:ext cx="11201400" cy="4525963"/>
          </a:xfrm>
        </p:spPr>
        <p:txBody>
          <a:bodyPr/>
          <a:lstStyle/>
          <a:p>
            <a:pPr algn="just">
              <a:buFont typeface="Arial" panose="020B0604020202020204" pitchFamily="34" charset="0"/>
              <a:buChar char="•"/>
            </a:pPr>
            <a:endParaRPr lang="en-US" sz="2400"/>
          </a:p>
          <a:p>
            <a:pPr algn="just">
              <a:buFont typeface="Arial" panose="020B0604020202020204" pitchFamily="34" charset="0"/>
              <a:buChar char="•"/>
            </a:pPr>
            <a:r>
              <a:rPr lang="en-US" sz="2400">
                <a:solidFill>
                  <a:srgbClr val="0066FF"/>
                </a:solidFill>
              </a:rPr>
              <a:t>Hệ thống là nền tảng giúp các chủ sở hữu </a:t>
            </a:r>
            <a:r>
              <a:rPr lang="vi-VN" sz="2400">
                <a:solidFill>
                  <a:srgbClr val="0066FF"/>
                </a:solidFill>
              </a:rPr>
              <a:t>huy động đóng góp để hiện thực ý tưởng của họ.</a:t>
            </a:r>
            <a:r>
              <a:rPr lang="en-US" sz="2400">
                <a:solidFill>
                  <a:srgbClr val="0066FF"/>
                </a:solidFill>
              </a:rPr>
              <a:t> </a:t>
            </a:r>
            <a:endParaRPr lang="en-US" sz="2400">
              <a:solidFill>
                <a:srgbClr val="0066FF"/>
              </a:solidFill>
            </a:endParaRPr>
          </a:p>
          <a:p>
            <a:pPr algn="just">
              <a:buFont typeface="Arial" panose="020B0604020202020204" pitchFamily="34" charset="0"/>
              <a:buChar char="•"/>
            </a:pPr>
            <a:endParaRPr lang="en-US" sz="2400">
              <a:solidFill>
                <a:srgbClr val="0066FF"/>
              </a:solidFill>
            </a:endParaRPr>
          </a:p>
          <a:p>
            <a:pPr algn="just">
              <a:buFont typeface="Arial" panose="020B0604020202020204" pitchFamily="34" charset="0"/>
              <a:buChar char="•"/>
            </a:pPr>
            <a:r>
              <a:rPr lang="en-US" sz="2400">
                <a:solidFill>
                  <a:srgbClr val="0066FF"/>
                </a:solidFill>
              </a:rPr>
              <a:t>Hệ thống tích hợp một số tính năng </a:t>
            </a:r>
            <a:r>
              <a:rPr lang="vi-VN" sz="2400">
                <a:solidFill>
                  <a:srgbClr val="0066FF"/>
                </a:solidFill>
              </a:rPr>
              <a:t>Web3</a:t>
            </a:r>
            <a:r>
              <a:rPr lang="en-US" sz="2400">
                <a:solidFill>
                  <a:srgbClr val="0066FF"/>
                </a:solidFill>
              </a:rPr>
              <a:t>: Tạo NFT,</a:t>
            </a:r>
            <a:r>
              <a:rPr lang="vi-VN" sz="2400">
                <a:solidFill>
                  <a:srgbClr val="0066FF"/>
                </a:solidFill>
              </a:rPr>
              <a:t> </a:t>
            </a:r>
            <a:r>
              <a:rPr lang="vi-VN" sz="2400" dirty="0">
                <a:solidFill>
                  <a:srgbClr val="0066FF"/>
                </a:solidFill>
              </a:rPr>
              <a:t>thanh toán </a:t>
            </a:r>
            <a:r>
              <a:rPr lang="vi-VN" sz="2400">
                <a:solidFill>
                  <a:srgbClr val="0066FF"/>
                </a:solidFill>
              </a:rPr>
              <a:t>bằng </a:t>
            </a:r>
            <a:r>
              <a:rPr lang="en-US" sz="2400">
                <a:solidFill>
                  <a:srgbClr val="0066FF"/>
                </a:solidFill>
              </a:rPr>
              <a:t>token</a:t>
            </a:r>
            <a:r>
              <a:rPr lang="vi-VN" sz="2400">
                <a:solidFill>
                  <a:srgbClr val="0066FF"/>
                </a:solidFill>
              </a:rPr>
              <a:t> </a:t>
            </a:r>
            <a:r>
              <a:rPr lang="vi-VN" sz="2400" dirty="0">
                <a:solidFill>
                  <a:srgbClr val="0066FF"/>
                </a:solidFill>
              </a:rPr>
              <a:t>góp phần đảm bảo </a:t>
            </a:r>
            <a:r>
              <a:rPr lang="vi-VN" sz="2400">
                <a:solidFill>
                  <a:srgbClr val="0066FF"/>
                </a:solidFill>
              </a:rPr>
              <a:t>tính </a:t>
            </a:r>
            <a:r>
              <a:rPr lang="en-US" sz="2400">
                <a:solidFill>
                  <a:srgbClr val="0066FF"/>
                </a:solidFill>
              </a:rPr>
              <a:t>minh bạch </a:t>
            </a:r>
            <a:r>
              <a:rPr lang="vi-VN" sz="2400">
                <a:solidFill>
                  <a:srgbClr val="0066FF"/>
                </a:solidFill>
              </a:rPr>
              <a:t>và </a:t>
            </a:r>
            <a:r>
              <a:rPr lang="en-US" sz="2400">
                <a:solidFill>
                  <a:srgbClr val="0066FF"/>
                </a:solidFill>
              </a:rPr>
              <a:t>an toàn </a:t>
            </a:r>
            <a:r>
              <a:rPr lang="vi-VN" sz="2400">
                <a:solidFill>
                  <a:srgbClr val="0066FF"/>
                </a:solidFill>
              </a:rPr>
              <a:t>thông </a:t>
            </a:r>
            <a:r>
              <a:rPr lang="vi-VN" sz="2400" dirty="0">
                <a:solidFill>
                  <a:srgbClr val="0066FF"/>
                </a:solidFill>
              </a:rPr>
              <a:t>tin cho người dùng</a:t>
            </a:r>
            <a:r>
              <a:rPr lang="vi-VN" sz="2400">
                <a:solidFill>
                  <a:srgbClr val="0066FF"/>
                </a:solidFill>
              </a:rPr>
              <a:t>. </a:t>
            </a:r>
            <a:endParaRPr lang="en-US" sz="2400">
              <a:solidFill>
                <a:srgbClr val="0066FF"/>
              </a:solidFill>
            </a:endParaRPr>
          </a:p>
          <a:p>
            <a:pPr marL="457200" indent="-457200" algn="just">
              <a:buFont typeface="+mj-lt"/>
              <a:buAutoNum type="arabicParenR"/>
            </a:pPr>
            <a:endParaRPr lang="vi-VN" sz="2000" dirty="0"/>
          </a:p>
          <a:p>
            <a:pPr marL="0" indent="0" algn="just">
              <a:buNone/>
            </a:pPr>
            <a:endParaRPr lang="vi-VN" sz="22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I. Giới thiệu về đề tài</a:t>
            </a:r>
            <a:endParaRPr lang="en-US" dirty="0"/>
          </a:p>
        </p:txBody>
      </p:sp>
      <p:sp>
        <p:nvSpPr>
          <p:cNvPr id="6" name="Content Placeholder 5"/>
          <p:cNvSpPr>
            <a:spLocks noGrp="1"/>
          </p:cNvSpPr>
          <p:nvPr>
            <p:ph sz="half" idx="2"/>
          </p:nvPr>
        </p:nvSpPr>
        <p:spPr>
          <a:xfrm>
            <a:off x="381000" y="1417638"/>
            <a:ext cx="11201400" cy="4525963"/>
          </a:xfrm>
        </p:spPr>
        <p:txBody>
          <a:bodyPr/>
          <a:lstStyle/>
          <a:p>
            <a:pPr marL="0" indent="0" algn="just">
              <a:buFont typeface="+mj-lt"/>
              <a:buNone/>
            </a:pPr>
            <a:r>
              <a:rPr lang="vi-VN" sz="2400" dirty="0">
                <a:solidFill>
                  <a:srgbClr val="FF0000"/>
                </a:solidFill>
              </a:rPr>
              <a:t>Tích hợp và xây dựng một số </a:t>
            </a:r>
            <a:r>
              <a:rPr lang="vi-VN" sz="2400">
                <a:solidFill>
                  <a:srgbClr val="FF0000"/>
                </a:solidFill>
              </a:rPr>
              <a:t>tính năng nổi bật:</a:t>
            </a:r>
            <a:endParaRPr lang="vi-VN" sz="2400">
              <a:solidFill>
                <a:srgbClr val="FF0000"/>
              </a:solidFill>
            </a:endParaRPr>
          </a:p>
          <a:p>
            <a:pPr marL="0" indent="0" algn="just">
              <a:buFont typeface="+mj-lt"/>
              <a:buNone/>
            </a:pPr>
            <a:endParaRPr lang="vi-VN" sz="2400" dirty="0">
              <a:solidFill>
                <a:srgbClr val="FF0000"/>
              </a:solidFill>
            </a:endParaRPr>
          </a:p>
          <a:p>
            <a:pPr marL="857250" lvl="1" indent="-457200" algn="just">
              <a:buFont typeface="Arial" panose="020B0604020202020204" pitchFamily="34" charset="0"/>
              <a:buChar char="•"/>
            </a:pPr>
            <a:r>
              <a:rPr lang="vi-VN" sz="2400" dirty="0">
                <a:solidFill>
                  <a:srgbClr val="0066FF"/>
                </a:solidFill>
              </a:rPr>
              <a:t>Tích hợp thêm </a:t>
            </a:r>
            <a:r>
              <a:rPr lang="vi-VN" sz="2400" b="1" u="sng" dirty="0">
                <a:solidFill>
                  <a:srgbClr val="0066FF"/>
                </a:solidFill>
              </a:rPr>
              <a:t>Elasticsearch</a:t>
            </a:r>
            <a:r>
              <a:rPr lang="vi-VN" sz="2400" dirty="0">
                <a:solidFill>
                  <a:srgbClr val="0066FF"/>
                </a:solidFill>
              </a:rPr>
              <a:t> để tối ưu tìm kiếm nhanh chóng.</a:t>
            </a:r>
            <a:endParaRPr lang="vi-VN" sz="2400" dirty="0">
              <a:solidFill>
                <a:srgbClr val="0066FF"/>
              </a:solidFill>
            </a:endParaRPr>
          </a:p>
          <a:p>
            <a:pPr marL="857250" lvl="1" indent="-457200" algn="just">
              <a:buFont typeface="Arial" panose="020B0604020202020204" pitchFamily="34" charset="0"/>
              <a:buChar char="•"/>
            </a:pPr>
            <a:r>
              <a:rPr lang="vi-VN" sz="2400" b="1" u="sng" dirty="0">
                <a:solidFill>
                  <a:srgbClr val="0066FF"/>
                </a:solidFill>
              </a:rPr>
              <a:t>Chatbox tự động</a:t>
            </a:r>
            <a:r>
              <a:rPr lang="vi-VN" sz="2400" dirty="0">
                <a:solidFill>
                  <a:srgbClr val="0066FF"/>
                </a:solidFill>
              </a:rPr>
              <a:t> trả lời giải đáp thắc mắc cho người dùng.</a:t>
            </a:r>
            <a:endParaRPr lang="vi-VN" sz="2400" dirty="0">
              <a:solidFill>
                <a:srgbClr val="0066FF"/>
              </a:solidFill>
            </a:endParaRPr>
          </a:p>
          <a:p>
            <a:pPr marL="857250" lvl="1" indent="-457200" algn="just">
              <a:buFont typeface="Arial" panose="020B0604020202020204" pitchFamily="34" charset="0"/>
              <a:buChar char="•"/>
            </a:pPr>
            <a:r>
              <a:rPr lang="vi-VN" sz="2400" b="1" u="sng" dirty="0">
                <a:solidFill>
                  <a:srgbClr val="0066FF"/>
                </a:solidFill>
              </a:rPr>
              <a:t>Ứng dụng socket </a:t>
            </a:r>
            <a:r>
              <a:rPr lang="vi-VN" sz="2400" dirty="0">
                <a:solidFill>
                  <a:srgbClr val="0066FF"/>
                </a:solidFill>
              </a:rPr>
              <a:t>để tạo ra một số tính năng realtime như: Kênh chat, bình luận, trả lời bình luận,</a:t>
            </a:r>
            <a:endParaRPr lang="vi-VN" sz="2400" dirty="0">
              <a:solidFill>
                <a:srgbClr val="0066FF"/>
              </a:solidFill>
            </a:endParaRPr>
          </a:p>
          <a:p>
            <a:pPr marL="857250" lvl="1" indent="-457200" algn="just">
              <a:buFont typeface="Arial" panose="020B0604020202020204" pitchFamily="34" charset="0"/>
              <a:buChar char="•"/>
            </a:pPr>
            <a:r>
              <a:rPr lang="vi-VN" sz="2400" dirty="0">
                <a:solidFill>
                  <a:srgbClr val="0066FF"/>
                </a:solidFill>
              </a:rPr>
              <a:t>Tích hợp thêm </a:t>
            </a:r>
            <a:r>
              <a:rPr lang="vi-VN" sz="2400" b="1" u="sng" dirty="0">
                <a:solidFill>
                  <a:srgbClr val="0066FF"/>
                </a:solidFill>
              </a:rPr>
              <a:t>API Moderation</a:t>
            </a:r>
            <a:r>
              <a:rPr lang="vi-VN" sz="2400" dirty="0">
                <a:solidFill>
                  <a:srgbClr val="0066FF"/>
                </a:solidFill>
              </a:rPr>
              <a:t> của OpenAI để kiểm duyệt ngôn từ.</a:t>
            </a:r>
            <a:endParaRPr lang="vi-VN" sz="2400" dirty="0">
              <a:solidFill>
                <a:srgbClr val="0066FF"/>
              </a:solidFill>
            </a:endParaRPr>
          </a:p>
          <a:p>
            <a:pPr marL="857250" lvl="1" indent="-457200" algn="just">
              <a:buFont typeface="Arial" panose="020B0604020202020204" pitchFamily="34" charset="0"/>
              <a:buChar char="•"/>
            </a:pPr>
            <a:r>
              <a:rPr lang="vi-VN" sz="2400" dirty="0">
                <a:solidFill>
                  <a:srgbClr val="0066FF"/>
                </a:solidFill>
              </a:rPr>
              <a:t>Tích hợp các hình thức thanh toán như </a:t>
            </a:r>
            <a:r>
              <a:rPr lang="vi-VN" sz="2400" b="1" u="sng" dirty="0">
                <a:solidFill>
                  <a:srgbClr val="0066FF"/>
                </a:solidFill>
              </a:rPr>
              <a:t>Momo, Stripe</a:t>
            </a:r>
            <a:r>
              <a:rPr lang="vi-VN" sz="2400" dirty="0">
                <a:solidFill>
                  <a:srgbClr val="0066FF"/>
                </a:solidFill>
              </a:rPr>
              <a:t>.</a:t>
            </a:r>
            <a:endParaRPr lang="vi-VN" sz="2400" dirty="0">
              <a:solidFill>
                <a:srgbClr val="0066FF"/>
              </a:solidFill>
            </a:endParaRPr>
          </a:p>
          <a:p>
            <a:pPr marL="0" indent="0" algn="just">
              <a:buNone/>
            </a:pPr>
            <a:endParaRPr lang="vi-VN" sz="2400" dirty="0">
              <a:solidFill>
                <a:srgbClr val="0066FF"/>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II.  Các công nghệ sử dụng</a:t>
            </a:r>
            <a:endParaRPr lang="en-US" dirty="0"/>
          </a:p>
        </p:txBody>
      </p:sp>
      <p:pic>
        <p:nvPicPr>
          <p:cNvPr id="1026" name="Picture 2" descr="A BEGINNER'S GUIDE TO REACT JS - 2023 EDITION, Russia"/>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776015" y="1739433"/>
            <a:ext cx="2011363" cy="13215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0 Best Practices to Secure Your Node.js Application in Production | by  Afser Ali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399" y="1612085"/>
            <a:ext cx="1558449" cy="15584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st.js | Rootst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902955"/>
            <a:ext cx="2201656" cy="10666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o sánh PostgreSQL và mySQL trong lập trìn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6182" y="1509992"/>
            <a:ext cx="3349795" cy="187588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first alpha of Tailwind CSS v3 is now released - Laravel New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698" y="3681885"/>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SocketIO là gì? Top 10 lý do nên chọn Socket.IO | 200Lab Blo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39200" y="3704915"/>
            <a:ext cx="3127531" cy="146841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Elasticsearch là gì? Cách sử dụng Elasticsearc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3492001"/>
            <a:ext cx="2517236" cy="14096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Sass (style sheet language) - Wikipedi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1322" y="3681885"/>
            <a:ext cx="1881958" cy="14096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III. Đối tượng sử dụng</a:t>
            </a:r>
            <a:endParaRPr lang="en-US" dirty="0"/>
          </a:p>
        </p:txBody>
      </p:sp>
      <p:sp>
        <p:nvSpPr>
          <p:cNvPr id="6" name="Content Placeholder 5"/>
          <p:cNvSpPr>
            <a:spLocks noGrp="1"/>
          </p:cNvSpPr>
          <p:nvPr>
            <p:ph sz="half" idx="2"/>
          </p:nvPr>
        </p:nvSpPr>
        <p:spPr>
          <a:xfrm>
            <a:off x="381000" y="1600200"/>
            <a:ext cx="11201400" cy="4525963"/>
          </a:xfrm>
        </p:spPr>
        <p:txBody>
          <a:bodyPr/>
          <a:lstStyle/>
          <a:p>
            <a:pPr marL="0" indent="0" algn="just">
              <a:buFont typeface="+mj-lt"/>
              <a:buNone/>
            </a:pPr>
            <a:r>
              <a:rPr lang="vi-VN" altLang="en-US" sz="2400" dirty="0">
                <a:solidFill>
                  <a:srgbClr val="FF0000"/>
                </a:solidFill>
              </a:rPr>
              <a:t>Bao gồm 2 đối tượng sử dụng chính:</a:t>
            </a:r>
            <a:endParaRPr lang="vi-VN" altLang="en-US" sz="2400" dirty="0">
              <a:solidFill>
                <a:srgbClr val="FF0000"/>
              </a:solidFill>
            </a:endParaRPr>
          </a:p>
        </p:txBody>
      </p:sp>
      <p:pic>
        <p:nvPicPr>
          <p:cNvPr id="5" name="Picture 4"/>
          <p:cNvPicPr>
            <a:picLocks noChangeAspect="1"/>
          </p:cNvPicPr>
          <p:nvPr/>
        </p:nvPicPr>
        <p:blipFill>
          <a:blip r:embed="rId1"/>
          <a:stretch>
            <a:fillRect/>
          </a:stretch>
        </p:blipFill>
        <p:spPr>
          <a:xfrm>
            <a:off x="2895600" y="2286000"/>
            <a:ext cx="6296025" cy="278130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IV. Thiết kế hệ thống</a:t>
            </a:r>
            <a:endParaRPr lang="en-US" dirty="0"/>
          </a:p>
        </p:txBody>
      </p:sp>
      <p:sp>
        <p:nvSpPr>
          <p:cNvPr id="2" name="Content Placeholder 1"/>
          <p:cNvSpPr>
            <a:spLocks noGrp="1"/>
          </p:cNvSpPr>
          <p:nvPr>
            <p:ph sz="half" idx="2"/>
          </p:nvPr>
        </p:nvSpPr>
        <p:spPr>
          <a:xfrm>
            <a:off x="457200" y="2994660"/>
            <a:ext cx="3276600" cy="1362710"/>
          </a:xfrm>
        </p:spPr>
        <p:txBody>
          <a:bodyPr/>
          <a:lstStyle/>
          <a:p>
            <a:pPr marL="0" indent="0">
              <a:buNone/>
            </a:pPr>
            <a:r>
              <a:rPr lang="vi-VN" dirty="0">
                <a:solidFill>
                  <a:srgbClr val="FF0000"/>
                </a:solidFill>
              </a:rPr>
              <a:t>Sơ đồ Usecase tổng quát các chức năng của User</a:t>
            </a:r>
            <a:endParaRPr lang="vi-VN" dirty="0">
              <a:solidFill>
                <a:srgbClr val="FF0000"/>
              </a:solidFill>
            </a:endParaRPr>
          </a:p>
        </p:txBody>
      </p:sp>
      <p:pic>
        <p:nvPicPr>
          <p:cNvPr id="3" name="Picture 2"/>
          <p:cNvPicPr>
            <a:picLocks noChangeAspect="1"/>
          </p:cNvPicPr>
          <p:nvPr/>
        </p:nvPicPr>
        <p:blipFill>
          <a:blip r:embed="rId1"/>
          <a:stretch>
            <a:fillRect/>
          </a:stretch>
        </p:blipFill>
        <p:spPr>
          <a:xfrm>
            <a:off x="3961765" y="1419225"/>
            <a:ext cx="7179310" cy="451485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IV. Thiết kế hệ thống</a:t>
            </a:r>
            <a:endParaRPr lang="en-US" dirty="0"/>
          </a:p>
        </p:txBody>
      </p:sp>
      <p:sp>
        <p:nvSpPr>
          <p:cNvPr id="2" name="Content Placeholder 1"/>
          <p:cNvSpPr>
            <a:spLocks noGrp="1"/>
          </p:cNvSpPr>
          <p:nvPr>
            <p:ph sz="half" idx="2"/>
          </p:nvPr>
        </p:nvSpPr>
        <p:spPr>
          <a:xfrm>
            <a:off x="457200" y="2994660"/>
            <a:ext cx="3429000" cy="1267460"/>
          </a:xfrm>
        </p:spPr>
        <p:txBody>
          <a:bodyPr/>
          <a:lstStyle/>
          <a:p>
            <a:pPr marL="0" indent="0">
              <a:buNone/>
            </a:pPr>
            <a:r>
              <a:rPr lang="vi-VN" dirty="0">
                <a:solidFill>
                  <a:srgbClr val="FF0000"/>
                </a:solidFill>
              </a:rPr>
              <a:t>Sơ đồ Usecase tổng quát các chức năng chính của Admin</a:t>
            </a:r>
            <a:endParaRPr lang="vi-VN" dirty="0">
              <a:solidFill>
                <a:srgbClr val="FF0000"/>
              </a:solidFill>
            </a:endParaRPr>
          </a:p>
        </p:txBody>
      </p:sp>
      <p:pic>
        <p:nvPicPr>
          <p:cNvPr id="3" name="Picture 2"/>
          <p:cNvPicPr>
            <a:picLocks noChangeAspect="1"/>
          </p:cNvPicPr>
          <p:nvPr/>
        </p:nvPicPr>
        <p:blipFill>
          <a:blip r:embed="rId1"/>
          <a:stretch>
            <a:fillRect/>
          </a:stretch>
        </p:blipFill>
        <p:spPr>
          <a:xfrm>
            <a:off x="4107815" y="1720215"/>
            <a:ext cx="7731760" cy="4004310"/>
          </a:xfrm>
          <a:prstGeom prst="rect">
            <a:avLst/>
          </a:prstGeom>
        </p:spPr>
      </p:pic>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3682</Words>
  <Application>WPS Presentation</Application>
  <PresentationFormat>Widescreen</PresentationFormat>
  <Paragraphs>119</Paragraphs>
  <Slides>18</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Courier New</vt:lpstr>
      <vt:lpstr>Consolas</vt:lpstr>
      <vt:lpstr>Microsoft YaHei</vt:lpstr>
      <vt:lpstr>Arial Unicode MS</vt:lpstr>
      <vt:lpstr>Default Design</vt:lpstr>
      <vt:lpstr>BÁO CÁO</vt:lpstr>
      <vt:lpstr>XÂY DỰNG WEBSITE HỖ TRỢ GÂY QUỸ CỘNG ĐỒNG TÍCH HỢP WEB3 </vt:lpstr>
      <vt:lpstr>Mục lục</vt:lpstr>
      <vt:lpstr>I. Giới thiệu về đề tài</vt:lpstr>
      <vt:lpstr>I. Giới thiệu về đề tài</vt:lpstr>
      <vt:lpstr>II.  Các công nghệ sử dụng</vt:lpstr>
      <vt:lpstr>III. Đối tượng sử dụng</vt:lpstr>
      <vt:lpstr>IV. Thiết kế hệ thống</vt:lpstr>
      <vt:lpstr>IV. Thiết kế hệ thống</vt:lpstr>
      <vt:lpstr>IV. Thiết kế hệ thống</vt:lpstr>
      <vt:lpstr>IV. Thiết kế hệ thống</vt:lpstr>
      <vt:lpstr>V. Kết luận và đánh giá</vt:lpstr>
      <vt:lpstr>V. Kết luận và đánh giá</vt:lpstr>
      <vt:lpstr>V. Kết luận và đánh giá</vt:lpstr>
      <vt:lpstr>V. Kết luận và đánh giá</vt:lpstr>
      <vt:lpstr>V. Kết luận và đánh giá</vt:lpstr>
      <vt:lpstr>VI. Demo</vt:lpstr>
      <vt:lpstr>Cảm ơn Quý Hội đồng đã lắng nghe.   </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WPS_1720350002</cp:lastModifiedBy>
  <cp:revision>838</cp:revision>
  <cp:lastPrinted>2013-08-30T01:32:00Z</cp:lastPrinted>
  <dcterms:created xsi:type="dcterms:W3CDTF">2008-06-14T04:13:00Z</dcterms:created>
  <dcterms:modified xsi:type="dcterms:W3CDTF">2025-02-12T06:36:14Z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CC6E94A7F185487394825D485439B1C0_12</vt:lpwstr>
  </property>
  <property fmtid="{D5CDD505-2E9C-101B-9397-08002B2CF9AE}" pid="3" name="KSOProductBuildVer">
    <vt:lpwstr>1033-12.2.0.19805</vt:lpwstr>
  </property>
</Properties>
</file>