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329" r:id="rId2"/>
    <p:sldId id="333" r:id="rId3"/>
    <p:sldId id="334" r:id="rId4"/>
    <p:sldId id="336" r:id="rId5"/>
    <p:sldId id="337" r:id="rId6"/>
    <p:sldId id="338" r:id="rId7"/>
    <p:sldId id="339" r:id="rId8"/>
    <p:sldId id="345" r:id="rId9"/>
    <p:sldId id="340" r:id="rId10"/>
    <p:sldId id="335" r:id="rId11"/>
    <p:sldId id="342" r:id="rId12"/>
    <p:sldId id="343" r:id="rId13"/>
    <p:sldId id="344" r:id="rId14"/>
    <p:sldId id="331"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a:srgbClr val="008000"/>
    <a:srgbClr val="000099"/>
    <a:srgbClr val="FF0000"/>
    <a:srgbClr val="FF6600"/>
    <a:srgbClr val="66FFFF"/>
    <a:srgbClr val="FF33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F2BE7-3D84-4B5E-9065-D7CB14B9FA4B}" v="287" dt="2023-05-04T10:29:07.9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56" autoAdjust="0"/>
    <p:restoredTop sz="91156" autoAdjust="0"/>
  </p:normalViewPr>
  <p:slideViewPr>
    <p:cSldViewPr>
      <p:cViewPr varScale="1">
        <p:scale>
          <a:sx n="77" d="100"/>
          <a:sy n="77" d="100"/>
        </p:scale>
        <p:origin x="298" y="62"/>
      </p:cViewPr>
      <p:guideLst>
        <p:guide orient="horz" pos="2160"/>
        <p:guide pos="3840"/>
      </p:guideLst>
    </p:cSldViewPr>
  </p:slideViewPr>
  <p:notesTextViewPr>
    <p:cViewPr>
      <p:scale>
        <a:sx n="100" d="100"/>
        <a:sy n="100" d="100"/>
      </p:scale>
      <p:origin x="0" y="0"/>
    </p:cViewPr>
  </p:notesTextViewPr>
  <p:notesViewPr>
    <p:cSldViewPr>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g Nguyễn Tấn Trần Minh" userId="c3808258-e92d-4bf9-b981-ea938a204001" providerId="ADAL" clId="{5B6F2BE7-3D84-4B5E-9065-D7CB14B9FA4B}"/>
    <pc:docChg chg="undo custSel addSld delSld modSld modMainMaster">
      <pc:chgData name="Khang Nguyễn Tấn Trần Minh" userId="c3808258-e92d-4bf9-b981-ea938a204001" providerId="ADAL" clId="{5B6F2BE7-3D84-4B5E-9065-D7CB14B9FA4B}" dt="2023-05-04T10:38:55.214" v="434" actId="700"/>
      <pc:docMkLst>
        <pc:docMk/>
      </pc:docMkLst>
      <pc:sldChg chg="addSp delSp modSp del mod chgLayout">
        <pc:chgData name="Khang Nguyễn Tấn Trần Minh" userId="c3808258-e92d-4bf9-b981-ea938a204001" providerId="ADAL" clId="{5B6F2BE7-3D84-4B5E-9065-D7CB14B9FA4B}" dt="2023-05-04T09:35:06.438" v="255" actId="47"/>
        <pc:sldMkLst>
          <pc:docMk/>
          <pc:sldMk cId="3414380401" sldId="328"/>
        </pc:sldMkLst>
        <pc:spChg chg="add del mod ord">
          <ac:chgData name="Khang Nguyễn Tấn Trần Minh" userId="c3808258-e92d-4bf9-b981-ea938a204001" providerId="ADAL" clId="{5B6F2BE7-3D84-4B5E-9065-D7CB14B9FA4B}" dt="2023-05-04T09:33:21.689" v="250" actId="700"/>
          <ac:spMkLst>
            <pc:docMk/>
            <pc:sldMk cId="3414380401" sldId="328"/>
            <ac:spMk id="2" creationId="{170D0286-0517-BF3D-A914-A2DE6458746B}"/>
          </ac:spMkLst>
        </pc:spChg>
        <pc:spChg chg="mod ord">
          <ac:chgData name="Khang Nguyễn Tấn Trần Minh" userId="c3808258-e92d-4bf9-b981-ea938a204001" providerId="ADAL" clId="{5B6F2BE7-3D84-4B5E-9065-D7CB14B9FA4B}" dt="2023-05-04T09:33:32.553" v="252" actId="700"/>
          <ac:spMkLst>
            <pc:docMk/>
            <pc:sldMk cId="3414380401" sldId="328"/>
            <ac:spMk id="3" creationId="{BBCCE99F-98AE-48D4-96DD-B4149671A560}"/>
          </ac:spMkLst>
        </pc:spChg>
        <pc:spChg chg="add mod ord">
          <ac:chgData name="Khang Nguyễn Tấn Trần Minh" userId="c3808258-e92d-4bf9-b981-ea938a204001" providerId="ADAL" clId="{5B6F2BE7-3D84-4B5E-9065-D7CB14B9FA4B}" dt="2023-05-04T09:33:32.553" v="252" actId="700"/>
          <ac:spMkLst>
            <pc:docMk/>
            <pc:sldMk cId="3414380401" sldId="328"/>
            <ac:spMk id="4" creationId="{29A1E021-EEE3-79C4-E8AD-A5AB64A34B9D}"/>
          </ac:spMkLst>
        </pc:spChg>
        <pc:spChg chg="add del">
          <ac:chgData name="Khang Nguyễn Tấn Trần Minh" userId="c3808258-e92d-4bf9-b981-ea938a204001" providerId="ADAL" clId="{5B6F2BE7-3D84-4B5E-9065-D7CB14B9FA4B}" dt="2023-05-04T09:33:32.553" v="252" actId="700"/>
          <ac:spMkLst>
            <pc:docMk/>
            <pc:sldMk cId="3414380401" sldId="328"/>
            <ac:spMk id="5" creationId="{3CEF2D3F-9DF7-4E24-9981-359DB558E96B}"/>
          </ac:spMkLst>
        </pc:spChg>
      </pc:sldChg>
      <pc:sldChg chg="addSp delSp modSp mod modClrScheme chgLayout">
        <pc:chgData name="Khang Nguyễn Tấn Trần Minh" userId="c3808258-e92d-4bf9-b981-ea938a204001" providerId="ADAL" clId="{5B6F2BE7-3D84-4B5E-9065-D7CB14B9FA4B}" dt="2023-05-04T09:35:13.203" v="256" actId="700"/>
        <pc:sldMkLst>
          <pc:docMk/>
          <pc:sldMk cId="2513082708" sldId="329"/>
        </pc:sldMkLst>
        <pc:spChg chg="add mod ord">
          <ac:chgData name="Khang Nguyễn Tấn Trần Minh" userId="c3808258-e92d-4bf9-b981-ea938a204001" providerId="ADAL" clId="{5B6F2BE7-3D84-4B5E-9065-D7CB14B9FA4B}" dt="2023-05-04T09:35:13.203" v="256" actId="700"/>
          <ac:spMkLst>
            <pc:docMk/>
            <pc:sldMk cId="2513082708" sldId="329"/>
            <ac:spMk id="2" creationId="{A2F805E7-BCE4-FAEE-98DF-55D674334D43}"/>
          </ac:spMkLst>
        </pc:spChg>
        <pc:spChg chg="add mod ord">
          <ac:chgData name="Khang Nguyễn Tấn Trần Minh" userId="c3808258-e92d-4bf9-b981-ea938a204001" providerId="ADAL" clId="{5B6F2BE7-3D84-4B5E-9065-D7CB14B9FA4B}" dt="2023-05-04T09:35:13.203" v="256" actId="700"/>
          <ac:spMkLst>
            <pc:docMk/>
            <pc:sldMk cId="2513082708" sldId="329"/>
            <ac:spMk id="3" creationId="{2C2362FE-B2FF-0083-0CB7-E614780E22D3}"/>
          </ac:spMkLst>
        </pc:spChg>
        <pc:spChg chg="del mod ord">
          <ac:chgData name="Khang Nguyễn Tấn Trần Minh" userId="c3808258-e92d-4bf9-b981-ea938a204001" providerId="ADAL" clId="{5B6F2BE7-3D84-4B5E-9065-D7CB14B9FA4B}" dt="2023-05-04T09:35:13.203" v="256" actId="700"/>
          <ac:spMkLst>
            <pc:docMk/>
            <pc:sldMk cId="2513082708" sldId="329"/>
            <ac:spMk id="14" creationId="{B52962BE-956B-4C2B-8959-F81F49C5B9E9}"/>
          </ac:spMkLst>
        </pc:spChg>
        <pc:spChg chg="del mod ord">
          <ac:chgData name="Khang Nguyễn Tấn Trần Minh" userId="c3808258-e92d-4bf9-b981-ea938a204001" providerId="ADAL" clId="{5B6F2BE7-3D84-4B5E-9065-D7CB14B9FA4B}" dt="2023-05-04T09:35:13.203" v="256" actId="700"/>
          <ac:spMkLst>
            <pc:docMk/>
            <pc:sldMk cId="2513082708" sldId="329"/>
            <ac:spMk id="15" creationId="{52A53E4F-6A54-4CD1-B368-6231912A4BB2}"/>
          </ac:spMkLst>
        </pc:spChg>
      </pc:sldChg>
      <pc:sldChg chg="new del">
        <pc:chgData name="Khang Nguyễn Tấn Trần Minh" userId="c3808258-e92d-4bf9-b981-ea938a204001" providerId="ADAL" clId="{5B6F2BE7-3D84-4B5E-9065-D7CB14B9FA4B}" dt="2023-05-04T09:33:28.406" v="251" actId="47"/>
        <pc:sldMkLst>
          <pc:docMk/>
          <pc:sldMk cId="3594992320" sldId="330"/>
        </pc:sldMkLst>
      </pc:sldChg>
      <pc:sldChg chg="addSp delSp modSp new mod modClrScheme chgLayout">
        <pc:chgData name="Khang Nguyễn Tấn Trần Minh" userId="c3808258-e92d-4bf9-b981-ea938a204001" providerId="ADAL" clId="{5B6F2BE7-3D84-4B5E-9065-D7CB14B9FA4B}" dt="2023-05-04T09:32:59.990" v="248" actId="700"/>
        <pc:sldMkLst>
          <pc:docMk/>
          <pc:sldMk cId="3634581261" sldId="331"/>
        </pc:sldMkLst>
        <pc:spChg chg="del mod ord">
          <ac:chgData name="Khang Nguyễn Tấn Trần Minh" userId="c3808258-e92d-4bf9-b981-ea938a204001" providerId="ADAL" clId="{5B6F2BE7-3D84-4B5E-9065-D7CB14B9FA4B}" dt="2023-05-04T09:31:42.189" v="244" actId="700"/>
          <ac:spMkLst>
            <pc:docMk/>
            <pc:sldMk cId="3634581261" sldId="331"/>
            <ac:spMk id="2" creationId="{005182B3-F5DF-BE6E-3256-43709A6C148D}"/>
          </ac:spMkLst>
        </pc:spChg>
        <pc:spChg chg="del">
          <ac:chgData name="Khang Nguyễn Tấn Trần Minh" userId="c3808258-e92d-4bf9-b981-ea938a204001" providerId="ADAL" clId="{5B6F2BE7-3D84-4B5E-9065-D7CB14B9FA4B}" dt="2023-05-04T09:31:42.189" v="244" actId="700"/>
          <ac:spMkLst>
            <pc:docMk/>
            <pc:sldMk cId="3634581261" sldId="331"/>
            <ac:spMk id="3" creationId="{80D30885-4DA9-F5AF-A402-696AEA491ED2}"/>
          </ac:spMkLst>
        </pc:spChg>
        <pc:spChg chg="add del mod ord">
          <ac:chgData name="Khang Nguyễn Tấn Trần Minh" userId="c3808258-e92d-4bf9-b981-ea938a204001" providerId="ADAL" clId="{5B6F2BE7-3D84-4B5E-9065-D7CB14B9FA4B}" dt="2023-05-04T09:32:46.955" v="245" actId="700"/>
          <ac:spMkLst>
            <pc:docMk/>
            <pc:sldMk cId="3634581261" sldId="331"/>
            <ac:spMk id="4" creationId="{802307F0-EEA6-EE60-B836-3D17607EA434}"/>
          </ac:spMkLst>
        </pc:spChg>
        <pc:spChg chg="add mod ord">
          <ac:chgData name="Khang Nguyễn Tấn Trần Minh" userId="c3808258-e92d-4bf9-b981-ea938a204001" providerId="ADAL" clId="{5B6F2BE7-3D84-4B5E-9065-D7CB14B9FA4B}" dt="2023-05-04T09:32:59.990" v="248" actId="700"/>
          <ac:spMkLst>
            <pc:docMk/>
            <pc:sldMk cId="3634581261" sldId="331"/>
            <ac:spMk id="5" creationId="{1E3128D0-6FDF-7356-B418-ADD0A89236A1}"/>
          </ac:spMkLst>
        </pc:spChg>
      </pc:sldChg>
      <pc:sldChg chg="addSp delSp modSp new del mod modClrScheme chgLayout">
        <pc:chgData name="Khang Nguyễn Tấn Trần Minh" userId="c3808258-e92d-4bf9-b981-ea938a204001" providerId="ADAL" clId="{5B6F2BE7-3D84-4B5E-9065-D7CB14B9FA4B}" dt="2023-05-04T09:41:12.336" v="324" actId="47"/>
        <pc:sldMkLst>
          <pc:docMk/>
          <pc:sldMk cId="3857146655" sldId="332"/>
        </pc:sldMkLst>
        <pc:spChg chg="del mod ord">
          <ac:chgData name="Khang Nguyễn Tấn Trần Minh" userId="c3808258-e92d-4bf9-b981-ea938a204001" providerId="ADAL" clId="{5B6F2BE7-3D84-4B5E-9065-D7CB14B9FA4B}" dt="2023-05-04T09:33:49.756" v="254" actId="700"/>
          <ac:spMkLst>
            <pc:docMk/>
            <pc:sldMk cId="3857146655" sldId="332"/>
            <ac:spMk id="2" creationId="{687CBA0E-F0DA-5864-553A-DDFC6AFE5310}"/>
          </ac:spMkLst>
        </pc:spChg>
        <pc:spChg chg="del mod ord">
          <ac:chgData name="Khang Nguyễn Tấn Trần Minh" userId="c3808258-e92d-4bf9-b981-ea938a204001" providerId="ADAL" clId="{5B6F2BE7-3D84-4B5E-9065-D7CB14B9FA4B}" dt="2023-05-04T09:33:49.756" v="254" actId="700"/>
          <ac:spMkLst>
            <pc:docMk/>
            <pc:sldMk cId="3857146655" sldId="332"/>
            <ac:spMk id="3" creationId="{F449DA7A-C312-7966-7EC8-FDB2D6AE1CEB}"/>
          </ac:spMkLst>
        </pc:spChg>
        <pc:spChg chg="add mod ord">
          <ac:chgData name="Khang Nguyễn Tấn Trần Minh" userId="c3808258-e92d-4bf9-b981-ea938a204001" providerId="ADAL" clId="{5B6F2BE7-3D84-4B5E-9065-D7CB14B9FA4B}" dt="2023-05-04T09:33:49.756" v="254" actId="700"/>
          <ac:spMkLst>
            <pc:docMk/>
            <pc:sldMk cId="3857146655" sldId="332"/>
            <ac:spMk id="4" creationId="{DA7EF843-0DE1-C783-65CE-811DDCEC3CEB}"/>
          </ac:spMkLst>
        </pc:spChg>
        <pc:spChg chg="add mod ord">
          <ac:chgData name="Khang Nguyễn Tấn Trần Minh" userId="c3808258-e92d-4bf9-b981-ea938a204001" providerId="ADAL" clId="{5B6F2BE7-3D84-4B5E-9065-D7CB14B9FA4B}" dt="2023-05-04T09:33:49.756" v="254" actId="700"/>
          <ac:spMkLst>
            <pc:docMk/>
            <pc:sldMk cId="3857146655" sldId="332"/>
            <ac:spMk id="5" creationId="{91DC4E0C-6D96-7BC2-B921-678D6B49D10A}"/>
          </ac:spMkLst>
        </pc:spChg>
      </pc:sldChg>
      <pc:sldChg chg="new">
        <pc:chgData name="Khang Nguyễn Tấn Trần Minh" userId="c3808258-e92d-4bf9-b981-ea938a204001" providerId="ADAL" clId="{5B6F2BE7-3D84-4B5E-9065-D7CB14B9FA4B}" dt="2023-05-04T09:40:04.844" v="323" actId="680"/>
        <pc:sldMkLst>
          <pc:docMk/>
          <pc:sldMk cId="3811616199" sldId="333"/>
        </pc:sldMkLst>
      </pc:sldChg>
      <pc:sldChg chg="addSp delSp modSp new mod modClrScheme chgLayout">
        <pc:chgData name="Khang Nguyễn Tấn Trần Minh" userId="c3808258-e92d-4bf9-b981-ea938a204001" providerId="ADAL" clId="{5B6F2BE7-3D84-4B5E-9065-D7CB14B9FA4B}" dt="2023-05-04T09:41:19.944" v="326" actId="700"/>
        <pc:sldMkLst>
          <pc:docMk/>
          <pc:sldMk cId="1418652103" sldId="334"/>
        </pc:sldMkLst>
        <pc:spChg chg="del mod ord">
          <ac:chgData name="Khang Nguyễn Tấn Trần Minh" userId="c3808258-e92d-4bf9-b981-ea938a204001" providerId="ADAL" clId="{5B6F2BE7-3D84-4B5E-9065-D7CB14B9FA4B}" dt="2023-05-04T09:41:19.944" v="326" actId="700"/>
          <ac:spMkLst>
            <pc:docMk/>
            <pc:sldMk cId="1418652103" sldId="334"/>
            <ac:spMk id="2" creationId="{4E985268-4566-05FA-4D7C-5490A396762F}"/>
          </ac:spMkLst>
        </pc:spChg>
        <pc:spChg chg="del mod ord">
          <ac:chgData name="Khang Nguyễn Tấn Trần Minh" userId="c3808258-e92d-4bf9-b981-ea938a204001" providerId="ADAL" clId="{5B6F2BE7-3D84-4B5E-9065-D7CB14B9FA4B}" dt="2023-05-04T09:41:19.944" v="326" actId="700"/>
          <ac:spMkLst>
            <pc:docMk/>
            <pc:sldMk cId="1418652103" sldId="334"/>
            <ac:spMk id="3" creationId="{815F9CBE-E40E-DFD8-66D3-E3829306E5C6}"/>
          </ac:spMkLst>
        </pc:spChg>
        <pc:spChg chg="add mod ord">
          <ac:chgData name="Khang Nguyễn Tấn Trần Minh" userId="c3808258-e92d-4bf9-b981-ea938a204001" providerId="ADAL" clId="{5B6F2BE7-3D84-4B5E-9065-D7CB14B9FA4B}" dt="2023-05-04T09:41:19.944" v="326" actId="700"/>
          <ac:spMkLst>
            <pc:docMk/>
            <pc:sldMk cId="1418652103" sldId="334"/>
            <ac:spMk id="4" creationId="{1AB13242-DD4D-89D2-74BC-F0E9AB7E6039}"/>
          </ac:spMkLst>
        </pc:spChg>
        <pc:spChg chg="add mod ord">
          <ac:chgData name="Khang Nguyễn Tấn Trần Minh" userId="c3808258-e92d-4bf9-b981-ea938a204001" providerId="ADAL" clId="{5B6F2BE7-3D84-4B5E-9065-D7CB14B9FA4B}" dt="2023-05-04T09:41:19.944" v="326" actId="700"/>
          <ac:spMkLst>
            <pc:docMk/>
            <pc:sldMk cId="1418652103" sldId="334"/>
            <ac:spMk id="5" creationId="{140734C9-E94F-D731-0888-8A757681A86A}"/>
          </ac:spMkLst>
        </pc:spChg>
      </pc:sldChg>
      <pc:sldChg chg="new">
        <pc:chgData name="Khang Nguyễn Tấn Trần Minh" userId="c3808258-e92d-4bf9-b981-ea938a204001" providerId="ADAL" clId="{5B6F2BE7-3D84-4B5E-9065-D7CB14B9FA4B}" dt="2023-05-04T09:47:09.864" v="330" actId="680"/>
        <pc:sldMkLst>
          <pc:docMk/>
          <pc:sldMk cId="497330402" sldId="335"/>
        </pc:sldMkLst>
      </pc:sldChg>
      <pc:sldChg chg="addSp delSp modSp new mod modClrScheme chgLayout">
        <pc:chgData name="Khang Nguyễn Tấn Trần Minh" userId="c3808258-e92d-4bf9-b981-ea938a204001" providerId="ADAL" clId="{5B6F2BE7-3D84-4B5E-9065-D7CB14B9FA4B}" dt="2023-05-04T10:38:55.214" v="434" actId="700"/>
        <pc:sldMkLst>
          <pc:docMk/>
          <pc:sldMk cId="3069712246" sldId="336"/>
        </pc:sldMkLst>
        <pc:spChg chg="del mod ord">
          <ac:chgData name="Khang Nguyễn Tấn Trần Minh" userId="c3808258-e92d-4bf9-b981-ea938a204001" providerId="ADAL" clId="{5B6F2BE7-3D84-4B5E-9065-D7CB14B9FA4B}" dt="2023-05-04T10:38:55.214" v="434" actId="700"/>
          <ac:spMkLst>
            <pc:docMk/>
            <pc:sldMk cId="3069712246" sldId="336"/>
            <ac:spMk id="2" creationId="{0CBF589D-A2F1-29A8-478F-4A3550CBD9CE}"/>
          </ac:spMkLst>
        </pc:spChg>
        <pc:spChg chg="del mod ord">
          <ac:chgData name="Khang Nguyễn Tấn Trần Minh" userId="c3808258-e92d-4bf9-b981-ea938a204001" providerId="ADAL" clId="{5B6F2BE7-3D84-4B5E-9065-D7CB14B9FA4B}" dt="2023-05-04T10:38:55.214" v="434" actId="700"/>
          <ac:spMkLst>
            <pc:docMk/>
            <pc:sldMk cId="3069712246" sldId="336"/>
            <ac:spMk id="3" creationId="{168EB05C-2FE3-12F3-0587-E063E69E5BB5}"/>
          </ac:spMkLst>
        </pc:spChg>
        <pc:spChg chg="add mod ord">
          <ac:chgData name="Khang Nguyễn Tấn Trần Minh" userId="c3808258-e92d-4bf9-b981-ea938a204001" providerId="ADAL" clId="{5B6F2BE7-3D84-4B5E-9065-D7CB14B9FA4B}" dt="2023-05-04T10:38:55.214" v="434" actId="700"/>
          <ac:spMkLst>
            <pc:docMk/>
            <pc:sldMk cId="3069712246" sldId="336"/>
            <ac:spMk id="4" creationId="{EDA14721-D4BC-297F-2A70-03403C7392D3}"/>
          </ac:spMkLst>
        </pc:spChg>
        <pc:spChg chg="add mod ord">
          <ac:chgData name="Khang Nguyễn Tấn Trần Minh" userId="c3808258-e92d-4bf9-b981-ea938a204001" providerId="ADAL" clId="{5B6F2BE7-3D84-4B5E-9065-D7CB14B9FA4B}" dt="2023-05-04T10:38:55.214" v="434" actId="700"/>
          <ac:spMkLst>
            <pc:docMk/>
            <pc:sldMk cId="3069712246" sldId="336"/>
            <ac:spMk id="5" creationId="{0B9849D8-1407-1C53-8F8F-BED9E927964B}"/>
          </ac:spMkLst>
        </pc:spChg>
        <pc:spChg chg="add mod ord">
          <ac:chgData name="Khang Nguyễn Tấn Trần Minh" userId="c3808258-e92d-4bf9-b981-ea938a204001" providerId="ADAL" clId="{5B6F2BE7-3D84-4B5E-9065-D7CB14B9FA4B}" dt="2023-05-04T10:38:55.214" v="434" actId="700"/>
          <ac:spMkLst>
            <pc:docMk/>
            <pc:sldMk cId="3069712246" sldId="336"/>
            <ac:spMk id="6" creationId="{123D0B10-2F04-0114-4238-265AD070236C}"/>
          </ac:spMkLst>
        </pc:spChg>
      </pc:sldChg>
      <pc:sldChg chg="del">
        <pc:chgData name="Khang Nguyễn Tấn Trần Minh" userId="c3808258-e92d-4bf9-b981-ea938a204001" providerId="ADAL" clId="{5B6F2BE7-3D84-4B5E-9065-D7CB14B9FA4B}" dt="2023-05-04T09:31:05.890" v="241" actId="47"/>
        <pc:sldMkLst>
          <pc:docMk/>
          <pc:sldMk cId="1584680975" sldId="1580"/>
        </pc:sldMkLst>
      </pc:sldChg>
      <pc:sldMasterChg chg="addSp delSp mod addSldLayout delSldLayout modSldLayout sldLayoutOrd">
        <pc:chgData name="Khang Nguyễn Tấn Trần Minh" userId="c3808258-e92d-4bf9-b981-ea938a204001" providerId="ADAL" clId="{5B6F2BE7-3D84-4B5E-9065-D7CB14B9FA4B}" dt="2023-05-04T10:38:09.529" v="432" actId="478"/>
        <pc:sldMasterMkLst>
          <pc:docMk/>
          <pc:sldMasterMk cId="0" sldId="2147483648"/>
        </pc:sldMasterMkLst>
        <pc:spChg chg="add del">
          <ac:chgData name="Khang Nguyễn Tấn Trần Minh" userId="c3808258-e92d-4bf9-b981-ea938a204001" providerId="ADAL" clId="{5B6F2BE7-3D84-4B5E-9065-D7CB14B9FA4B}" dt="2023-05-04T10:38:05.080" v="431" actId="478"/>
          <ac:spMkLst>
            <pc:docMk/>
            <pc:sldMasterMk cId="0" sldId="2147483648"/>
            <ac:spMk id="6" creationId="{00000000-0000-0000-0000-000000000000}"/>
          </ac:spMkLst>
        </pc:spChg>
        <pc:spChg chg="del">
          <ac:chgData name="Khang Nguyễn Tấn Trần Minh" userId="c3808258-e92d-4bf9-b981-ea938a204001" providerId="ADAL" clId="{5B6F2BE7-3D84-4B5E-9065-D7CB14B9FA4B}" dt="2023-05-04T10:38:09.529" v="432" actId="478"/>
          <ac:spMkLst>
            <pc:docMk/>
            <pc:sldMasterMk cId="0" sldId="2147483648"/>
            <ac:spMk id="7" creationId="{00000000-0000-0000-0000-000000000000}"/>
          </ac:spMkLst>
        </pc:spChg>
        <pc:sldLayoutChg chg="delSp del mod">
          <pc:chgData name="Khang Nguyễn Tấn Trần Minh" userId="c3808258-e92d-4bf9-b981-ea938a204001" providerId="ADAL" clId="{5B6F2BE7-3D84-4B5E-9065-D7CB14B9FA4B}" dt="2023-05-04T09:35:26.224" v="257" actId="2696"/>
          <pc:sldLayoutMkLst>
            <pc:docMk/>
            <pc:sldMasterMk cId="0" sldId="2147483648"/>
            <pc:sldLayoutMk cId="4056157480" sldId="2147483649"/>
          </pc:sldLayoutMkLst>
          <pc:spChg chg="del">
            <ac:chgData name="Khang Nguyễn Tấn Trần Minh" userId="c3808258-e92d-4bf9-b981-ea938a204001" providerId="ADAL" clId="{5B6F2BE7-3D84-4B5E-9065-D7CB14B9FA4B}" dt="2023-05-04T09:11:41.547" v="109" actId="478"/>
            <ac:spMkLst>
              <pc:docMk/>
              <pc:sldMasterMk cId="0" sldId="2147483648"/>
              <pc:sldLayoutMk cId="4056157480" sldId="2147483649"/>
              <ac:spMk id="4" creationId="{00000000-0000-0000-0000-000000000000}"/>
            </ac:spMkLst>
          </pc:spChg>
          <pc:spChg chg="del">
            <ac:chgData name="Khang Nguyễn Tấn Trần Minh" userId="c3808258-e92d-4bf9-b981-ea938a204001" providerId="ADAL" clId="{5B6F2BE7-3D84-4B5E-9065-D7CB14B9FA4B}" dt="2023-05-04T09:11:41.547" v="109" actId="478"/>
            <ac:spMkLst>
              <pc:docMk/>
              <pc:sldMasterMk cId="0" sldId="2147483648"/>
              <pc:sldLayoutMk cId="4056157480" sldId="2147483649"/>
              <ac:spMk id="5" creationId="{00000000-0000-0000-0000-000000000000}"/>
            </ac:spMkLst>
          </pc:spChg>
        </pc:sldLayoutChg>
        <pc:sldLayoutChg chg="delSp modSp mod">
          <pc:chgData name="Khang Nguyễn Tấn Trần Minh" userId="c3808258-e92d-4bf9-b981-ea938a204001" providerId="ADAL" clId="{5B6F2BE7-3D84-4B5E-9065-D7CB14B9FA4B}" dt="2023-05-04T10:06:03.108" v="332" actId="6014"/>
          <pc:sldLayoutMkLst>
            <pc:docMk/>
            <pc:sldMasterMk cId="0" sldId="2147483648"/>
            <pc:sldLayoutMk cId="1765536986" sldId="2147483650"/>
          </pc:sldLayoutMkLst>
          <pc:spChg chg="mod">
            <ac:chgData name="Khang Nguyễn Tấn Trần Minh" userId="c3808258-e92d-4bf9-b981-ea938a204001" providerId="ADAL" clId="{5B6F2BE7-3D84-4B5E-9065-D7CB14B9FA4B}" dt="2023-05-04T08:56:40.328" v="1" actId="6549"/>
            <ac:spMkLst>
              <pc:docMk/>
              <pc:sldMasterMk cId="0" sldId="2147483648"/>
              <pc:sldLayoutMk cId="1765536986" sldId="2147483650"/>
              <ac:spMk id="3" creationId="{00000000-0000-0000-0000-000000000000}"/>
            </ac:spMkLst>
          </pc:spChg>
          <pc:spChg chg="del">
            <ac:chgData name="Khang Nguyễn Tấn Trần Minh" userId="c3808258-e92d-4bf9-b981-ea938a204001" providerId="ADAL" clId="{5B6F2BE7-3D84-4B5E-9065-D7CB14B9FA4B}" dt="2023-05-04T09:11:47.734" v="110" actId="478"/>
            <ac:spMkLst>
              <pc:docMk/>
              <pc:sldMasterMk cId="0" sldId="2147483648"/>
              <pc:sldLayoutMk cId="1765536986" sldId="2147483650"/>
              <ac:spMk id="4" creationId="{00000000-0000-0000-0000-000000000000}"/>
            </ac:spMkLst>
          </pc:spChg>
          <pc:spChg chg="del">
            <ac:chgData name="Khang Nguyễn Tấn Trần Minh" userId="c3808258-e92d-4bf9-b981-ea938a204001" providerId="ADAL" clId="{5B6F2BE7-3D84-4B5E-9065-D7CB14B9FA4B}" dt="2023-05-04T09:11:47.734" v="110" actId="478"/>
            <ac:spMkLst>
              <pc:docMk/>
              <pc:sldMasterMk cId="0" sldId="2147483648"/>
              <pc:sldLayoutMk cId="1765536986" sldId="2147483650"/>
              <ac:spMk id="5" creationId="{00000000-0000-0000-0000-000000000000}"/>
            </ac:spMkLst>
          </pc:spChg>
        </pc:sldLayoutChg>
        <pc:sldLayoutChg chg="del">
          <pc:chgData name="Khang Nguyễn Tấn Trần Minh" userId="c3808258-e92d-4bf9-b981-ea938a204001" providerId="ADAL" clId="{5B6F2BE7-3D84-4B5E-9065-D7CB14B9FA4B}" dt="2023-05-04T08:58:42.988" v="9" actId="2696"/>
          <pc:sldLayoutMkLst>
            <pc:docMk/>
            <pc:sldMasterMk cId="0" sldId="2147483648"/>
            <pc:sldLayoutMk cId="149570494" sldId="2147483651"/>
          </pc:sldLayoutMkLst>
        </pc:sldLayoutChg>
        <pc:sldLayoutChg chg="delSp mod ord">
          <pc:chgData name="Khang Nguyễn Tấn Trần Minh" userId="c3808258-e92d-4bf9-b981-ea938a204001" providerId="ADAL" clId="{5B6F2BE7-3D84-4B5E-9065-D7CB14B9FA4B}" dt="2023-05-04T09:11:53.607" v="111" actId="478"/>
          <pc:sldLayoutMkLst>
            <pc:docMk/>
            <pc:sldMasterMk cId="0" sldId="2147483648"/>
            <pc:sldLayoutMk cId="3701271873" sldId="2147483652"/>
          </pc:sldLayoutMkLst>
          <pc:spChg chg="del">
            <ac:chgData name="Khang Nguyễn Tấn Trần Minh" userId="c3808258-e92d-4bf9-b981-ea938a204001" providerId="ADAL" clId="{5B6F2BE7-3D84-4B5E-9065-D7CB14B9FA4B}" dt="2023-05-04T09:11:53.607" v="111" actId="478"/>
            <ac:spMkLst>
              <pc:docMk/>
              <pc:sldMasterMk cId="0" sldId="2147483648"/>
              <pc:sldLayoutMk cId="3701271873" sldId="2147483652"/>
              <ac:spMk id="4" creationId="{00000000-0000-0000-0000-000000000000}"/>
            </ac:spMkLst>
          </pc:spChg>
          <pc:spChg chg="del">
            <ac:chgData name="Khang Nguyễn Tấn Trần Minh" userId="c3808258-e92d-4bf9-b981-ea938a204001" providerId="ADAL" clId="{5B6F2BE7-3D84-4B5E-9065-D7CB14B9FA4B}" dt="2023-05-04T09:11:53.607" v="111" actId="478"/>
            <ac:spMkLst>
              <pc:docMk/>
              <pc:sldMasterMk cId="0" sldId="2147483648"/>
              <pc:sldLayoutMk cId="3701271873" sldId="2147483652"/>
              <ac:spMk id="5" creationId="{00000000-0000-0000-0000-000000000000}"/>
            </ac:spMkLst>
          </pc:spChg>
        </pc:sldLayoutChg>
        <pc:sldLayoutChg chg="delSp modSp mod ord">
          <pc:chgData name="Khang Nguyễn Tấn Trần Minh" userId="c3808258-e92d-4bf9-b981-ea938a204001" providerId="ADAL" clId="{5B6F2BE7-3D84-4B5E-9065-D7CB14B9FA4B}" dt="2023-05-04T10:17:07.252" v="392" actId="6014"/>
          <pc:sldLayoutMkLst>
            <pc:docMk/>
            <pc:sldMasterMk cId="0" sldId="2147483648"/>
            <pc:sldLayoutMk cId="562599125" sldId="2147483653"/>
          </pc:sldLayoutMkLst>
          <pc:spChg chg="mod">
            <ac:chgData name="Khang Nguyễn Tấn Trần Minh" userId="c3808258-e92d-4bf9-b981-ea938a204001" providerId="ADAL" clId="{5B6F2BE7-3D84-4B5E-9065-D7CB14B9FA4B}" dt="2023-05-04T09:00:23.995" v="18" actId="6549"/>
            <ac:spMkLst>
              <pc:docMk/>
              <pc:sldMasterMk cId="0" sldId="2147483648"/>
              <pc:sldLayoutMk cId="562599125" sldId="2147483653"/>
              <ac:spMk id="3" creationId="{00000000-0000-0000-0000-000000000000}"/>
            </ac:spMkLst>
          </pc:spChg>
          <pc:spChg chg="mod">
            <ac:chgData name="Khang Nguyễn Tấn Trần Minh" userId="c3808258-e92d-4bf9-b981-ea938a204001" providerId="ADAL" clId="{5B6F2BE7-3D84-4B5E-9065-D7CB14B9FA4B}" dt="2023-05-04T09:00:21.293" v="17" actId="6549"/>
            <ac:spMkLst>
              <pc:docMk/>
              <pc:sldMasterMk cId="0" sldId="2147483648"/>
              <pc:sldLayoutMk cId="562599125" sldId="2147483653"/>
              <ac:spMk id="4" creationId="{00000000-0000-0000-0000-000000000000}"/>
            </ac:spMkLst>
          </pc:spChg>
          <pc:spChg chg="del">
            <ac:chgData name="Khang Nguyễn Tấn Trần Minh" userId="c3808258-e92d-4bf9-b981-ea938a204001" providerId="ADAL" clId="{5B6F2BE7-3D84-4B5E-9065-D7CB14B9FA4B}" dt="2023-05-04T09:12:17.202" v="115" actId="478"/>
            <ac:spMkLst>
              <pc:docMk/>
              <pc:sldMasterMk cId="0" sldId="2147483648"/>
              <pc:sldLayoutMk cId="562599125" sldId="2147483653"/>
              <ac:spMk id="5" creationId="{00000000-0000-0000-0000-000000000000}"/>
            </ac:spMkLst>
          </pc:spChg>
          <pc:spChg chg="del">
            <ac:chgData name="Khang Nguyễn Tấn Trần Minh" userId="c3808258-e92d-4bf9-b981-ea938a204001" providerId="ADAL" clId="{5B6F2BE7-3D84-4B5E-9065-D7CB14B9FA4B}" dt="2023-05-04T09:12:17.202" v="115" actId="478"/>
            <ac:spMkLst>
              <pc:docMk/>
              <pc:sldMasterMk cId="0" sldId="2147483648"/>
              <pc:sldLayoutMk cId="562599125" sldId="2147483653"/>
              <ac:spMk id="6" creationId="{00000000-0000-0000-0000-000000000000}"/>
            </ac:spMkLst>
          </pc:spChg>
        </pc:sldLayoutChg>
        <pc:sldLayoutChg chg="delSp modSp del mod">
          <pc:chgData name="Khang Nguyễn Tấn Trần Minh" userId="c3808258-e92d-4bf9-b981-ea938a204001" providerId="ADAL" clId="{5B6F2BE7-3D84-4B5E-9065-D7CB14B9FA4B}" dt="2023-05-04T09:19:13.939" v="169" actId="2696"/>
          <pc:sldLayoutMkLst>
            <pc:docMk/>
            <pc:sldMasterMk cId="0" sldId="2147483648"/>
            <pc:sldLayoutMk cId="2132287914" sldId="2147483654"/>
          </pc:sldLayoutMkLst>
          <pc:spChg chg="mod">
            <ac:chgData name="Khang Nguyễn Tấn Trần Minh" userId="c3808258-e92d-4bf9-b981-ea938a204001" providerId="ADAL" clId="{5B6F2BE7-3D84-4B5E-9065-D7CB14B9FA4B}" dt="2023-05-04T09:18:32.080" v="163" actId="6549"/>
            <ac:spMkLst>
              <pc:docMk/>
              <pc:sldMasterMk cId="0" sldId="2147483648"/>
              <pc:sldLayoutMk cId="2132287914" sldId="2147483654"/>
              <ac:spMk id="4" creationId="{00000000-0000-0000-0000-000000000000}"/>
            </ac:spMkLst>
          </pc:spChg>
          <pc:spChg chg="mod">
            <ac:chgData name="Khang Nguyễn Tấn Trần Minh" userId="c3808258-e92d-4bf9-b981-ea938a204001" providerId="ADAL" clId="{5B6F2BE7-3D84-4B5E-9065-D7CB14B9FA4B}" dt="2023-05-04T09:18:34.988" v="164" actId="6549"/>
            <ac:spMkLst>
              <pc:docMk/>
              <pc:sldMasterMk cId="0" sldId="2147483648"/>
              <pc:sldLayoutMk cId="2132287914" sldId="2147483654"/>
              <ac:spMk id="6" creationId="{00000000-0000-0000-0000-000000000000}"/>
            </ac:spMkLst>
          </pc:spChg>
          <pc:spChg chg="del">
            <ac:chgData name="Khang Nguyễn Tấn Trần Minh" userId="c3808258-e92d-4bf9-b981-ea938a204001" providerId="ADAL" clId="{5B6F2BE7-3D84-4B5E-9065-D7CB14B9FA4B}" dt="2023-05-04T09:14:58.619" v="139" actId="478"/>
            <ac:spMkLst>
              <pc:docMk/>
              <pc:sldMasterMk cId="0" sldId="2147483648"/>
              <pc:sldLayoutMk cId="2132287914" sldId="2147483654"/>
              <ac:spMk id="7" creationId="{00000000-0000-0000-0000-000000000000}"/>
            </ac:spMkLst>
          </pc:spChg>
          <pc:spChg chg="del">
            <ac:chgData name="Khang Nguyễn Tấn Trần Minh" userId="c3808258-e92d-4bf9-b981-ea938a204001" providerId="ADAL" clId="{5B6F2BE7-3D84-4B5E-9065-D7CB14B9FA4B}" dt="2023-05-04T09:14:58.619" v="139" actId="478"/>
            <ac:spMkLst>
              <pc:docMk/>
              <pc:sldMasterMk cId="0" sldId="2147483648"/>
              <pc:sldLayoutMk cId="2132287914" sldId="2147483654"/>
              <ac:spMk id="8" creationId="{00000000-0000-0000-0000-000000000000}"/>
            </ac:spMkLst>
          </pc:spChg>
        </pc:sldLayoutChg>
        <pc:sldLayoutChg chg="delSp mod">
          <pc:chgData name="Khang Nguyễn Tấn Trần Minh" userId="c3808258-e92d-4bf9-b981-ea938a204001" providerId="ADAL" clId="{5B6F2BE7-3D84-4B5E-9065-D7CB14B9FA4B}" dt="2023-05-04T09:16:06.081" v="150" actId="478"/>
          <pc:sldLayoutMkLst>
            <pc:docMk/>
            <pc:sldMasterMk cId="0" sldId="2147483648"/>
            <pc:sldLayoutMk cId="4112719614" sldId="2147483655"/>
          </pc:sldLayoutMkLst>
          <pc:spChg chg="del">
            <ac:chgData name="Khang Nguyễn Tấn Trần Minh" userId="c3808258-e92d-4bf9-b981-ea938a204001" providerId="ADAL" clId="{5B6F2BE7-3D84-4B5E-9065-D7CB14B9FA4B}" dt="2023-05-04T09:16:06.081" v="150" actId="478"/>
            <ac:spMkLst>
              <pc:docMk/>
              <pc:sldMasterMk cId="0" sldId="2147483648"/>
              <pc:sldLayoutMk cId="4112719614" sldId="2147483655"/>
              <ac:spMk id="3" creationId="{00000000-0000-0000-0000-000000000000}"/>
            </ac:spMkLst>
          </pc:spChg>
          <pc:spChg chg="del">
            <ac:chgData name="Khang Nguyễn Tấn Trần Minh" userId="c3808258-e92d-4bf9-b981-ea938a204001" providerId="ADAL" clId="{5B6F2BE7-3D84-4B5E-9065-D7CB14B9FA4B}" dt="2023-05-04T09:16:06.081" v="150" actId="478"/>
            <ac:spMkLst>
              <pc:docMk/>
              <pc:sldMasterMk cId="0" sldId="2147483648"/>
              <pc:sldLayoutMk cId="4112719614" sldId="2147483655"/>
              <ac:spMk id="4" creationId="{00000000-0000-0000-0000-000000000000}"/>
            </ac:spMkLst>
          </pc:spChg>
        </pc:sldLayoutChg>
        <pc:sldLayoutChg chg="delSp del mod">
          <pc:chgData name="Khang Nguyễn Tấn Trần Minh" userId="c3808258-e92d-4bf9-b981-ea938a204001" providerId="ADAL" clId="{5B6F2BE7-3D84-4B5E-9065-D7CB14B9FA4B}" dt="2023-05-04T09:20:57.319" v="178" actId="2696"/>
          <pc:sldLayoutMkLst>
            <pc:docMk/>
            <pc:sldMasterMk cId="0" sldId="2147483648"/>
            <pc:sldLayoutMk cId="1566854824" sldId="2147483656"/>
          </pc:sldLayoutMkLst>
          <pc:spChg chg="del">
            <ac:chgData name="Khang Nguyễn Tấn Trần Minh" userId="c3808258-e92d-4bf9-b981-ea938a204001" providerId="ADAL" clId="{5B6F2BE7-3D84-4B5E-9065-D7CB14B9FA4B}" dt="2023-05-04T09:16:09.785" v="151" actId="478"/>
            <ac:spMkLst>
              <pc:docMk/>
              <pc:sldMasterMk cId="0" sldId="2147483648"/>
              <pc:sldLayoutMk cId="1566854824" sldId="2147483656"/>
              <ac:spMk id="2" creationId="{00000000-0000-0000-0000-000000000000}"/>
            </ac:spMkLst>
          </pc:spChg>
          <pc:spChg chg="del">
            <ac:chgData name="Khang Nguyễn Tấn Trần Minh" userId="c3808258-e92d-4bf9-b981-ea938a204001" providerId="ADAL" clId="{5B6F2BE7-3D84-4B5E-9065-D7CB14B9FA4B}" dt="2023-05-04T09:16:09.785" v="151" actId="478"/>
            <ac:spMkLst>
              <pc:docMk/>
              <pc:sldMasterMk cId="0" sldId="2147483648"/>
              <pc:sldLayoutMk cId="1566854824" sldId="2147483656"/>
              <ac:spMk id="3" creationId="{00000000-0000-0000-0000-000000000000}"/>
            </ac:spMkLst>
          </pc:spChg>
        </pc:sldLayoutChg>
        <pc:sldLayoutChg chg="delSp modSp del mod">
          <pc:chgData name="Khang Nguyễn Tấn Trần Minh" userId="c3808258-e92d-4bf9-b981-ea938a204001" providerId="ADAL" clId="{5B6F2BE7-3D84-4B5E-9065-D7CB14B9FA4B}" dt="2023-05-04T09:20:32.006" v="177" actId="2696"/>
          <pc:sldLayoutMkLst>
            <pc:docMk/>
            <pc:sldMasterMk cId="0" sldId="2147483648"/>
            <pc:sldLayoutMk cId="3270007215" sldId="2147483657"/>
          </pc:sldLayoutMkLst>
          <pc:spChg chg="mod">
            <ac:chgData name="Khang Nguyễn Tấn Trần Minh" userId="c3808258-e92d-4bf9-b981-ea938a204001" providerId="ADAL" clId="{5B6F2BE7-3D84-4B5E-9065-D7CB14B9FA4B}" dt="2023-05-04T09:20:17.749" v="176" actId="14100"/>
            <ac:spMkLst>
              <pc:docMk/>
              <pc:sldMasterMk cId="0" sldId="2147483648"/>
              <pc:sldLayoutMk cId="3270007215" sldId="2147483657"/>
              <ac:spMk id="3" creationId="{00000000-0000-0000-0000-000000000000}"/>
            </ac:spMkLst>
          </pc:spChg>
          <pc:spChg chg="del">
            <ac:chgData name="Khang Nguyễn Tấn Trần Minh" userId="c3808258-e92d-4bf9-b981-ea938a204001" providerId="ADAL" clId="{5B6F2BE7-3D84-4B5E-9065-D7CB14B9FA4B}" dt="2023-05-04T09:16:14.720" v="152" actId="478"/>
            <ac:spMkLst>
              <pc:docMk/>
              <pc:sldMasterMk cId="0" sldId="2147483648"/>
              <pc:sldLayoutMk cId="3270007215" sldId="2147483657"/>
              <ac:spMk id="5" creationId="{00000000-0000-0000-0000-000000000000}"/>
            </ac:spMkLst>
          </pc:spChg>
          <pc:spChg chg="del">
            <ac:chgData name="Khang Nguyễn Tấn Trần Minh" userId="c3808258-e92d-4bf9-b981-ea938a204001" providerId="ADAL" clId="{5B6F2BE7-3D84-4B5E-9065-D7CB14B9FA4B}" dt="2023-05-04T09:16:14.720" v="152" actId="478"/>
            <ac:spMkLst>
              <pc:docMk/>
              <pc:sldMasterMk cId="0" sldId="2147483648"/>
              <pc:sldLayoutMk cId="3270007215" sldId="2147483657"/>
              <ac:spMk id="6" creationId="{00000000-0000-0000-0000-000000000000}"/>
            </ac:spMkLst>
          </pc:spChg>
        </pc:sldLayoutChg>
        <pc:sldLayoutChg chg="delSp del mod">
          <pc:chgData name="Khang Nguyễn Tấn Trần Minh" userId="c3808258-e92d-4bf9-b981-ea938a204001" providerId="ADAL" clId="{5B6F2BE7-3D84-4B5E-9065-D7CB14B9FA4B}" dt="2023-05-04T09:20:07.435" v="175" actId="2696"/>
          <pc:sldLayoutMkLst>
            <pc:docMk/>
            <pc:sldMasterMk cId="0" sldId="2147483648"/>
            <pc:sldLayoutMk cId="2769033058" sldId="2147483658"/>
          </pc:sldLayoutMkLst>
          <pc:spChg chg="del">
            <ac:chgData name="Khang Nguyễn Tấn Trần Minh" userId="c3808258-e92d-4bf9-b981-ea938a204001" providerId="ADAL" clId="{5B6F2BE7-3D84-4B5E-9065-D7CB14B9FA4B}" dt="2023-05-04T09:16:24.586" v="153" actId="478"/>
            <ac:spMkLst>
              <pc:docMk/>
              <pc:sldMasterMk cId="0" sldId="2147483648"/>
              <pc:sldLayoutMk cId="2769033058" sldId="2147483658"/>
              <ac:spMk id="5" creationId="{00000000-0000-0000-0000-000000000000}"/>
            </ac:spMkLst>
          </pc:spChg>
          <pc:spChg chg="del">
            <ac:chgData name="Khang Nguyễn Tấn Trần Minh" userId="c3808258-e92d-4bf9-b981-ea938a204001" providerId="ADAL" clId="{5B6F2BE7-3D84-4B5E-9065-D7CB14B9FA4B}" dt="2023-05-04T09:16:24.586" v="153" actId="478"/>
            <ac:spMkLst>
              <pc:docMk/>
              <pc:sldMasterMk cId="0" sldId="2147483648"/>
              <pc:sldLayoutMk cId="2769033058" sldId="2147483658"/>
              <ac:spMk id="6" creationId="{00000000-0000-0000-0000-000000000000}"/>
            </ac:spMkLst>
          </pc:spChg>
        </pc:sldLayoutChg>
        <pc:sldLayoutChg chg="delSp del mod">
          <pc:chgData name="Khang Nguyễn Tấn Trần Minh" userId="c3808258-e92d-4bf9-b981-ea938a204001" providerId="ADAL" clId="{5B6F2BE7-3D84-4B5E-9065-D7CB14B9FA4B}" dt="2023-05-04T09:19:55.939" v="173" actId="2696"/>
          <pc:sldLayoutMkLst>
            <pc:docMk/>
            <pc:sldMasterMk cId="0" sldId="2147483648"/>
            <pc:sldLayoutMk cId="99188231" sldId="2147483659"/>
          </pc:sldLayoutMkLst>
          <pc:spChg chg="del">
            <ac:chgData name="Khang Nguyễn Tấn Trần Minh" userId="c3808258-e92d-4bf9-b981-ea938a204001" providerId="ADAL" clId="{5B6F2BE7-3D84-4B5E-9065-D7CB14B9FA4B}" dt="2023-05-04T09:16:29.314" v="154" actId="478"/>
            <ac:spMkLst>
              <pc:docMk/>
              <pc:sldMasterMk cId="0" sldId="2147483648"/>
              <pc:sldLayoutMk cId="99188231" sldId="2147483659"/>
              <ac:spMk id="4" creationId="{00000000-0000-0000-0000-000000000000}"/>
            </ac:spMkLst>
          </pc:spChg>
          <pc:spChg chg="del">
            <ac:chgData name="Khang Nguyễn Tấn Trần Minh" userId="c3808258-e92d-4bf9-b981-ea938a204001" providerId="ADAL" clId="{5B6F2BE7-3D84-4B5E-9065-D7CB14B9FA4B}" dt="2023-05-04T09:16:29.314" v="154" actId="478"/>
            <ac:spMkLst>
              <pc:docMk/>
              <pc:sldMasterMk cId="0" sldId="2147483648"/>
              <pc:sldLayoutMk cId="99188231" sldId="2147483659"/>
              <ac:spMk id="5" creationId="{00000000-0000-0000-0000-000000000000}"/>
            </ac:spMkLst>
          </pc:spChg>
        </pc:sldLayoutChg>
        <pc:sldLayoutChg chg="delSp del mod">
          <pc:chgData name="Khang Nguyễn Tấn Trần Minh" userId="c3808258-e92d-4bf9-b981-ea938a204001" providerId="ADAL" clId="{5B6F2BE7-3D84-4B5E-9065-D7CB14B9FA4B}" dt="2023-05-04T09:19:59.407" v="174" actId="2696"/>
          <pc:sldLayoutMkLst>
            <pc:docMk/>
            <pc:sldMasterMk cId="0" sldId="2147483648"/>
            <pc:sldLayoutMk cId="853480290" sldId="2147483660"/>
          </pc:sldLayoutMkLst>
          <pc:spChg chg="del">
            <ac:chgData name="Khang Nguyễn Tấn Trần Minh" userId="c3808258-e92d-4bf9-b981-ea938a204001" providerId="ADAL" clId="{5B6F2BE7-3D84-4B5E-9065-D7CB14B9FA4B}" dt="2023-05-04T09:16:33.920" v="155" actId="478"/>
            <ac:spMkLst>
              <pc:docMk/>
              <pc:sldMasterMk cId="0" sldId="2147483648"/>
              <pc:sldLayoutMk cId="853480290" sldId="2147483660"/>
              <ac:spMk id="4" creationId="{00000000-0000-0000-0000-000000000000}"/>
            </ac:spMkLst>
          </pc:spChg>
          <pc:spChg chg="del">
            <ac:chgData name="Khang Nguyễn Tấn Trần Minh" userId="c3808258-e92d-4bf9-b981-ea938a204001" providerId="ADAL" clId="{5B6F2BE7-3D84-4B5E-9065-D7CB14B9FA4B}" dt="2023-05-04T09:16:33.920" v="155" actId="478"/>
            <ac:spMkLst>
              <pc:docMk/>
              <pc:sldMasterMk cId="0" sldId="2147483648"/>
              <pc:sldLayoutMk cId="853480290" sldId="2147483660"/>
              <ac:spMk id="5" creationId="{00000000-0000-0000-0000-000000000000}"/>
            </ac:spMkLst>
          </pc:spChg>
        </pc:sldLayoutChg>
        <pc:sldLayoutChg chg="modSp del mod">
          <pc:chgData name="Khang Nguyễn Tấn Trần Minh" userId="c3808258-e92d-4bf9-b981-ea938a204001" providerId="ADAL" clId="{5B6F2BE7-3D84-4B5E-9065-D7CB14B9FA4B}" dt="2023-05-04T09:21:21.601" v="180" actId="2696"/>
          <pc:sldLayoutMkLst>
            <pc:docMk/>
            <pc:sldMasterMk cId="0" sldId="2147483648"/>
            <pc:sldLayoutMk cId="3112211684" sldId="2147483661"/>
          </pc:sldLayoutMkLst>
          <pc:spChg chg="mod">
            <ac:chgData name="Khang Nguyễn Tấn Trần Minh" userId="c3808258-e92d-4bf9-b981-ea938a204001" providerId="ADAL" clId="{5B6F2BE7-3D84-4B5E-9065-D7CB14B9FA4B}" dt="2023-05-04T09:21:04.719" v="179" actId="6549"/>
            <ac:spMkLst>
              <pc:docMk/>
              <pc:sldMasterMk cId="0" sldId="2147483648"/>
              <pc:sldLayoutMk cId="3112211684" sldId="2147483661"/>
              <ac:spMk id="3" creationId="{ABE249C8-BF7A-4990-B3B9-274312BE8A3E}"/>
            </ac:spMkLst>
          </pc:spChg>
        </pc:sldLayoutChg>
        <pc:sldLayoutChg chg="del">
          <pc:chgData name="Khang Nguyễn Tấn Trần Minh" userId="c3808258-e92d-4bf9-b981-ea938a204001" providerId="ADAL" clId="{5B6F2BE7-3D84-4B5E-9065-D7CB14B9FA4B}" dt="2023-05-04T08:59:44.984" v="12" actId="2696"/>
          <pc:sldLayoutMkLst>
            <pc:docMk/>
            <pc:sldMasterMk cId="0" sldId="2147483648"/>
            <pc:sldLayoutMk cId="1774061367" sldId="2147483662"/>
          </pc:sldLayoutMkLst>
        </pc:sldLayoutChg>
        <pc:sldLayoutChg chg="del">
          <pc:chgData name="Khang Nguyễn Tấn Trần Minh" userId="c3808258-e92d-4bf9-b981-ea938a204001" providerId="ADAL" clId="{5B6F2BE7-3D84-4B5E-9065-D7CB14B9FA4B}" dt="2023-05-04T08:59:45.107" v="15" actId="2696"/>
          <pc:sldLayoutMkLst>
            <pc:docMk/>
            <pc:sldMasterMk cId="0" sldId="2147483648"/>
            <pc:sldLayoutMk cId="1400774800" sldId="2147483663"/>
          </pc:sldLayoutMkLst>
        </pc:sldLayoutChg>
        <pc:sldLayoutChg chg="del">
          <pc:chgData name="Khang Nguyễn Tấn Trần Minh" userId="c3808258-e92d-4bf9-b981-ea938a204001" providerId="ADAL" clId="{5B6F2BE7-3D84-4B5E-9065-D7CB14B9FA4B}" dt="2023-05-04T08:59:45.075" v="14" actId="2696"/>
          <pc:sldLayoutMkLst>
            <pc:docMk/>
            <pc:sldMasterMk cId="0" sldId="2147483648"/>
            <pc:sldLayoutMk cId="2425146391" sldId="2147483676"/>
          </pc:sldLayoutMkLst>
        </pc:sldLayoutChg>
        <pc:sldLayoutChg chg="delSp modSp mod">
          <pc:chgData name="Khang Nguyễn Tấn Trần Minh" userId="c3808258-e92d-4bf9-b981-ea938a204001" providerId="ADAL" clId="{5B6F2BE7-3D84-4B5E-9065-D7CB14B9FA4B}" dt="2023-05-04T10:06:16.223" v="333" actId="6014"/>
          <pc:sldLayoutMkLst>
            <pc:docMk/>
            <pc:sldMasterMk cId="0" sldId="2147483648"/>
            <pc:sldLayoutMk cId="1605361444" sldId="2147483677"/>
          </pc:sldLayoutMkLst>
          <pc:spChg chg="mod">
            <ac:chgData name="Khang Nguyễn Tấn Trần Minh" userId="c3808258-e92d-4bf9-b981-ea938a204001" providerId="ADAL" clId="{5B6F2BE7-3D84-4B5E-9065-D7CB14B9FA4B}" dt="2023-05-04T08:57:57.735" v="6" actId="6549"/>
            <ac:spMkLst>
              <pc:docMk/>
              <pc:sldMasterMk cId="0" sldId="2147483648"/>
              <pc:sldLayoutMk cId="1605361444" sldId="2147483677"/>
              <ac:spMk id="3" creationId="{00000000-0000-0000-0000-000000000000}"/>
            </ac:spMkLst>
          </pc:spChg>
          <pc:spChg chg="del">
            <ac:chgData name="Khang Nguyễn Tấn Trần Minh" userId="c3808258-e92d-4bf9-b981-ea938a204001" providerId="ADAL" clId="{5B6F2BE7-3D84-4B5E-9065-D7CB14B9FA4B}" dt="2023-05-04T09:12:04.910" v="112" actId="478"/>
            <ac:spMkLst>
              <pc:docMk/>
              <pc:sldMasterMk cId="0" sldId="2147483648"/>
              <pc:sldLayoutMk cId="1605361444" sldId="2147483677"/>
              <ac:spMk id="5" creationId="{00000000-0000-0000-0000-000000000000}"/>
            </ac:spMkLst>
          </pc:spChg>
          <pc:spChg chg="del">
            <ac:chgData name="Khang Nguyễn Tấn Trần Minh" userId="c3808258-e92d-4bf9-b981-ea938a204001" providerId="ADAL" clId="{5B6F2BE7-3D84-4B5E-9065-D7CB14B9FA4B}" dt="2023-05-04T09:12:04.910" v="112" actId="478"/>
            <ac:spMkLst>
              <pc:docMk/>
              <pc:sldMasterMk cId="0" sldId="2147483648"/>
              <pc:sldLayoutMk cId="1605361444" sldId="2147483677"/>
              <ac:spMk id="6" creationId="{00000000-0000-0000-0000-000000000000}"/>
            </ac:spMkLst>
          </pc:spChg>
        </pc:sldLayoutChg>
        <pc:sldLayoutChg chg="del">
          <pc:chgData name="Khang Nguyễn Tấn Trần Minh" userId="c3808258-e92d-4bf9-b981-ea938a204001" providerId="ADAL" clId="{5B6F2BE7-3D84-4B5E-9065-D7CB14B9FA4B}" dt="2023-05-04T08:59:45.027" v="13" actId="2696"/>
          <pc:sldLayoutMkLst>
            <pc:docMk/>
            <pc:sldMasterMk cId="0" sldId="2147483648"/>
            <pc:sldLayoutMk cId="3023345052" sldId="2147483678"/>
          </pc:sldLayoutMkLst>
        </pc:sldLayoutChg>
        <pc:sldLayoutChg chg="del">
          <pc:chgData name="Khang Nguyễn Tấn Trần Minh" userId="c3808258-e92d-4bf9-b981-ea938a204001" providerId="ADAL" clId="{5B6F2BE7-3D84-4B5E-9065-D7CB14B9FA4B}" dt="2023-05-04T09:02:55.505" v="28" actId="2696"/>
          <pc:sldLayoutMkLst>
            <pc:docMk/>
            <pc:sldMasterMk cId="0" sldId="2147483648"/>
            <pc:sldLayoutMk cId="3194170472" sldId="2147483679"/>
          </pc:sldLayoutMkLst>
        </pc:sldLayoutChg>
        <pc:sldLayoutChg chg="delSp modSp del mod">
          <pc:chgData name="Khang Nguyễn Tấn Trần Minh" userId="c3808258-e92d-4bf9-b981-ea938a204001" providerId="ADAL" clId="{5B6F2BE7-3D84-4B5E-9065-D7CB14B9FA4B}" dt="2023-05-04T09:19:13.978" v="170" actId="2696"/>
          <pc:sldLayoutMkLst>
            <pc:docMk/>
            <pc:sldMasterMk cId="0" sldId="2147483648"/>
            <pc:sldLayoutMk cId="2792634591" sldId="2147483680"/>
          </pc:sldLayoutMkLst>
          <pc:spChg chg="mod">
            <ac:chgData name="Khang Nguyễn Tấn Trần Minh" userId="c3808258-e92d-4bf9-b981-ea938a204001" providerId="ADAL" clId="{5B6F2BE7-3D84-4B5E-9065-D7CB14B9FA4B}" dt="2023-05-04T09:15:15.331" v="142" actId="6549"/>
            <ac:spMkLst>
              <pc:docMk/>
              <pc:sldMasterMk cId="0" sldId="2147483648"/>
              <pc:sldLayoutMk cId="2792634591" sldId="2147483680"/>
              <ac:spMk id="4" creationId="{00000000-0000-0000-0000-000000000000}"/>
            </ac:spMkLst>
          </pc:spChg>
          <pc:spChg chg="mod">
            <ac:chgData name="Khang Nguyễn Tấn Trần Minh" userId="c3808258-e92d-4bf9-b981-ea938a204001" providerId="ADAL" clId="{5B6F2BE7-3D84-4B5E-9065-D7CB14B9FA4B}" dt="2023-05-04T09:15:18.337" v="143" actId="6549"/>
            <ac:spMkLst>
              <pc:docMk/>
              <pc:sldMasterMk cId="0" sldId="2147483648"/>
              <pc:sldLayoutMk cId="2792634591" sldId="2147483680"/>
              <ac:spMk id="6" creationId="{00000000-0000-0000-0000-000000000000}"/>
            </ac:spMkLst>
          </pc:spChg>
          <pc:spChg chg="del">
            <ac:chgData name="Khang Nguyễn Tấn Trần Minh" userId="c3808258-e92d-4bf9-b981-ea938a204001" providerId="ADAL" clId="{5B6F2BE7-3D84-4B5E-9065-D7CB14B9FA4B}" dt="2023-05-04T09:15:08.852" v="141" actId="478"/>
            <ac:spMkLst>
              <pc:docMk/>
              <pc:sldMasterMk cId="0" sldId="2147483648"/>
              <pc:sldLayoutMk cId="2792634591" sldId="2147483680"/>
              <ac:spMk id="7" creationId="{00000000-0000-0000-0000-000000000000}"/>
            </ac:spMkLst>
          </pc:spChg>
          <pc:spChg chg="del">
            <ac:chgData name="Khang Nguyễn Tấn Trần Minh" userId="c3808258-e92d-4bf9-b981-ea938a204001" providerId="ADAL" clId="{5B6F2BE7-3D84-4B5E-9065-D7CB14B9FA4B}" dt="2023-05-04T09:15:08.852" v="141" actId="478"/>
            <ac:spMkLst>
              <pc:docMk/>
              <pc:sldMasterMk cId="0" sldId="2147483648"/>
              <pc:sldLayoutMk cId="2792634591" sldId="2147483680"/>
              <ac:spMk id="8" creationId="{00000000-0000-0000-0000-000000000000}"/>
            </ac:spMkLst>
          </pc:spChg>
        </pc:sldLayoutChg>
        <pc:sldLayoutChg chg="delSp modSp del mod">
          <pc:chgData name="Khang Nguyễn Tấn Trần Minh" userId="c3808258-e92d-4bf9-b981-ea938a204001" providerId="ADAL" clId="{5B6F2BE7-3D84-4B5E-9065-D7CB14B9FA4B}" dt="2023-05-04T09:18:48.719" v="167" actId="2696"/>
          <pc:sldLayoutMkLst>
            <pc:docMk/>
            <pc:sldMasterMk cId="0" sldId="2147483648"/>
            <pc:sldLayoutMk cId="3621836187" sldId="2147483681"/>
          </pc:sldLayoutMkLst>
          <pc:spChg chg="mod">
            <ac:chgData name="Khang Nguyễn Tấn Trần Minh" userId="c3808258-e92d-4bf9-b981-ea938a204001" providerId="ADAL" clId="{5B6F2BE7-3D84-4B5E-9065-D7CB14B9FA4B}" dt="2023-05-04T09:18:42.175" v="165" actId="6549"/>
            <ac:spMkLst>
              <pc:docMk/>
              <pc:sldMasterMk cId="0" sldId="2147483648"/>
              <pc:sldLayoutMk cId="3621836187" sldId="2147483681"/>
              <ac:spMk id="4" creationId="{00000000-0000-0000-0000-000000000000}"/>
            </ac:spMkLst>
          </pc:spChg>
          <pc:spChg chg="mod">
            <ac:chgData name="Khang Nguyễn Tấn Trần Minh" userId="c3808258-e92d-4bf9-b981-ea938a204001" providerId="ADAL" clId="{5B6F2BE7-3D84-4B5E-9065-D7CB14B9FA4B}" dt="2023-05-04T09:18:45.517" v="166" actId="6549"/>
            <ac:spMkLst>
              <pc:docMk/>
              <pc:sldMasterMk cId="0" sldId="2147483648"/>
              <pc:sldLayoutMk cId="3621836187" sldId="2147483681"/>
              <ac:spMk id="6" creationId="{00000000-0000-0000-0000-000000000000}"/>
            </ac:spMkLst>
          </pc:spChg>
          <pc:spChg chg="del">
            <ac:chgData name="Khang Nguyễn Tấn Trần Minh" userId="c3808258-e92d-4bf9-b981-ea938a204001" providerId="ADAL" clId="{5B6F2BE7-3D84-4B5E-9065-D7CB14B9FA4B}" dt="2023-05-04T09:15:02.696" v="140" actId="478"/>
            <ac:spMkLst>
              <pc:docMk/>
              <pc:sldMasterMk cId="0" sldId="2147483648"/>
              <pc:sldLayoutMk cId="3621836187" sldId="2147483681"/>
              <ac:spMk id="7" creationId="{00000000-0000-0000-0000-000000000000}"/>
            </ac:spMkLst>
          </pc:spChg>
          <pc:spChg chg="del">
            <ac:chgData name="Khang Nguyễn Tấn Trần Minh" userId="c3808258-e92d-4bf9-b981-ea938a204001" providerId="ADAL" clId="{5B6F2BE7-3D84-4B5E-9065-D7CB14B9FA4B}" dt="2023-05-04T09:15:02.696" v="140" actId="478"/>
            <ac:spMkLst>
              <pc:docMk/>
              <pc:sldMasterMk cId="0" sldId="2147483648"/>
              <pc:sldLayoutMk cId="3621836187" sldId="2147483681"/>
              <ac:spMk id="8" creationId="{00000000-0000-0000-0000-000000000000}"/>
            </ac:spMkLst>
          </pc:spChg>
        </pc:sldLayoutChg>
        <pc:sldLayoutChg chg="delSp modSp del mod">
          <pc:chgData name="Khang Nguyễn Tấn Trần Minh" userId="c3808258-e92d-4bf9-b981-ea938a204001" providerId="ADAL" clId="{5B6F2BE7-3D84-4B5E-9065-D7CB14B9FA4B}" dt="2023-05-04T09:19:14.018" v="171" actId="2696"/>
          <pc:sldLayoutMkLst>
            <pc:docMk/>
            <pc:sldMasterMk cId="0" sldId="2147483648"/>
            <pc:sldLayoutMk cId="3893050084" sldId="2147483682"/>
          </pc:sldLayoutMkLst>
          <pc:spChg chg="mod">
            <ac:chgData name="Khang Nguyễn Tấn Trần Minh" userId="c3808258-e92d-4bf9-b981-ea938a204001" providerId="ADAL" clId="{5B6F2BE7-3D84-4B5E-9065-D7CB14B9FA4B}" dt="2023-05-04T09:15:24.033" v="144" actId="6549"/>
            <ac:spMkLst>
              <pc:docMk/>
              <pc:sldMasterMk cId="0" sldId="2147483648"/>
              <pc:sldLayoutMk cId="3893050084" sldId="2147483682"/>
              <ac:spMk id="4" creationId="{00000000-0000-0000-0000-000000000000}"/>
            </ac:spMkLst>
          </pc:spChg>
          <pc:spChg chg="mod">
            <ac:chgData name="Khang Nguyễn Tấn Trần Minh" userId="c3808258-e92d-4bf9-b981-ea938a204001" providerId="ADAL" clId="{5B6F2BE7-3D84-4B5E-9065-D7CB14B9FA4B}" dt="2023-05-04T09:15:28.421" v="145" actId="6549"/>
            <ac:spMkLst>
              <pc:docMk/>
              <pc:sldMasterMk cId="0" sldId="2147483648"/>
              <pc:sldLayoutMk cId="3893050084" sldId="2147483682"/>
              <ac:spMk id="6" creationId="{00000000-0000-0000-0000-000000000000}"/>
            </ac:spMkLst>
          </pc:spChg>
          <pc:spChg chg="del">
            <ac:chgData name="Khang Nguyễn Tấn Trần Minh" userId="c3808258-e92d-4bf9-b981-ea938a204001" providerId="ADAL" clId="{5B6F2BE7-3D84-4B5E-9065-D7CB14B9FA4B}" dt="2023-05-04T09:15:57.811" v="149" actId="478"/>
            <ac:spMkLst>
              <pc:docMk/>
              <pc:sldMasterMk cId="0" sldId="2147483648"/>
              <pc:sldLayoutMk cId="3893050084" sldId="2147483682"/>
              <ac:spMk id="7" creationId="{00000000-0000-0000-0000-000000000000}"/>
            </ac:spMkLst>
          </pc:spChg>
          <pc:spChg chg="del">
            <ac:chgData name="Khang Nguyễn Tấn Trần Minh" userId="c3808258-e92d-4bf9-b981-ea938a204001" providerId="ADAL" clId="{5B6F2BE7-3D84-4B5E-9065-D7CB14B9FA4B}" dt="2023-05-04T09:15:57.811" v="149" actId="478"/>
            <ac:spMkLst>
              <pc:docMk/>
              <pc:sldMasterMk cId="0" sldId="2147483648"/>
              <pc:sldLayoutMk cId="3893050084" sldId="2147483682"/>
              <ac:spMk id="8" creationId="{00000000-0000-0000-0000-000000000000}"/>
            </ac:spMkLst>
          </pc:spChg>
        </pc:sldLayoutChg>
        <pc:sldLayoutChg chg="delSp modSp del mod">
          <pc:chgData name="Khang Nguyễn Tấn Trần Minh" userId="c3808258-e92d-4bf9-b981-ea938a204001" providerId="ADAL" clId="{5B6F2BE7-3D84-4B5E-9065-D7CB14B9FA4B}" dt="2023-05-04T09:19:07.647" v="168" actId="2696"/>
          <pc:sldLayoutMkLst>
            <pc:docMk/>
            <pc:sldMasterMk cId="0" sldId="2147483648"/>
            <pc:sldLayoutMk cId="2145515960" sldId="2147483683"/>
          </pc:sldLayoutMkLst>
          <pc:spChg chg="mod">
            <ac:chgData name="Khang Nguyễn Tấn Trần Minh" userId="c3808258-e92d-4bf9-b981-ea938a204001" providerId="ADAL" clId="{5B6F2BE7-3D84-4B5E-9065-D7CB14B9FA4B}" dt="2023-05-04T09:15:35.179" v="146" actId="6549"/>
            <ac:spMkLst>
              <pc:docMk/>
              <pc:sldMasterMk cId="0" sldId="2147483648"/>
              <pc:sldLayoutMk cId="2145515960" sldId="2147483683"/>
              <ac:spMk id="4" creationId="{00000000-0000-0000-0000-000000000000}"/>
            </ac:spMkLst>
          </pc:spChg>
          <pc:spChg chg="mod">
            <ac:chgData name="Khang Nguyễn Tấn Trần Minh" userId="c3808258-e92d-4bf9-b981-ea938a204001" providerId="ADAL" clId="{5B6F2BE7-3D84-4B5E-9065-D7CB14B9FA4B}" dt="2023-05-04T09:15:38.462" v="147" actId="6549"/>
            <ac:spMkLst>
              <pc:docMk/>
              <pc:sldMasterMk cId="0" sldId="2147483648"/>
              <pc:sldLayoutMk cId="2145515960" sldId="2147483683"/>
              <ac:spMk id="6" creationId="{00000000-0000-0000-0000-000000000000}"/>
            </ac:spMkLst>
          </pc:spChg>
          <pc:spChg chg="del">
            <ac:chgData name="Khang Nguyễn Tấn Trần Minh" userId="c3808258-e92d-4bf9-b981-ea938a204001" providerId="ADAL" clId="{5B6F2BE7-3D84-4B5E-9065-D7CB14B9FA4B}" dt="2023-05-04T09:15:49.833" v="148" actId="478"/>
            <ac:spMkLst>
              <pc:docMk/>
              <pc:sldMasterMk cId="0" sldId="2147483648"/>
              <pc:sldLayoutMk cId="2145515960" sldId="2147483683"/>
              <ac:spMk id="7" creationId="{00000000-0000-0000-0000-000000000000}"/>
            </ac:spMkLst>
          </pc:spChg>
          <pc:spChg chg="del">
            <ac:chgData name="Khang Nguyễn Tấn Trần Minh" userId="c3808258-e92d-4bf9-b981-ea938a204001" providerId="ADAL" clId="{5B6F2BE7-3D84-4B5E-9065-D7CB14B9FA4B}" dt="2023-05-04T09:15:49.833" v="148" actId="478"/>
            <ac:spMkLst>
              <pc:docMk/>
              <pc:sldMasterMk cId="0" sldId="2147483648"/>
              <pc:sldLayoutMk cId="2145515960" sldId="2147483683"/>
              <ac:spMk id="8" creationId="{00000000-0000-0000-0000-000000000000}"/>
            </ac:spMkLst>
          </pc:spChg>
        </pc:sldLayoutChg>
        <pc:sldLayoutChg chg="del">
          <pc:chgData name="Khang Nguyễn Tấn Trần Minh" userId="c3808258-e92d-4bf9-b981-ea938a204001" providerId="ADAL" clId="{5B6F2BE7-3D84-4B5E-9065-D7CB14B9FA4B}" dt="2023-05-04T09:02:55.632" v="31" actId="2696"/>
          <pc:sldLayoutMkLst>
            <pc:docMk/>
            <pc:sldMasterMk cId="0" sldId="2147483648"/>
            <pc:sldLayoutMk cId="99894408" sldId="2147483684"/>
          </pc:sldLayoutMkLst>
        </pc:sldLayoutChg>
        <pc:sldLayoutChg chg="delSp modSp mod">
          <pc:chgData name="Khang Nguyễn Tấn Trần Minh" userId="c3808258-e92d-4bf9-b981-ea938a204001" providerId="ADAL" clId="{5B6F2BE7-3D84-4B5E-9065-D7CB14B9FA4B}" dt="2023-05-04T10:20:49.418" v="417" actId="6014"/>
          <pc:sldLayoutMkLst>
            <pc:docMk/>
            <pc:sldMasterMk cId="0" sldId="2147483648"/>
            <pc:sldLayoutMk cId="53865494" sldId="2147483686"/>
          </pc:sldLayoutMkLst>
          <pc:spChg chg="mod">
            <ac:chgData name="Khang Nguyễn Tấn Trần Minh" userId="c3808258-e92d-4bf9-b981-ea938a204001" providerId="ADAL" clId="{5B6F2BE7-3D84-4B5E-9065-D7CB14B9FA4B}" dt="2023-05-04T09:24:06.271" v="188" actId="14100"/>
            <ac:spMkLst>
              <pc:docMk/>
              <pc:sldMasterMk cId="0" sldId="2147483648"/>
              <pc:sldLayoutMk cId="53865494" sldId="2147483686"/>
              <ac:spMk id="3" creationId="{00000000-0000-0000-0000-000000000000}"/>
            </ac:spMkLst>
          </pc:spChg>
          <pc:spChg chg="del">
            <ac:chgData name="Khang Nguyễn Tấn Trần Minh" userId="c3808258-e92d-4bf9-b981-ea938a204001" providerId="ADAL" clId="{5B6F2BE7-3D84-4B5E-9065-D7CB14B9FA4B}" dt="2023-05-04T09:13:48.257" v="128" actId="478"/>
            <ac:spMkLst>
              <pc:docMk/>
              <pc:sldMasterMk cId="0" sldId="2147483648"/>
              <pc:sldLayoutMk cId="53865494" sldId="2147483686"/>
              <ac:spMk id="5" creationId="{00000000-0000-0000-0000-000000000000}"/>
            </ac:spMkLst>
          </pc:spChg>
          <pc:spChg chg="del">
            <ac:chgData name="Khang Nguyễn Tấn Trần Minh" userId="c3808258-e92d-4bf9-b981-ea938a204001" providerId="ADAL" clId="{5B6F2BE7-3D84-4B5E-9065-D7CB14B9FA4B}" dt="2023-05-04T09:13:48.257" v="128" actId="478"/>
            <ac:spMkLst>
              <pc:docMk/>
              <pc:sldMasterMk cId="0" sldId="2147483648"/>
              <pc:sldLayoutMk cId="53865494" sldId="2147483686"/>
              <ac:spMk id="6" creationId="{00000000-0000-0000-0000-000000000000}"/>
            </ac:spMkLst>
          </pc:spChg>
          <pc:spChg chg="mod">
            <ac:chgData name="Khang Nguyễn Tấn Trần Minh" userId="c3808258-e92d-4bf9-b981-ea938a204001" providerId="ADAL" clId="{5B6F2BE7-3D84-4B5E-9065-D7CB14B9FA4B}" dt="2023-05-04T09:24:06.271" v="188" actId="14100"/>
            <ac:spMkLst>
              <pc:docMk/>
              <pc:sldMasterMk cId="0" sldId="2147483648"/>
              <pc:sldLayoutMk cId="53865494" sldId="2147483686"/>
              <ac:spMk id="7" creationId="{9FCB7F62-31CE-479A-B75D-E680BBC27871}"/>
            </ac:spMkLst>
          </pc:spChg>
          <pc:spChg chg="del">
            <ac:chgData name="Khang Nguyễn Tấn Trần Minh" userId="c3808258-e92d-4bf9-b981-ea938a204001" providerId="ADAL" clId="{5B6F2BE7-3D84-4B5E-9065-D7CB14B9FA4B}" dt="2023-05-04T09:23:32.526" v="186" actId="478"/>
            <ac:spMkLst>
              <pc:docMk/>
              <pc:sldMasterMk cId="0" sldId="2147483648"/>
              <pc:sldLayoutMk cId="53865494" sldId="2147483686"/>
              <ac:spMk id="8" creationId="{96160E72-CB3B-4B35-B991-A52F0E9D9B5B}"/>
            </ac:spMkLst>
          </pc:spChg>
          <pc:spChg chg="mod">
            <ac:chgData name="Khang Nguyễn Tấn Trần Minh" userId="c3808258-e92d-4bf9-b981-ea938a204001" providerId="ADAL" clId="{5B6F2BE7-3D84-4B5E-9065-D7CB14B9FA4B}" dt="2023-05-04T09:24:06.271" v="188" actId="14100"/>
            <ac:spMkLst>
              <pc:docMk/>
              <pc:sldMasterMk cId="0" sldId="2147483648"/>
              <pc:sldLayoutMk cId="53865494" sldId="2147483686"/>
              <ac:spMk id="9" creationId="{90AFCEF9-0FFB-4670-A771-DA310A1C55BF}"/>
            </ac:spMkLst>
          </pc:spChg>
        </pc:sldLayoutChg>
        <pc:sldLayoutChg chg="delSp modSp mod">
          <pc:chgData name="Khang Nguyễn Tấn Trần Minh" userId="c3808258-e92d-4bf9-b981-ea938a204001" providerId="ADAL" clId="{5B6F2BE7-3D84-4B5E-9065-D7CB14B9FA4B}" dt="2023-05-04T10:21:43.122" v="424" actId="6014"/>
          <pc:sldLayoutMkLst>
            <pc:docMk/>
            <pc:sldMasterMk cId="0" sldId="2147483648"/>
            <pc:sldLayoutMk cId="1809676352" sldId="2147483687"/>
          </pc:sldLayoutMkLst>
          <pc:spChg chg="del">
            <ac:chgData name="Khang Nguyễn Tấn Trần Minh" userId="c3808258-e92d-4bf9-b981-ea938a204001" providerId="ADAL" clId="{5B6F2BE7-3D84-4B5E-9065-D7CB14B9FA4B}" dt="2023-05-04T09:14:51.273" v="138" actId="478"/>
            <ac:spMkLst>
              <pc:docMk/>
              <pc:sldMasterMk cId="0" sldId="2147483648"/>
              <pc:sldLayoutMk cId="1809676352" sldId="2147483687"/>
              <ac:spMk id="5" creationId="{00000000-0000-0000-0000-000000000000}"/>
            </ac:spMkLst>
          </pc:spChg>
          <pc:spChg chg="del">
            <ac:chgData name="Khang Nguyễn Tấn Trần Minh" userId="c3808258-e92d-4bf9-b981-ea938a204001" providerId="ADAL" clId="{5B6F2BE7-3D84-4B5E-9065-D7CB14B9FA4B}" dt="2023-05-04T09:14:51.273" v="138" actId="478"/>
            <ac:spMkLst>
              <pc:docMk/>
              <pc:sldMasterMk cId="0" sldId="2147483648"/>
              <pc:sldLayoutMk cId="1809676352" sldId="2147483687"/>
              <ac:spMk id="6" creationId="{00000000-0000-0000-0000-000000000000}"/>
            </ac:spMkLst>
          </pc:spChg>
          <pc:spChg chg="mod">
            <ac:chgData name="Khang Nguyễn Tấn Trần Minh" userId="c3808258-e92d-4bf9-b981-ea938a204001" providerId="ADAL" clId="{5B6F2BE7-3D84-4B5E-9065-D7CB14B9FA4B}" dt="2023-05-04T09:18:20.900" v="162" actId="20577"/>
            <ac:spMkLst>
              <pc:docMk/>
              <pc:sldMasterMk cId="0" sldId="2147483648"/>
              <pc:sldLayoutMk cId="1809676352" sldId="2147483687"/>
              <ac:spMk id="26" creationId="{C22FA758-800C-4200-9C64-1F16B8C51CA7}"/>
            </ac:spMkLst>
          </pc:spChg>
        </pc:sldLayoutChg>
        <pc:sldLayoutChg chg="delSp modSp mod">
          <pc:chgData name="Khang Nguyễn Tấn Trần Minh" userId="c3808258-e92d-4bf9-b981-ea938a204001" providerId="ADAL" clId="{5B6F2BE7-3D84-4B5E-9065-D7CB14B9FA4B}" dt="2023-05-04T10:21:29.863" v="422" actId="6014"/>
          <pc:sldLayoutMkLst>
            <pc:docMk/>
            <pc:sldMasterMk cId="0" sldId="2147483648"/>
            <pc:sldLayoutMk cId="2306970055" sldId="2147483688"/>
          </pc:sldLayoutMkLst>
          <pc:spChg chg="mod">
            <ac:chgData name="Khang Nguyễn Tấn Trần Minh" userId="c3808258-e92d-4bf9-b981-ea938a204001" providerId="ADAL" clId="{5B6F2BE7-3D84-4B5E-9065-D7CB14B9FA4B}" dt="2023-05-04T09:14:25.914" v="134" actId="6549"/>
            <ac:spMkLst>
              <pc:docMk/>
              <pc:sldMasterMk cId="0" sldId="2147483648"/>
              <pc:sldLayoutMk cId="2306970055" sldId="2147483688"/>
              <ac:spMk id="3" creationId="{00000000-0000-0000-0000-000000000000}"/>
            </ac:spMkLst>
          </pc:spChg>
          <pc:spChg chg="del">
            <ac:chgData name="Khang Nguyễn Tấn Trần Minh" userId="c3808258-e92d-4bf9-b981-ea938a204001" providerId="ADAL" clId="{5B6F2BE7-3D84-4B5E-9065-D7CB14B9FA4B}" dt="2023-05-04T09:14:46.606" v="137" actId="478"/>
            <ac:spMkLst>
              <pc:docMk/>
              <pc:sldMasterMk cId="0" sldId="2147483648"/>
              <pc:sldLayoutMk cId="2306970055" sldId="2147483688"/>
              <ac:spMk id="5" creationId="{00000000-0000-0000-0000-000000000000}"/>
            </ac:spMkLst>
          </pc:spChg>
          <pc:spChg chg="del">
            <ac:chgData name="Khang Nguyễn Tấn Trần Minh" userId="c3808258-e92d-4bf9-b981-ea938a204001" providerId="ADAL" clId="{5B6F2BE7-3D84-4B5E-9065-D7CB14B9FA4B}" dt="2023-05-04T09:14:46.606" v="137" actId="478"/>
            <ac:spMkLst>
              <pc:docMk/>
              <pc:sldMasterMk cId="0" sldId="2147483648"/>
              <pc:sldLayoutMk cId="2306970055" sldId="2147483688"/>
              <ac:spMk id="6" creationId="{00000000-0000-0000-0000-000000000000}"/>
            </ac:spMkLst>
          </pc:spChg>
          <pc:spChg chg="mod">
            <ac:chgData name="Khang Nguyễn Tấn Trần Minh" userId="c3808258-e92d-4bf9-b981-ea938a204001" providerId="ADAL" clId="{5B6F2BE7-3D84-4B5E-9065-D7CB14B9FA4B}" dt="2023-05-04T09:14:21.272" v="133" actId="6549"/>
            <ac:spMkLst>
              <pc:docMk/>
              <pc:sldMasterMk cId="0" sldId="2147483648"/>
              <pc:sldLayoutMk cId="2306970055" sldId="2147483688"/>
              <ac:spMk id="7" creationId="{1E586163-080C-4D92-9FF5-83B9A124C31B}"/>
            </ac:spMkLst>
          </pc:spChg>
          <pc:spChg chg="mod">
            <ac:chgData name="Khang Nguyễn Tấn Trần Minh" userId="c3808258-e92d-4bf9-b981-ea938a204001" providerId="ADAL" clId="{5B6F2BE7-3D84-4B5E-9065-D7CB14B9FA4B}" dt="2023-05-04T09:14:29.242" v="135" actId="6549"/>
            <ac:spMkLst>
              <pc:docMk/>
              <pc:sldMasterMk cId="0" sldId="2147483648"/>
              <pc:sldLayoutMk cId="2306970055" sldId="2147483688"/>
              <ac:spMk id="8" creationId="{60879BDB-29CC-404E-9DCA-E89C7B9070DD}"/>
            </ac:spMkLst>
          </pc:spChg>
          <pc:spChg chg="mod">
            <ac:chgData name="Khang Nguyễn Tấn Trần Minh" userId="c3808258-e92d-4bf9-b981-ea938a204001" providerId="ADAL" clId="{5B6F2BE7-3D84-4B5E-9065-D7CB14B9FA4B}" dt="2023-05-04T09:14:32.967" v="136" actId="6549"/>
            <ac:spMkLst>
              <pc:docMk/>
              <pc:sldMasterMk cId="0" sldId="2147483648"/>
              <pc:sldLayoutMk cId="2306970055" sldId="2147483688"/>
              <ac:spMk id="9" creationId="{2494B703-5983-4A4F-B197-D2C64EAA9F6A}"/>
            </ac:spMkLst>
          </pc:spChg>
        </pc:sldLayoutChg>
        <pc:sldLayoutChg chg="modSp del mod">
          <pc:chgData name="Khang Nguyễn Tấn Trần Minh" userId="c3808258-e92d-4bf9-b981-ea938a204001" providerId="ADAL" clId="{5B6F2BE7-3D84-4B5E-9065-D7CB14B9FA4B}" dt="2023-05-04T08:58:42.968" v="8" actId="2696"/>
          <pc:sldLayoutMkLst>
            <pc:docMk/>
            <pc:sldMasterMk cId="0" sldId="2147483648"/>
            <pc:sldLayoutMk cId="2322547086" sldId="2147483689"/>
          </pc:sldLayoutMkLst>
          <pc:spChg chg="mod">
            <ac:chgData name="Khang Nguyễn Tấn Trần Minh" userId="c3808258-e92d-4bf9-b981-ea938a204001" providerId="ADAL" clId="{5B6F2BE7-3D84-4B5E-9065-D7CB14B9FA4B}" dt="2023-05-04T08:58:11.239" v="7" actId="6549"/>
            <ac:spMkLst>
              <pc:docMk/>
              <pc:sldMasterMk cId="0" sldId="2147483648"/>
              <pc:sldLayoutMk cId="2322547086" sldId="2147483689"/>
              <ac:spMk id="3" creationId="{00000000-0000-0000-0000-000000000000}"/>
            </ac:spMkLst>
          </pc:spChg>
        </pc:sldLayoutChg>
        <pc:sldLayoutChg chg="del">
          <pc:chgData name="Khang Nguyễn Tấn Trần Minh" userId="c3808258-e92d-4bf9-b981-ea938a204001" providerId="ADAL" clId="{5B6F2BE7-3D84-4B5E-9065-D7CB14B9FA4B}" dt="2023-05-04T08:57:47.804" v="5" actId="2696"/>
          <pc:sldLayoutMkLst>
            <pc:docMk/>
            <pc:sldMasterMk cId="0" sldId="2147483648"/>
            <pc:sldLayoutMk cId="1526738733" sldId="2147483690"/>
          </pc:sldLayoutMkLst>
        </pc:sldLayoutChg>
        <pc:sldLayoutChg chg="delSp modSp mod">
          <pc:chgData name="Khang Nguyễn Tấn Trần Minh" userId="c3808258-e92d-4bf9-b981-ea938a204001" providerId="ADAL" clId="{5B6F2BE7-3D84-4B5E-9065-D7CB14B9FA4B}" dt="2023-05-04T10:06:30.369" v="334" actId="6014"/>
          <pc:sldLayoutMkLst>
            <pc:docMk/>
            <pc:sldMasterMk cId="0" sldId="2147483648"/>
            <pc:sldLayoutMk cId="1807831205" sldId="2147483691"/>
          </pc:sldLayoutMkLst>
          <pc:spChg chg="mod">
            <ac:chgData name="Khang Nguyễn Tấn Trần Minh" userId="c3808258-e92d-4bf9-b981-ea938a204001" providerId="ADAL" clId="{5B6F2BE7-3D84-4B5E-9065-D7CB14B9FA4B}" dt="2023-05-04T08:57:14.948" v="2" actId="2711"/>
            <ac:spMkLst>
              <pc:docMk/>
              <pc:sldMasterMk cId="0" sldId="2147483648"/>
              <pc:sldLayoutMk cId="1807831205" sldId="2147483691"/>
              <ac:spMk id="3" creationId="{00000000-0000-0000-0000-000000000000}"/>
            </ac:spMkLst>
          </pc:spChg>
          <pc:spChg chg="del">
            <ac:chgData name="Khang Nguyễn Tấn Trần Minh" userId="c3808258-e92d-4bf9-b981-ea938a204001" providerId="ADAL" clId="{5B6F2BE7-3D84-4B5E-9065-D7CB14B9FA4B}" dt="2023-05-04T09:12:09.044" v="113" actId="478"/>
            <ac:spMkLst>
              <pc:docMk/>
              <pc:sldMasterMk cId="0" sldId="2147483648"/>
              <pc:sldLayoutMk cId="1807831205" sldId="2147483691"/>
              <ac:spMk id="4" creationId="{00000000-0000-0000-0000-000000000000}"/>
            </ac:spMkLst>
          </pc:spChg>
          <pc:spChg chg="del">
            <ac:chgData name="Khang Nguyễn Tấn Trần Minh" userId="c3808258-e92d-4bf9-b981-ea938a204001" providerId="ADAL" clId="{5B6F2BE7-3D84-4B5E-9065-D7CB14B9FA4B}" dt="2023-05-04T09:12:09.044" v="113" actId="478"/>
            <ac:spMkLst>
              <pc:docMk/>
              <pc:sldMasterMk cId="0" sldId="2147483648"/>
              <pc:sldLayoutMk cId="1807831205" sldId="2147483691"/>
              <ac:spMk id="5" creationId="{00000000-0000-0000-0000-000000000000}"/>
            </ac:spMkLst>
          </pc:spChg>
        </pc:sldLayoutChg>
        <pc:sldLayoutChg chg="del">
          <pc:chgData name="Khang Nguyễn Tấn Trần Minh" userId="c3808258-e92d-4bf9-b981-ea938a204001" providerId="ADAL" clId="{5B6F2BE7-3D84-4B5E-9065-D7CB14B9FA4B}" dt="2023-05-04T08:57:31.651" v="3" actId="2696"/>
          <pc:sldLayoutMkLst>
            <pc:docMk/>
            <pc:sldMasterMk cId="0" sldId="2147483648"/>
            <pc:sldLayoutMk cId="433136112" sldId="2147483692"/>
          </pc:sldLayoutMkLst>
        </pc:sldLayoutChg>
        <pc:sldLayoutChg chg="delSp del mod">
          <pc:chgData name="Khang Nguyễn Tấn Trần Minh" userId="c3808258-e92d-4bf9-b981-ea938a204001" providerId="ADAL" clId="{5B6F2BE7-3D84-4B5E-9065-D7CB14B9FA4B}" dt="2023-05-04T09:31:05.890" v="241" actId="47"/>
          <pc:sldLayoutMkLst>
            <pc:docMk/>
            <pc:sldMasterMk cId="0" sldId="2147483648"/>
            <pc:sldLayoutMk cId="2786200197" sldId="2147483693"/>
          </pc:sldLayoutMkLst>
          <pc:spChg chg="del">
            <ac:chgData name="Khang Nguyễn Tấn Trần Minh" userId="c3808258-e92d-4bf9-b981-ea938a204001" providerId="ADAL" clId="{5B6F2BE7-3D84-4B5E-9065-D7CB14B9FA4B}" dt="2023-05-04T09:17:03.182" v="160" actId="478"/>
            <ac:spMkLst>
              <pc:docMk/>
              <pc:sldMasterMk cId="0" sldId="2147483648"/>
              <pc:sldLayoutMk cId="2786200197" sldId="2147483693"/>
              <ac:spMk id="4" creationId="{00000000-0000-0000-0000-000000000000}"/>
            </ac:spMkLst>
          </pc:spChg>
          <pc:spChg chg="del">
            <ac:chgData name="Khang Nguyễn Tấn Trần Minh" userId="c3808258-e92d-4bf9-b981-ea938a204001" providerId="ADAL" clId="{5B6F2BE7-3D84-4B5E-9065-D7CB14B9FA4B}" dt="2023-05-04T09:17:03.182" v="160" actId="478"/>
            <ac:spMkLst>
              <pc:docMk/>
              <pc:sldMasterMk cId="0" sldId="2147483648"/>
              <pc:sldLayoutMk cId="2786200197" sldId="2147483693"/>
              <ac:spMk id="5" creationId="{00000000-0000-0000-0000-000000000000}"/>
            </ac:spMkLst>
          </pc:spChg>
        </pc:sldLayoutChg>
        <pc:sldLayoutChg chg="delSp modSp mod ord">
          <pc:chgData name="Khang Nguyễn Tấn Trần Minh" userId="c3808258-e92d-4bf9-b981-ea938a204001" providerId="ADAL" clId="{5B6F2BE7-3D84-4B5E-9065-D7CB14B9FA4B}" dt="2023-05-04T10:21:18.273" v="421" actId="6014"/>
          <pc:sldLayoutMkLst>
            <pc:docMk/>
            <pc:sldMasterMk cId="0" sldId="2147483648"/>
            <pc:sldLayoutMk cId="3501676564" sldId="2147483694"/>
          </pc:sldLayoutMkLst>
          <pc:spChg chg="mod">
            <ac:chgData name="Khang Nguyễn Tấn Trần Minh" userId="c3808258-e92d-4bf9-b981-ea938a204001" providerId="ADAL" clId="{5B6F2BE7-3D84-4B5E-9065-D7CB14B9FA4B}" dt="2023-05-04T09:13:12.398" v="124" actId="6549"/>
            <ac:spMkLst>
              <pc:docMk/>
              <pc:sldMasterMk cId="0" sldId="2147483648"/>
              <pc:sldLayoutMk cId="3501676564" sldId="2147483694"/>
              <ac:spMk id="3" creationId="{00000000-0000-0000-0000-000000000000}"/>
            </ac:spMkLst>
          </pc:spChg>
          <pc:spChg chg="del">
            <ac:chgData name="Khang Nguyễn Tấn Trần Minh" userId="c3808258-e92d-4bf9-b981-ea938a204001" providerId="ADAL" clId="{5B6F2BE7-3D84-4B5E-9065-D7CB14B9FA4B}" dt="2023-05-04T09:13:06.753" v="123" actId="478"/>
            <ac:spMkLst>
              <pc:docMk/>
              <pc:sldMasterMk cId="0" sldId="2147483648"/>
              <pc:sldLayoutMk cId="3501676564" sldId="2147483694"/>
              <ac:spMk id="5" creationId="{00000000-0000-0000-0000-000000000000}"/>
            </ac:spMkLst>
          </pc:spChg>
          <pc:spChg chg="del">
            <ac:chgData name="Khang Nguyễn Tấn Trần Minh" userId="c3808258-e92d-4bf9-b981-ea938a204001" providerId="ADAL" clId="{5B6F2BE7-3D84-4B5E-9065-D7CB14B9FA4B}" dt="2023-05-04T09:13:06.753" v="123" actId="478"/>
            <ac:spMkLst>
              <pc:docMk/>
              <pc:sldMasterMk cId="0" sldId="2147483648"/>
              <pc:sldLayoutMk cId="3501676564" sldId="2147483694"/>
              <ac:spMk id="6" creationId="{00000000-0000-0000-0000-000000000000}"/>
            </ac:spMkLst>
          </pc:spChg>
          <pc:spChg chg="mod">
            <ac:chgData name="Khang Nguyễn Tấn Trần Minh" userId="c3808258-e92d-4bf9-b981-ea938a204001" providerId="ADAL" clId="{5B6F2BE7-3D84-4B5E-9065-D7CB14B9FA4B}" dt="2023-05-04T09:13:20.849" v="126" actId="6549"/>
            <ac:spMkLst>
              <pc:docMk/>
              <pc:sldMasterMk cId="0" sldId="2147483648"/>
              <pc:sldLayoutMk cId="3501676564" sldId="2147483694"/>
              <ac:spMk id="7" creationId="{D4EA549A-C581-4C37-B257-ACE55CAD4DF6}"/>
            </ac:spMkLst>
          </pc:spChg>
          <pc:spChg chg="mod">
            <ac:chgData name="Khang Nguyễn Tấn Trần Minh" userId="c3808258-e92d-4bf9-b981-ea938a204001" providerId="ADAL" clId="{5B6F2BE7-3D84-4B5E-9065-D7CB14B9FA4B}" dt="2023-05-04T09:13:16.288" v="125" actId="6549"/>
            <ac:spMkLst>
              <pc:docMk/>
              <pc:sldMasterMk cId="0" sldId="2147483648"/>
              <pc:sldLayoutMk cId="3501676564" sldId="2147483694"/>
              <ac:spMk id="9" creationId="{00016720-4FC2-4205-9886-7838EB044331}"/>
            </ac:spMkLst>
          </pc:spChg>
          <pc:spChg chg="mod">
            <ac:chgData name="Khang Nguyễn Tấn Trần Minh" userId="c3808258-e92d-4bf9-b981-ea938a204001" providerId="ADAL" clId="{5B6F2BE7-3D84-4B5E-9065-D7CB14B9FA4B}" dt="2023-05-04T09:13:25.123" v="127" actId="6549"/>
            <ac:spMkLst>
              <pc:docMk/>
              <pc:sldMasterMk cId="0" sldId="2147483648"/>
              <pc:sldLayoutMk cId="3501676564" sldId="2147483694"/>
              <ac:spMk id="10" creationId="{CE828636-495F-44E0-8340-BCE2B3F47166}"/>
            </ac:spMkLst>
          </pc:spChg>
        </pc:sldLayoutChg>
        <pc:sldLayoutChg chg="del">
          <pc:chgData name="Khang Nguyễn Tấn Trần Minh" userId="c3808258-e92d-4bf9-b981-ea938a204001" providerId="ADAL" clId="{5B6F2BE7-3D84-4B5E-9065-D7CB14B9FA4B}" dt="2023-05-04T09:02:55.679" v="32" actId="2696"/>
          <pc:sldLayoutMkLst>
            <pc:docMk/>
            <pc:sldMasterMk cId="0" sldId="2147483648"/>
            <pc:sldLayoutMk cId="2288862341" sldId="2147483695"/>
          </pc:sldLayoutMkLst>
        </pc:sldLayoutChg>
        <pc:sldLayoutChg chg="del">
          <pc:chgData name="Khang Nguyễn Tấn Trần Minh" userId="c3808258-e92d-4bf9-b981-ea938a204001" providerId="ADAL" clId="{5B6F2BE7-3D84-4B5E-9065-D7CB14B9FA4B}" dt="2023-05-04T09:02:55.743" v="33" actId="2696"/>
          <pc:sldLayoutMkLst>
            <pc:docMk/>
            <pc:sldMasterMk cId="0" sldId="2147483648"/>
            <pc:sldLayoutMk cId="1606610236" sldId="2147483696"/>
          </pc:sldLayoutMkLst>
        </pc:sldLayoutChg>
        <pc:sldLayoutChg chg="del">
          <pc:chgData name="Khang Nguyễn Tấn Trần Minh" userId="c3808258-e92d-4bf9-b981-ea938a204001" providerId="ADAL" clId="{5B6F2BE7-3D84-4B5E-9065-D7CB14B9FA4B}" dt="2023-05-04T09:02:55.553" v="29" actId="2696"/>
          <pc:sldLayoutMkLst>
            <pc:docMk/>
            <pc:sldMasterMk cId="0" sldId="2147483648"/>
            <pc:sldLayoutMk cId="3862741479" sldId="2147483697"/>
          </pc:sldLayoutMkLst>
        </pc:sldLayoutChg>
        <pc:sldLayoutChg chg="del">
          <pc:chgData name="Khang Nguyễn Tấn Trần Minh" userId="c3808258-e92d-4bf9-b981-ea938a204001" providerId="ADAL" clId="{5B6F2BE7-3D84-4B5E-9065-D7CB14B9FA4B}" dt="2023-05-04T09:02:55.586" v="30" actId="2696"/>
          <pc:sldLayoutMkLst>
            <pc:docMk/>
            <pc:sldMasterMk cId="0" sldId="2147483648"/>
            <pc:sldLayoutMk cId="2638193349" sldId="2147483698"/>
          </pc:sldLayoutMkLst>
        </pc:sldLayoutChg>
        <pc:sldLayoutChg chg="delSp modSp mod">
          <pc:chgData name="Khang Nguyễn Tấn Trần Minh" userId="c3808258-e92d-4bf9-b981-ea938a204001" providerId="ADAL" clId="{5B6F2BE7-3D84-4B5E-9065-D7CB14B9FA4B}" dt="2023-05-04T10:16:00.492" v="388" actId="6014"/>
          <pc:sldLayoutMkLst>
            <pc:docMk/>
            <pc:sldMasterMk cId="0" sldId="2147483648"/>
            <pc:sldLayoutMk cId="270909198" sldId="2147483699"/>
          </pc:sldLayoutMkLst>
          <pc:spChg chg="mod">
            <ac:chgData name="Khang Nguyễn Tấn Trần Minh" userId="c3808258-e92d-4bf9-b981-ea938a204001" providerId="ADAL" clId="{5B6F2BE7-3D84-4B5E-9065-D7CB14B9FA4B}" dt="2023-05-04T08:57:42.421" v="4" actId="207"/>
            <ac:spMkLst>
              <pc:docMk/>
              <pc:sldMasterMk cId="0" sldId="2147483648"/>
              <pc:sldLayoutMk cId="270909198" sldId="2147483699"/>
              <ac:spMk id="3" creationId="{00000000-0000-0000-0000-000000000000}"/>
            </ac:spMkLst>
          </pc:spChg>
          <pc:spChg chg="del">
            <ac:chgData name="Khang Nguyễn Tấn Trần Minh" userId="c3808258-e92d-4bf9-b981-ea938a204001" providerId="ADAL" clId="{5B6F2BE7-3D84-4B5E-9065-D7CB14B9FA4B}" dt="2023-05-04T09:12:13.185" v="114" actId="478"/>
            <ac:spMkLst>
              <pc:docMk/>
              <pc:sldMasterMk cId="0" sldId="2147483648"/>
              <pc:sldLayoutMk cId="270909198" sldId="2147483699"/>
              <ac:spMk id="4" creationId="{00000000-0000-0000-0000-000000000000}"/>
            </ac:spMkLst>
          </pc:spChg>
          <pc:spChg chg="del">
            <ac:chgData name="Khang Nguyễn Tấn Trần Minh" userId="c3808258-e92d-4bf9-b981-ea938a204001" providerId="ADAL" clId="{5B6F2BE7-3D84-4B5E-9065-D7CB14B9FA4B}" dt="2023-05-04T09:12:13.185" v="114" actId="478"/>
            <ac:spMkLst>
              <pc:docMk/>
              <pc:sldMasterMk cId="0" sldId="2147483648"/>
              <pc:sldLayoutMk cId="270909198" sldId="2147483699"/>
              <ac:spMk id="5" creationId="{00000000-0000-0000-0000-000000000000}"/>
            </ac:spMkLst>
          </pc:spChg>
        </pc:sldLayoutChg>
        <pc:sldLayoutChg chg="delSp modSp mod">
          <pc:chgData name="Khang Nguyễn Tấn Trần Minh" userId="c3808258-e92d-4bf9-b981-ea938a204001" providerId="ADAL" clId="{5B6F2BE7-3D84-4B5E-9065-D7CB14B9FA4B}" dt="2023-05-04T10:18:02.693" v="400" actId="6014"/>
          <pc:sldLayoutMkLst>
            <pc:docMk/>
            <pc:sldMasterMk cId="0" sldId="2147483648"/>
            <pc:sldLayoutMk cId="3077042037" sldId="2147483700"/>
          </pc:sldLayoutMkLst>
          <pc:spChg chg="mod">
            <ac:chgData name="Khang Nguyễn Tấn Trần Minh" userId="c3808258-e92d-4bf9-b981-ea938a204001" providerId="ADAL" clId="{5B6F2BE7-3D84-4B5E-9065-D7CB14B9FA4B}" dt="2023-05-04T09:01:49.180" v="25" actId="14100"/>
            <ac:spMkLst>
              <pc:docMk/>
              <pc:sldMasterMk cId="0" sldId="2147483648"/>
              <pc:sldLayoutMk cId="3077042037" sldId="2147483700"/>
              <ac:spMk id="3" creationId="{00000000-0000-0000-0000-000000000000}"/>
            </ac:spMkLst>
          </pc:spChg>
          <pc:spChg chg="del">
            <ac:chgData name="Khang Nguyễn Tấn Trần Minh" userId="c3808258-e92d-4bf9-b981-ea938a204001" providerId="ADAL" clId="{5B6F2BE7-3D84-4B5E-9065-D7CB14B9FA4B}" dt="2023-05-04T09:12:31.911" v="118" actId="478"/>
            <ac:spMkLst>
              <pc:docMk/>
              <pc:sldMasterMk cId="0" sldId="2147483648"/>
              <pc:sldLayoutMk cId="3077042037" sldId="2147483700"/>
              <ac:spMk id="4" creationId="{00000000-0000-0000-0000-000000000000}"/>
            </ac:spMkLst>
          </pc:spChg>
          <pc:spChg chg="del">
            <ac:chgData name="Khang Nguyễn Tấn Trần Minh" userId="c3808258-e92d-4bf9-b981-ea938a204001" providerId="ADAL" clId="{5B6F2BE7-3D84-4B5E-9065-D7CB14B9FA4B}" dt="2023-05-04T09:12:31.911" v="118" actId="478"/>
            <ac:spMkLst>
              <pc:docMk/>
              <pc:sldMasterMk cId="0" sldId="2147483648"/>
              <pc:sldLayoutMk cId="3077042037" sldId="2147483700"/>
              <ac:spMk id="5" creationId="{00000000-0000-0000-0000-000000000000}"/>
            </ac:spMkLst>
          </pc:spChg>
        </pc:sldLayoutChg>
        <pc:sldLayoutChg chg="delSp modSp mod">
          <pc:chgData name="Khang Nguyễn Tấn Trần Minh" userId="c3808258-e92d-4bf9-b981-ea938a204001" providerId="ADAL" clId="{5B6F2BE7-3D84-4B5E-9065-D7CB14B9FA4B}" dt="2023-05-04T10:19:46.579" v="410" actId="6014"/>
          <pc:sldLayoutMkLst>
            <pc:docMk/>
            <pc:sldMasterMk cId="0" sldId="2147483648"/>
            <pc:sldLayoutMk cId="2708040965" sldId="2147483701"/>
          </pc:sldLayoutMkLst>
          <pc:spChg chg="mod">
            <ac:chgData name="Khang Nguyễn Tấn Trần Minh" userId="c3808258-e92d-4bf9-b981-ea938a204001" providerId="ADAL" clId="{5B6F2BE7-3D84-4B5E-9065-D7CB14B9FA4B}" dt="2023-05-04T10:12:57.350" v="363" actId="14100"/>
            <ac:spMkLst>
              <pc:docMk/>
              <pc:sldMasterMk cId="0" sldId="2147483648"/>
              <pc:sldLayoutMk cId="2708040965" sldId="2147483701"/>
              <ac:spMk id="3" creationId="{00000000-0000-0000-0000-000000000000}"/>
            </ac:spMkLst>
          </pc:spChg>
          <pc:spChg chg="del">
            <ac:chgData name="Khang Nguyễn Tấn Trần Minh" userId="c3808258-e92d-4bf9-b981-ea938a204001" providerId="ADAL" clId="{5B6F2BE7-3D84-4B5E-9065-D7CB14B9FA4B}" dt="2023-05-04T09:12:51.467" v="120" actId="478"/>
            <ac:spMkLst>
              <pc:docMk/>
              <pc:sldMasterMk cId="0" sldId="2147483648"/>
              <pc:sldLayoutMk cId="2708040965" sldId="2147483701"/>
              <ac:spMk id="5" creationId="{00000000-0000-0000-0000-000000000000}"/>
            </ac:spMkLst>
          </pc:spChg>
          <pc:spChg chg="del">
            <ac:chgData name="Khang Nguyễn Tấn Trần Minh" userId="c3808258-e92d-4bf9-b981-ea938a204001" providerId="ADAL" clId="{5B6F2BE7-3D84-4B5E-9065-D7CB14B9FA4B}" dt="2023-05-04T09:12:51.467" v="120" actId="478"/>
            <ac:spMkLst>
              <pc:docMk/>
              <pc:sldMasterMk cId="0" sldId="2147483648"/>
              <pc:sldLayoutMk cId="2708040965" sldId="2147483701"/>
              <ac:spMk id="6" creationId="{00000000-0000-0000-0000-000000000000}"/>
            </ac:spMkLst>
          </pc:spChg>
          <pc:spChg chg="mod">
            <ac:chgData name="Khang Nguyễn Tấn Trần Minh" userId="c3808258-e92d-4bf9-b981-ea938a204001" providerId="ADAL" clId="{5B6F2BE7-3D84-4B5E-9065-D7CB14B9FA4B}" dt="2023-05-04T10:12:57.350" v="363" actId="14100"/>
            <ac:spMkLst>
              <pc:docMk/>
              <pc:sldMasterMk cId="0" sldId="2147483648"/>
              <pc:sldLayoutMk cId="2708040965" sldId="2147483701"/>
              <ac:spMk id="8" creationId="{96160E72-CB3B-4B35-B991-A52F0E9D9B5B}"/>
            </ac:spMkLst>
          </pc:spChg>
        </pc:sldLayoutChg>
        <pc:sldLayoutChg chg="delSp modSp mod">
          <pc:chgData name="Khang Nguyễn Tấn Trần Minh" userId="c3808258-e92d-4bf9-b981-ea938a204001" providerId="ADAL" clId="{5B6F2BE7-3D84-4B5E-9065-D7CB14B9FA4B}" dt="2023-05-04T10:22:04.838" v="425" actId="6014"/>
          <pc:sldLayoutMkLst>
            <pc:docMk/>
            <pc:sldMasterMk cId="0" sldId="2147483648"/>
            <pc:sldLayoutMk cId="1875669295" sldId="2147483702"/>
          </pc:sldLayoutMkLst>
          <pc:spChg chg="mod">
            <ac:chgData name="Khang Nguyễn Tấn Trần Minh" userId="c3808258-e92d-4bf9-b981-ea938a204001" providerId="ADAL" clId="{5B6F2BE7-3D84-4B5E-9065-D7CB14B9FA4B}" dt="2023-05-04T09:25:14.022" v="192" actId="6549"/>
            <ac:spMkLst>
              <pc:docMk/>
              <pc:sldMasterMk cId="0" sldId="2147483648"/>
              <pc:sldLayoutMk cId="1875669295" sldId="2147483702"/>
              <ac:spMk id="4" creationId="{00000000-0000-0000-0000-000000000000}"/>
            </ac:spMkLst>
          </pc:spChg>
          <pc:spChg chg="del">
            <ac:chgData name="Khang Nguyễn Tấn Trần Minh" userId="c3808258-e92d-4bf9-b981-ea938a204001" providerId="ADAL" clId="{5B6F2BE7-3D84-4B5E-9065-D7CB14B9FA4B}" dt="2023-05-04T09:16:38.816" v="156" actId="478"/>
            <ac:spMkLst>
              <pc:docMk/>
              <pc:sldMasterMk cId="0" sldId="2147483648"/>
              <pc:sldLayoutMk cId="1875669295" sldId="2147483702"/>
              <ac:spMk id="5" creationId="{00000000-0000-0000-0000-000000000000}"/>
            </ac:spMkLst>
          </pc:spChg>
          <pc:spChg chg="del">
            <ac:chgData name="Khang Nguyễn Tấn Trần Minh" userId="c3808258-e92d-4bf9-b981-ea938a204001" providerId="ADAL" clId="{5B6F2BE7-3D84-4B5E-9065-D7CB14B9FA4B}" dt="2023-05-04T09:16:38.816" v="156" actId="478"/>
            <ac:spMkLst>
              <pc:docMk/>
              <pc:sldMasterMk cId="0" sldId="2147483648"/>
              <pc:sldLayoutMk cId="1875669295" sldId="2147483702"/>
              <ac:spMk id="6" creationId="{00000000-0000-0000-0000-000000000000}"/>
            </ac:spMkLst>
          </pc:spChg>
          <pc:spChg chg="mod">
            <ac:chgData name="Khang Nguyễn Tấn Trần Minh" userId="c3808258-e92d-4bf9-b981-ea938a204001" providerId="ADAL" clId="{5B6F2BE7-3D84-4B5E-9065-D7CB14B9FA4B}" dt="2023-05-04T09:26:35.820" v="201" actId="14100"/>
            <ac:spMkLst>
              <pc:docMk/>
              <pc:sldMasterMk cId="0" sldId="2147483648"/>
              <pc:sldLayoutMk cId="1875669295" sldId="2147483702"/>
              <ac:spMk id="8" creationId="{B49A9FAE-4758-4C46-8541-F381798C5CD5}"/>
            </ac:spMkLst>
          </pc:spChg>
        </pc:sldLayoutChg>
        <pc:sldLayoutChg chg="delSp modSp mod">
          <pc:chgData name="Khang Nguyễn Tấn Trần Minh" userId="c3808258-e92d-4bf9-b981-ea938a204001" providerId="ADAL" clId="{5B6F2BE7-3D84-4B5E-9065-D7CB14B9FA4B}" dt="2023-05-04T10:22:10.162" v="426" actId="6014"/>
          <pc:sldLayoutMkLst>
            <pc:docMk/>
            <pc:sldMasterMk cId="0" sldId="2147483648"/>
            <pc:sldLayoutMk cId="2150584009" sldId="2147483703"/>
          </pc:sldLayoutMkLst>
          <pc:spChg chg="mod">
            <ac:chgData name="Khang Nguyễn Tấn Trần Minh" userId="c3808258-e92d-4bf9-b981-ea938a204001" providerId="ADAL" clId="{5B6F2BE7-3D84-4B5E-9065-D7CB14B9FA4B}" dt="2023-05-04T09:25:30.917" v="193" actId="6549"/>
            <ac:spMkLst>
              <pc:docMk/>
              <pc:sldMasterMk cId="0" sldId="2147483648"/>
              <pc:sldLayoutMk cId="2150584009" sldId="2147483703"/>
              <ac:spMk id="4" creationId="{00000000-0000-0000-0000-000000000000}"/>
            </ac:spMkLst>
          </pc:spChg>
          <pc:spChg chg="del">
            <ac:chgData name="Khang Nguyễn Tấn Trần Minh" userId="c3808258-e92d-4bf9-b981-ea938a204001" providerId="ADAL" clId="{5B6F2BE7-3D84-4B5E-9065-D7CB14B9FA4B}" dt="2023-05-04T09:16:43.185" v="157" actId="478"/>
            <ac:spMkLst>
              <pc:docMk/>
              <pc:sldMasterMk cId="0" sldId="2147483648"/>
              <pc:sldLayoutMk cId="2150584009" sldId="2147483703"/>
              <ac:spMk id="5" creationId="{00000000-0000-0000-0000-000000000000}"/>
            </ac:spMkLst>
          </pc:spChg>
          <pc:spChg chg="del">
            <ac:chgData name="Khang Nguyễn Tấn Trần Minh" userId="c3808258-e92d-4bf9-b981-ea938a204001" providerId="ADAL" clId="{5B6F2BE7-3D84-4B5E-9065-D7CB14B9FA4B}" dt="2023-05-04T09:16:43.185" v="157" actId="478"/>
            <ac:spMkLst>
              <pc:docMk/>
              <pc:sldMasterMk cId="0" sldId="2147483648"/>
              <pc:sldLayoutMk cId="2150584009" sldId="2147483703"/>
              <ac:spMk id="6" creationId="{00000000-0000-0000-0000-000000000000}"/>
            </ac:spMkLst>
          </pc:spChg>
          <pc:spChg chg="mod">
            <ac:chgData name="Khang Nguyễn Tấn Trần Minh" userId="c3808258-e92d-4bf9-b981-ea938a204001" providerId="ADAL" clId="{5B6F2BE7-3D84-4B5E-9065-D7CB14B9FA4B}" dt="2023-05-04T09:25:36.238" v="194" actId="6549"/>
            <ac:spMkLst>
              <pc:docMk/>
              <pc:sldMasterMk cId="0" sldId="2147483648"/>
              <pc:sldLayoutMk cId="2150584009" sldId="2147483703"/>
              <ac:spMk id="7" creationId="{41B544BE-4259-4202-9EEF-29A5F771B6E3}"/>
            </ac:spMkLst>
          </pc:spChg>
          <pc:spChg chg="mod">
            <ac:chgData name="Khang Nguyễn Tấn Trần Minh" userId="c3808258-e92d-4bf9-b981-ea938a204001" providerId="ADAL" clId="{5B6F2BE7-3D84-4B5E-9065-D7CB14B9FA4B}" dt="2023-05-04T09:26:41.778" v="202" actId="14100"/>
            <ac:spMkLst>
              <pc:docMk/>
              <pc:sldMasterMk cId="0" sldId="2147483648"/>
              <pc:sldLayoutMk cId="2150584009" sldId="2147483703"/>
              <ac:spMk id="8" creationId="{B49A9FAE-4758-4C46-8541-F381798C5CD5}"/>
            </ac:spMkLst>
          </pc:spChg>
        </pc:sldLayoutChg>
        <pc:sldLayoutChg chg="delSp modSp mod">
          <pc:chgData name="Khang Nguyễn Tấn Trần Minh" userId="c3808258-e92d-4bf9-b981-ea938a204001" providerId="ADAL" clId="{5B6F2BE7-3D84-4B5E-9065-D7CB14B9FA4B}" dt="2023-05-04T10:22:15.127" v="427" actId="6014"/>
          <pc:sldLayoutMkLst>
            <pc:docMk/>
            <pc:sldMasterMk cId="0" sldId="2147483648"/>
            <pc:sldLayoutMk cId="1469903849" sldId="2147483704"/>
          </pc:sldLayoutMkLst>
          <pc:spChg chg="mod">
            <ac:chgData name="Khang Nguyễn Tấn Trần Minh" userId="c3808258-e92d-4bf9-b981-ea938a204001" providerId="ADAL" clId="{5B6F2BE7-3D84-4B5E-9065-D7CB14B9FA4B}" dt="2023-05-04T09:26:14.825" v="199" actId="6549"/>
            <ac:spMkLst>
              <pc:docMk/>
              <pc:sldMasterMk cId="0" sldId="2147483648"/>
              <pc:sldLayoutMk cId="1469903849" sldId="2147483704"/>
              <ac:spMk id="4" creationId="{00000000-0000-0000-0000-000000000000}"/>
            </ac:spMkLst>
          </pc:spChg>
          <pc:spChg chg="del">
            <ac:chgData name="Khang Nguyễn Tấn Trần Minh" userId="c3808258-e92d-4bf9-b981-ea938a204001" providerId="ADAL" clId="{5B6F2BE7-3D84-4B5E-9065-D7CB14B9FA4B}" dt="2023-05-04T09:16:47.096" v="158" actId="478"/>
            <ac:spMkLst>
              <pc:docMk/>
              <pc:sldMasterMk cId="0" sldId="2147483648"/>
              <pc:sldLayoutMk cId="1469903849" sldId="2147483704"/>
              <ac:spMk id="5" creationId="{00000000-0000-0000-0000-000000000000}"/>
            </ac:spMkLst>
          </pc:spChg>
          <pc:spChg chg="del">
            <ac:chgData name="Khang Nguyễn Tấn Trần Minh" userId="c3808258-e92d-4bf9-b981-ea938a204001" providerId="ADAL" clId="{5B6F2BE7-3D84-4B5E-9065-D7CB14B9FA4B}" dt="2023-05-04T09:16:47.096" v="158" actId="478"/>
            <ac:spMkLst>
              <pc:docMk/>
              <pc:sldMasterMk cId="0" sldId="2147483648"/>
              <pc:sldLayoutMk cId="1469903849" sldId="2147483704"/>
              <ac:spMk id="6" creationId="{00000000-0000-0000-0000-000000000000}"/>
            </ac:spMkLst>
          </pc:spChg>
        </pc:sldLayoutChg>
        <pc:sldLayoutChg chg="delSp modSp mod">
          <pc:chgData name="Khang Nguyễn Tấn Trần Minh" userId="c3808258-e92d-4bf9-b981-ea938a204001" providerId="ADAL" clId="{5B6F2BE7-3D84-4B5E-9065-D7CB14B9FA4B}" dt="2023-05-04T10:22:20.387" v="428" actId="6014"/>
          <pc:sldLayoutMkLst>
            <pc:docMk/>
            <pc:sldMasterMk cId="0" sldId="2147483648"/>
            <pc:sldLayoutMk cId="3303610944" sldId="2147483705"/>
          </pc:sldLayoutMkLst>
          <pc:spChg chg="mod">
            <ac:chgData name="Khang Nguyễn Tấn Trần Minh" userId="c3808258-e92d-4bf9-b981-ea938a204001" providerId="ADAL" clId="{5B6F2BE7-3D84-4B5E-9065-D7CB14B9FA4B}" dt="2023-05-04T09:26:18.854" v="200" actId="6549"/>
            <ac:spMkLst>
              <pc:docMk/>
              <pc:sldMasterMk cId="0" sldId="2147483648"/>
              <pc:sldLayoutMk cId="3303610944" sldId="2147483705"/>
              <ac:spMk id="4" creationId="{00000000-0000-0000-0000-000000000000}"/>
            </ac:spMkLst>
          </pc:spChg>
          <pc:spChg chg="del">
            <ac:chgData name="Khang Nguyễn Tấn Trần Minh" userId="c3808258-e92d-4bf9-b981-ea938a204001" providerId="ADAL" clId="{5B6F2BE7-3D84-4B5E-9065-D7CB14B9FA4B}" dt="2023-05-04T09:16:54.561" v="159" actId="478"/>
            <ac:spMkLst>
              <pc:docMk/>
              <pc:sldMasterMk cId="0" sldId="2147483648"/>
              <pc:sldLayoutMk cId="3303610944" sldId="2147483705"/>
              <ac:spMk id="5" creationId="{00000000-0000-0000-0000-000000000000}"/>
            </ac:spMkLst>
          </pc:spChg>
          <pc:spChg chg="del">
            <ac:chgData name="Khang Nguyễn Tấn Trần Minh" userId="c3808258-e92d-4bf9-b981-ea938a204001" providerId="ADAL" clId="{5B6F2BE7-3D84-4B5E-9065-D7CB14B9FA4B}" dt="2023-05-04T09:16:54.561" v="159" actId="478"/>
            <ac:spMkLst>
              <pc:docMk/>
              <pc:sldMasterMk cId="0" sldId="2147483648"/>
              <pc:sldLayoutMk cId="3303610944" sldId="2147483705"/>
              <ac:spMk id="6" creationId="{00000000-0000-0000-0000-000000000000}"/>
            </ac:spMkLst>
          </pc:spChg>
        </pc:sldLayoutChg>
        <pc:sldLayoutChg chg="delSp modSp mod">
          <pc:chgData name="Khang Nguyễn Tấn Trần Minh" userId="c3808258-e92d-4bf9-b981-ea938a204001" providerId="ADAL" clId="{5B6F2BE7-3D84-4B5E-9065-D7CB14B9FA4B}" dt="2023-05-04T10:17:18.872" v="394" actId="6014"/>
          <pc:sldLayoutMkLst>
            <pc:docMk/>
            <pc:sldMasterMk cId="0" sldId="2147483648"/>
            <pc:sldLayoutMk cId="3414253750" sldId="2147483706"/>
          </pc:sldLayoutMkLst>
          <pc:spChg chg="mod">
            <ac:chgData name="Khang Nguyễn Tấn Trần Minh" userId="c3808258-e92d-4bf9-b981-ea938a204001" providerId="ADAL" clId="{5B6F2BE7-3D84-4B5E-9065-D7CB14B9FA4B}" dt="2023-05-04T09:00:56.677" v="20" actId="14100"/>
            <ac:spMkLst>
              <pc:docMk/>
              <pc:sldMasterMk cId="0" sldId="2147483648"/>
              <pc:sldLayoutMk cId="3414253750" sldId="2147483706"/>
              <ac:spMk id="3" creationId="{00000000-0000-0000-0000-000000000000}"/>
            </ac:spMkLst>
          </pc:spChg>
          <pc:spChg chg="mod">
            <ac:chgData name="Khang Nguyễn Tấn Trần Minh" userId="c3808258-e92d-4bf9-b981-ea938a204001" providerId="ADAL" clId="{5B6F2BE7-3D84-4B5E-9065-D7CB14B9FA4B}" dt="2023-05-04T09:00:51.976" v="19" actId="14100"/>
            <ac:spMkLst>
              <pc:docMk/>
              <pc:sldMasterMk cId="0" sldId="2147483648"/>
              <pc:sldLayoutMk cId="3414253750" sldId="2147483706"/>
              <ac:spMk id="4" creationId="{00000000-0000-0000-0000-000000000000}"/>
            </ac:spMkLst>
          </pc:spChg>
          <pc:spChg chg="del">
            <ac:chgData name="Khang Nguyễn Tấn Trần Minh" userId="c3808258-e92d-4bf9-b981-ea938a204001" providerId="ADAL" clId="{5B6F2BE7-3D84-4B5E-9065-D7CB14B9FA4B}" dt="2023-05-04T09:12:22.461" v="116" actId="478"/>
            <ac:spMkLst>
              <pc:docMk/>
              <pc:sldMasterMk cId="0" sldId="2147483648"/>
              <pc:sldLayoutMk cId="3414253750" sldId="2147483706"/>
              <ac:spMk id="5" creationId="{00000000-0000-0000-0000-000000000000}"/>
            </ac:spMkLst>
          </pc:spChg>
          <pc:spChg chg="del">
            <ac:chgData name="Khang Nguyễn Tấn Trần Minh" userId="c3808258-e92d-4bf9-b981-ea938a204001" providerId="ADAL" clId="{5B6F2BE7-3D84-4B5E-9065-D7CB14B9FA4B}" dt="2023-05-04T09:12:22.461" v="116" actId="478"/>
            <ac:spMkLst>
              <pc:docMk/>
              <pc:sldMasterMk cId="0" sldId="2147483648"/>
              <pc:sldLayoutMk cId="3414253750" sldId="2147483706"/>
              <ac:spMk id="6" creationId="{00000000-0000-0000-0000-000000000000}"/>
            </ac:spMkLst>
          </pc:spChg>
        </pc:sldLayoutChg>
        <pc:sldLayoutChg chg="delSp modSp mod">
          <pc:chgData name="Khang Nguyễn Tấn Trần Minh" userId="c3808258-e92d-4bf9-b981-ea938a204001" providerId="ADAL" clId="{5B6F2BE7-3D84-4B5E-9065-D7CB14B9FA4B}" dt="2023-05-04T10:18:14.407" v="402" actId="6014"/>
          <pc:sldLayoutMkLst>
            <pc:docMk/>
            <pc:sldMasterMk cId="0" sldId="2147483648"/>
            <pc:sldLayoutMk cId="2620237141" sldId="2147483707"/>
          </pc:sldLayoutMkLst>
          <pc:spChg chg="mod">
            <ac:chgData name="Khang Nguyễn Tấn Trần Minh" userId="c3808258-e92d-4bf9-b981-ea938a204001" providerId="ADAL" clId="{5B6F2BE7-3D84-4B5E-9065-D7CB14B9FA4B}" dt="2023-05-04T09:02:11.248" v="26" actId="14100"/>
            <ac:spMkLst>
              <pc:docMk/>
              <pc:sldMasterMk cId="0" sldId="2147483648"/>
              <pc:sldLayoutMk cId="2620237141" sldId="2147483707"/>
              <ac:spMk id="3" creationId="{00000000-0000-0000-0000-000000000000}"/>
            </ac:spMkLst>
          </pc:spChg>
          <pc:spChg chg="del">
            <ac:chgData name="Khang Nguyễn Tấn Trần Minh" userId="c3808258-e92d-4bf9-b981-ea938a204001" providerId="ADAL" clId="{5B6F2BE7-3D84-4B5E-9065-D7CB14B9FA4B}" dt="2023-05-04T09:12:46.312" v="119" actId="478"/>
            <ac:spMkLst>
              <pc:docMk/>
              <pc:sldMasterMk cId="0" sldId="2147483648"/>
              <pc:sldLayoutMk cId="2620237141" sldId="2147483707"/>
              <ac:spMk id="4" creationId="{00000000-0000-0000-0000-000000000000}"/>
            </ac:spMkLst>
          </pc:spChg>
          <pc:spChg chg="del">
            <ac:chgData name="Khang Nguyễn Tấn Trần Minh" userId="c3808258-e92d-4bf9-b981-ea938a204001" providerId="ADAL" clId="{5B6F2BE7-3D84-4B5E-9065-D7CB14B9FA4B}" dt="2023-05-04T09:12:46.312" v="119" actId="478"/>
            <ac:spMkLst>
              <pc:docMk/>
              <pc:sldMasterMk cId="0" sldId="2147483648"/>
              <pc:sldLayoutMk cId="2620237141" sldId="2147483707"/>
              <ac:spMk id="5" creationId="{00000000-0000-0000-0000-000000000000}"/>
            </ac:spMkLst>
          </pc:spChg>
          <pc:spChg chg="mod">
            <ac:chgData name="Khang Nguyễn Tấn Trần Minh" userId="c3808258-e92d-4bf9-b981-ea938a204001" providerId="ADAL" clId="{5B6F2BE7-3D84-4B5E-9065-D7CB14B9FA4B}" dt="2023-05-04T09:09:05.364" v="105" actId="255"/>
            <ac:spMkLst>
              <pc:docMk/>
              <pc:sldMasterMk cId="0" sldId="2147483648"/>
              <pc:sldLayoutMk cId="2620237141" sldId="2147483707"/>
              <ac:spMk id="6" creationId="{72215DFE-C786-4C03-A1F8-74645480087D}"/>
            </ac:spMkLst>
          </pc:spChg>
        </pc:sldLayoutChg>
        <pc:sldLayoutChg chg="delSp modSp mod">
          <pc:chgData name="Khang Nguyễn Tấn Trần Minh" userId="c3808258-e92d-4bf9-b981-ea938a204001" providerId="ADAL" clId="{5B6F2BE7-3D84-4B5E-9065-D7CB14B9FA4B}" dt="2023-05-04T10:17:34.714" v="396" actId="6014"/>
          <pc:sldLayoutMkLst>
            <pc:docMk/>
            <pc:sldMasterMk cId="0" sldId="2147483648"/>
            <pc:sldLayoutMk cId="963645740" sldId="2147483708"/>
          </pc:sldLayoutMkLst>
          <pc:spChg chg="mod">
            <ac:chgData name="Khang Nguyễn Tấn Trần Minh" userId="c3808258-e92d-4bf9-b981-ea938a204001" providerId="ADAL" clId="{5B6F2BE7-3D84-4B5E-9065-D7CB14B9FA4B}" dt="2023-05-04T09:04:20.427" v="34" actId="14100"/>
            <ac:spMkLst>
              <pc:docMk/>
              <pc:sldMasterMk cId="0" sldId="2147483648"/>
              <pc:sldLayoutMk cId="963645740" sldId="2147483708"/>
              <ac:spMk id="3" creationId="{00000000-0000-0000-0000-000000000000}"/>
            </ac:spMkLst>
          </pc:spChg>
          <pc:spChg chg="mod">
            <ac:chgData name="Khang Nguyễn Tấn Trần Minh" userId="c3808258-e92d-4bf9-b981-ea938a204001" providerId="ADAL" clId="{5B6F2BE7-3D84-4B5E-9065-D7CB14B9FA4B}" dt="2023-05-04T09:05:05.181" v="73" actId="1076"/>
            <ac:spMkLst>
              <pc:docMk/>
              <pc:sldMasterMk cId="0" sldId="2147483648"/>
              <pc:sldLayoutMk cId="963645740" sldId="2147483708"/>
              <ac:spMk id="4" creationId="{00000000-0000-0000-0000-000000000000}"/>
            </ac:spMkLst>
          </pc:spChg>
          <pc:spChg chg="del">
            <ac:chgData name="Khang Nguyễn Tấn Trần Minh" userId="c3808258-e92d-4bf9-b981-ea938a204001" providerId="ADAL" clId="{5B6F2BE7-3D84-4B5E-9065-D7CB14B9FA4B}" dt="2023-05-04T09:12:26.242" v="117" actId="478"/>
            <ac:spMkLst>
              <pc:docMk/>
              <pc:sldMasterMk cId="0" sldId="2147483648"/>
              <pc:sldLayoutMk cId="963645740" sldId="2147483708"/>
              <ac:spMk id="5" creationId="{00000000-0000-0000-0000-000000000000}"/>
            </ac:spMkLst>
          </pc:spChg>
          <pc:spChg chg="del">
            <ac:chgData name="Khang Nguyễn Tấn Trần Minh" userId="c3808258-e92d-4bf9-b981-ea938a204001" providerId="ADAL" clId="{5B6F2BE7-3D84-4B5E-9065-D7CB14B9FA4B}" dt="2023-05-04T09:12:26.242" v="117" actId="478"/>
            <ac:spMkLst>
              <pc:docMk/>
              <pc:sldMasterMk cId="0" sldId="2147483648"/>
              <pc:sldLayoutMk cId="963645740" sldId="2147483708"/>
              <ac:spMk id="6" creationId="{00000000-0000-0000-0000-000000000000}"/>
            </ac:spMkLst>
          </pc:spChg>
        </pc:sldLayoutChg>
        <pc:sldLayoutChg chg="del">
          <pc:chgData name="Khang Nguyễn Tấn Trần Minh" userId="c3808258-e92d-4bf9-b981-ea938a204001" providerId="ADAL" clId="{5B6F2BE7-3D84-4B5E-9065-D7CB14B9FA4B}" dt="2023-05-04T09:07:52.787" v="100" actId="2696"/>
          <pc:sldLayoutMkLst>
            <pc:docMk/>
            <pc:sldMasterMk cId="0" sldId="2147483648"/>
            <pc:sldLayoutMk cId="2528506823" sldId="2147483709"/>
          </pc:sldLayoutMkLst>
        </pc:sldLayoutChg>
        <pc:sldLayoutChg chg="delSp modSp mod">
          <pc:chgData name="Khang Nguyễn Tấn Trần Minh" userId="c3808258-e92d-4bf9-b981-ea938a204001" providerId="ADAL" clId="{5B6F2BE7-3D84-4B5E-9065-D7CB14B9FA4B}" dt="2023-05-04T10:19:56.793" v="412" actId="6014"/>
          <pc:sldLayoutMkLst>
            <pc:docMk/>
            <pc:sldMasterMk cId="0" sldId="2147483648"/>
            <pc:sldLayoutMk cId="418613066" sldId="2147483710"/>
          </pc:sldLayoutMkLst>
          <pc:spChg chg="mod">
            <ac:chgData name="Khang Nguyễn Tấn Trần Minh" userId="c3808258-e92d-4bf9-b981-ea938a204001" providerId="ADAL" clId="{5B6F2BE7-3D84-4B5E-9065-D7CB14B9FA4B}" dt="2023-05-04T09:07:19.807" v="98" actId="14100"/>
            <ac:spMkLst>
              <pc:docMk/>
              <pc:sldMasterMk cId="0" sldId="2147483648"/>
              <pc:sldLayoutMk cId="418613066" sldId="2147483710"/>
              <ac:spMk id="3" creationId="{00000000-0000-0000-0000-000000000000}"/>
            </ac:spMkLst>
          </pc:spChg>
          <pc:spChg chg="del">
            <ac:chgData name="Khang Nguyễn Tấn Trần Minh" userId="c3808258-e92d-4bf9-b981-ea938a204001" providerId="ADAL" clId="{5B6F2BE7-3D84-4B5E-9065-D7CB14B9FA4B}" dt="2023-05-04T09:12:55.940" v="121" actId="478"/>
            <ac:spMkLst>
              <pc:docMk/>
              <pc:sldMasterMk cId="0" sldId="2147483648"/>
              <pc:sldLayoutMk cId="418613066" sldId="2147483710"/>
              <ac:spMk id="5" creationId="{00000000-0000-0000-0000-000000000000}"/>
            </ac:spMkLst>
          </pc:spChg>
          <pc:spChg chg="del">
            <ac:chgData name="Khang Nguyễn Tấn Trần Minh" userId="c3808258-e92d-4bf9-b981-ea938a204001" providerId="ADAL" clId="{5B6F2BE7-3D84-4B5E-9065-D7CB14B9FA4B}" dt="2023-05-04T09:12:55.940" v="121" actId="478"/>
            <ac:spMkLst>
              <pc:docMk/>
              <pc:sldMasterMk cId="0" sldId="2147483648"/>
              <pc:sldLayoutMk cId="418613066" sldId="2147483710"/>
              <ac:spMk id="6" creationId="{00000000-0000-0000-0000-000000000000}"/>
            </ac:spMkLst>
          </pc:spChg>
          <pc:spChg chg="mod">
            <ac:chgData name="Khang Nguyễn Tấn Trần Minh" userId="c3808258-e92d-4bf9-b981-ea938a204001" providerId="ADAL" clId="{5B6F2BE7-3D84-4B5E-9065-D7CB14B9FA4B}" dt="2023-05-04T09:10:02.427" v="107" actId="255"/>
            <ac:spMkLst>
              <pc:docMk/>
              <pc:sldMasterMk cId="0" sldId="2147483648"/>
              <pc:sldLayoutMk cId="418613066" sldId="2147483710"/>
              <ac:spMk id="8" creationId="{96160E72-CB3B-4B35-B991-A52F0E9D9B5B}"/>
            </ac:spMkLst>
          </pc:spChg>
        </pc:sldLayoutChg>
        <pc:sldLayoutChg chg="addSp delSp modSp mod">
          <pc:chgData name="Khang Nguyễn Tấn Trần Minh" userId="c3808258-e92d-4bf9-b981-ea938a204001" providerId="ADAL" clId="{5B6F2BE7-3D84-4B5E-9065-D7CB14B9FA4B}" dt="2023-05-04T10:20:18.436" v="415" actId="6014"/>
          <pc:sldLayoutMkLst>
            <pc:docMk/>
            <pc:sldMasterMk cId="0" sldId="2147483648"/>
            <pc:sldLayoutMk cId="788554045" sldId="2147483711"/>
          </pc:sldLayoutMkLst>
          <pc:spChg chg="mod">
            <ac:chgData name="Khang Nguyễn Tấn Trần Minh" userId="c3808258-e92d-4bf9-b981-ea938a204001" providerId="ADAL" clId="{5B6F2BE7-3D84-4B5E-9065-D7CB14B9FA4B}" dt="2023-05-04T10:13:46.436" v="385" actId="14100"/>
            <ac:spMkLst>
              <pc:docMk/>
              <pc:sldMasterMk cId="0" sldId="2147483648"/>
              <pc:sldLayoutMk cId="788554045" sldId="2147483711"/>
              <ac:spMk id="3" creationId="{00000000-0000-0000-0000-000000000000}"/>
            </ac:spMkLst>
          </pc:spChg>
          <pc:spChg chg="add mod">
            <ac:chgData name="Khang Nguyễn Tấn Trần Minh" userId="c3808258-e92d-4bf9-b981-ea938a204001" providerId="ADAL" clId="{5B6F2BE7-3D84-4B5E-9065-D7CB14B9FA4B}" dt="2023-05-04T10:13:32.917" v="374"/>
            <ac:spMkLst>
              <pc:docMk/>
              <pc:sldMasterMk cId="0" sldId="2147483648"/>
              <pc:sldLayoutMk cId="788554045" sldId="2147483711"/>
              <ac:spMk id="4" creationId="{D4A4C1F9-81CD-D56F-EC94-62A54EC01336}"/>
            </ac:spMkLst>
          </pc:spChg>
          <pc:spChg chg="del">
            <ac:chgData name="Khang Nguyễn Tấn Trần Minh" userId="c3808258-e92d-4bf9-b981-ea938a204001" providerId="ADAL" clId="{5B6F2BE7-3D84-4B5E-9065-D7CB14B9FA4B}" dt="2023-05-04T09:13:00.902" v="122" actId="478"/>
            <ac:spMkLst>
              <pc:docMk/>
              <pc:sldMasterMk cId="0" sldId="2147483648"/>
              <pc:sldLayoutMk cId="788554045" sldId="2147483711"/>
              <ac:spMk id="5" creationId="{00000000-0000-0000-0000-000000000000}"/>
            </ac:spMkLst>
          </pc:spChg>
          <pc:spChg chg="del">
            <ac:chgData name="Khang Nguyễn Tấn Trần Minh" userId="c3808258-e92d-4bf9-b981-ea938a204001" providerId="ADAL" clId="{5B6F2BE7-3D84-4B5E-9065-D7CB14B9FA4B}" dt="2023-05-04T09:13:00.902" v="122" actId="478"/>
            <ac:spMkLst>
              <pc:docMk/>
              <pc:sldMasterMk cId="0" sldId="2147483648"/>
              <pc:sldLayoutMk cId="788554045" sldId="2147483711"/>
              <ac:spMk id="6" creationId="{00000000-0000-0000-0000-000000000000}"/>
            </ac:spMkLst>
          </pc:spChg>
          <pc:spChg chg="mod">
            <ac:chgData name="Khang Nguyễn Tấn Trần Minh" userId="c3808258-e92d-4bf9-b981-ea938a204001" providerId="ADAL" clId="{5B6F2BE7-3D84-4B5E-9065-D7CB14B9FA4B}" dt="2023-05-04T10:13:42.680" v="384" actId="1036"/>
            <ac:spMkLst>
              <pc:docMk/>
              <pc:sldMasterMk cId="0" sldId="2147483648"/>
              <pc:sldLayoutMk cId="788554045" sldId="2147483711"/>
              <ac:spMk id="8" creationId="{96160E72-CB3B-4B35-B991-A52F0E9D9B5B}"/>
            </ac:spMkLst>
          </pc:spChg>
        </pc:sldLayoutChg>
        <pc:sldLayoutChg chg="mod">
          <pc:chgData name="Khang Nguyễn Tấn Trần Minh" userId="c3808258-e92d-4bf9-b981-ea938a204001" providerId="ADAL" clId="{5B6F2BE7-3D84-4B5E-9065-D7CB14B9FA4B}" dt="2023-05-04T10:18:31.951" v="404" actId="6014"/>
          <pc:sldLayoutMkLst>
            <pc:docMk/>
            <pc:sldMasterMk cId="0" sldId="2147483648"/>
            <pc:sldLayoutMk cId="3901276885" sldId="2147483712"/>
          </pc:sldLayoutMkLst>
        </pc:sldLayoutChg>
        <pc:sldLayoutChg chg="modSp mod">
          <pc:chgData name="Khang Nguyễn Tấn Trần Minh" userId="c3808258-e92d-4bf9-b981-ea938a204001" providerId="ADAL" clId="{5B6F2BE7-3D84-4B5E-9065-D7CB14B9FA4B}" dt="2023-05-04T10:18:43.032" v="406" actId="6014"/>
          <pc:sldLayoutMkLst>
            <pc:docMk/>
            <pc:sldMasterMk cId="0" sldId="2147483648"/>
            <pc:sldLayoutMk cId="1285875025" sldId="2147483713"/>
          </pc:sldLayoutMkLst>
          <pc:spChg chg="mod">
            <ac:chgData name="Khang Nguyễn Tấn Trần Minh" userId="c3808258-e92d-4bf9-b981-ea938a204001" providerId="ADAL" clId="{5B6F2BE7-3D84-4B5E-9065-D7CB14B9FA4B}" dt="2023-05-04T09:22:29.071" v="184" actId="14100"/>
            <ac:spMkLst>
              <pc:docMk/>
              <pc:sldMasterMk cId="0" sldId="2147483648"/>
              <pc:sldLayoutMk cId="1285875025" sldId="2147483713"/>
              <ac:spMk id="3" creationId="{00000000-0000-0000-0000-000000000000}"/>
            </ac:spMkLst>
          </pc:spChg>
        </pc:sldLayoutChg>
        <pc:sldLayoutChg chg="modSp del">
          <pc:chgData name="Khang Nguyễn Tấn Trần Minh" userId="c3808258-e92d-4bf9-b981-ea938a204001" providerId="ADAL" clId="{5B6F2BE7-3D84-4B5E-9065-D7CB14B9FA4B}" dt="2023-05-04T09:50:44.848" v="331" actId="2696"/>
          <pc:sldLayoutMkLst>
            <pc:docMk/>
            <pc:sldMasterMk cId="0" sldId="2147483648"/>
            <pc:sldLayoutMk cId="3958690635" sldId="2147483714"/>
          </pc:sldLayoutMkLst>
          <pc:spChg chg="mod">
            <ac:chgData name="Khang Nguyễn Tấn Trần Minh" userId="c3808258-e92d-4bf9-b981-ea938a204001" providerId="ADAL" clId="{5B6F2BE7-3D84-4B5E-9065-D7CB14B9FA4B}" dt="2023-05-04T09:22:35.848" v="185" actId="14100"/>
            <ac:spMkLst>
              <pc:docMk/>
              <pc:sldMasterMk cId="0" sldId="2147483648"/>
              <pc:sldLayoutMk cId="3958690635" sldId="2147483714"/>
              <ac:spMk id="3" creationId="{00000000-0000-0000-0000-000000000000}"/>
            </ac:spMkLst>
          </pc:spChg>
        </pc:sldLayoutChg>
        <pc:sldLayoutChg chg="modSp mod">
          <pc:chgData name="Khang Nguyễn Tấn Trần Minh" userId="c3808258-e92d-4bf9-b981-ea938a204001" providerId="ADAL" clId="{5B6F2BE7-3D84-4B5E-9065-D7CB14B9FA4B}" dt="2023-05-04T10:19:06.187" v="408" actId="6014"/>
          <pc:sldLayoutMkLst>
            <pc:docMk/>
            <pc:sldMasterMk cId="0" sldId="2147483648"/>
            <pc:sldLayoutMk cId="2016639908" sldId="2147483715"/>
          </pc:sldLayoutMkLst>
          <pc:spChg chg="mod">
            <ac:chgData name="Khang Nguyễn Tấn Trần Minh" userId="c3808258-e92d-4bf9-b981-ea938a204001" providerId="ADAL" clId="{5B6F2BE7-3D84-4B5E-9065-D7CB14B9FA4B}" dt="2023-05-04T10:12:06.651" v="359" actId="14100"/>
            <ac:spMkLst>
              <pc:docMk/>
              <pc:sldMasterMk cId="0" sldId="2147483648"/>
              <pc:sldLayoutMk cId="2016639908" sldId="2147483715"/>
              <ac:spMk id="3" creationId="{00000000-0000-0000-0000-000000000000}"/>
            </ac:spMkLst>
          </pc:spChg>
        </pc:sldLayoutChg>
        <pc:sldLayoutChg chg="modSp mod">
          <pc:chgData name="Khang Nguyễn Tấn Trần Minh" userId="c3808258-e92d-4bf9-b981-ea938a204001" providerId="ADAL" clId="{5B6F2BE7-3D84-4B5E-9065-D7CB14B9FA4B}" dt="2023-05-04T10:16:40.744" v="391" actId="6014"/>
          <pc:sldLayoutMkLst>
            <pc:docMk/>
            <pc:sldMasterMk cId="0" sldId="2147483648"/>
            <pc:sldLayoutMk cId="1674919865" sldId="2147483717"/>
          </pc:sldLayoutMkLst>
          <pc:spChg chg="mod">
            <ac:chgData name="Khang Nguyễn Tấn Trần Minh" userId="c3808258-e92d-4bf9-b981-ea938a204001" providerId="ADAL" clId="{5B6F2BE7-3D84-4B5E-9065-D7CB14B9FA4B}" dt="2023-05-04T09:21:59.207" v="182" actId="14100"/>
            <ac:spMkLst>
              <pc:docMk/>
              <pc:sldMasterMk cId="0" sldId="2147483648"/>
              <pc:sldLayoutMk cId="1674919865" sldId="2147483717"/>
              <ac:spMk id="3" creationId="{ABE249C8-BF7A-4990-B3B9-274312BE8A3E}"/>
            </ac:spMkLst>
          </pc:spChg>
        </pc:sldLayoutChg>
        <pc:sldLayoutChg chg="mod">
          <pc:chgData name="Khang Nguyễn Tấn Trần Minh" userId="c3808258-e92d-4bf9-b981-ea938a204001" providerId="ADAL" clId="{5B6F2BE7-3D84-4B5E-9065-D7CB14B9FA4B}" dt="2023-05-04T10:20:57.359" v="418" actId="6014"/>
          <pc:sldLayoutMkLst>
            <pc:docMk/>
            <pc:sldMasterMk cId="0" sldId="2147483648"/>
            <pc:sldLayoutMk cId="3906246569" sldId="2147483718"/>
          </pc:sldLayoutMkLst>
        </pc:sldLayoutChg>
        <pc:sldLayoutChg chg="addSp modSp mod">
          <pc:chgData name="Khang Nguyễn Tấn Trần Minh" userId="c3808258-e92d-4bf9-b981-ea938a204001" providerId="ADAL" clId="{5B6F2BE7-3D84-4B5E-9065-D7CB14B9FA4B}" dt="2023-05-04T10:21:36.470" v="423" actId="6014"/>
          <pc:sldLayoutMkLst>
            <pc:docMk/>
            <pc:sldMasterMk cId="0" sldId="2147483648"/>
            <pc:sldLayoutMk cId="3613338590" sldId="2147483719"/>
          </pc:sldLayoutMkLst>
          <pc:spChg chg="mod">
            <ac:chgData name="Khang Nguyễn Tấn Trần Minh" userId="c3808258-e92d-4bf9-b981-ea938a204001" providerId="ADAL" clId="{5B6F2BE7-3D84-4B5E-9065-D7CB14B9FA4B}" dt="2023-05-04T09:24:55.778" v="191" actId="14100"/>
            <ac:spMkLst>
              <pc:docMk/>
              <pc:sldMasterMk cId="0" sldId="2147483648"/>
              <pc:sldLayoutMk cId="3613338590" sldId="2147483719"/>
              <ac:spMk id="3" creationId="{00000000-0000-0000-0000-000000000000}"/>
            </ac:spMkLst>
          </pc:spChg>
          <pc:spChg chg="add mod">
            <ac:chgData name="Khang Nguyễn Tấn Trần Minh" userId="c3808258-e92d-4bf9-b981-ea938a204001" providerId="ADAL" clId="{5B6F2BE7-3D84-4B5E-9065-D7CB14B9FA4B}" dt="2023-05-04T09:24:38.185" v="189"/>
            <ac:spMkLst>
              <pc:docMk/>
              <pc:sldMasterMk cId="0" sldId="2147483648"/>
              <pc:sldLayoutMk cId="3613338590" sldId="2147483719"/>
              <ac:spMk id="4" creationId="{166FD81B-D664-FF76-F971-91B15C5A35D7}"/>
            </ac:spMkLst>
          </pc:spChg>
          <pc:spChg chg="mod">
            <ac:chgData name="Khang Nguyễn Tấn Trần Minh" userId="c3808258-e92d-4bf9-b981-ea938a204001" providerId="ADAL" clId="{5B6F2BE7-3D84-4B5E-9065-D7CB14B9FA4B}" dt="2023-05-04T09:24:55.778" v="191" actId="14100"/>
            <ac:spMkLst>
              <pc:docMk/>
              <pc:sldMasterMk cId="0" sldId="2147483648"/>
              <pc:sldLayoutMk cId="3613338590" sldId="2147483719"/>
              <ac:spMk id="7" creationId="{1E586163-080C-4D92-9FF5-83B9A124C31B}"/>
            </ac:spMkLst>
          </pc:spChg>
          <pc:spChg chg="mod">
            <ac:chgData name="Khang Nguyễn Tấn Trần Minh" userId="c3808258-e92d-4bf9-b981-ea938a204001" providerId="ADAL" clId="{5B6F2BE7-3D84-4B5E-9065-D7CB14B9FA4B}" dt="2023-05-04T09:24:55.778" v="191" actId="14100"/>
            <ac:spMkLst>
              <pc:docMk/>
              <pc:sldMasterMk cId="0" sldId="2147483648"/>
              <pc:sldLayoutMk cId="3613338590" sldId="2147483719"/>
              <ac:spMk id="8" creationId="{60879BDB-29CC-404E-9DCA-E89C7B9070DD}"/>
            </ac:spMkLst>
          </pc:spChg>
          <pc:spChg chg="mod">
            <ac:chgData name="Khang Nguyễn Tấn Trần Minh" userId="c3808258-e92d-4bf9-b981-ea938a204001" providerId="ADAL" clId="{5B6F2BE7-3D84-4B5E-9065-D7CB14B9FA4B}" dt="2023-05-04T09:24:55.778" v="191" actId="14100"/>
            <ac:spMkLst>
              <pc:docMk/>
              <pc:sldMasterMk cId="0" sldId="2147483648"/>
              <pc:sldLayoutMk cId="3613338590" sldId="2147483719"/>
              <ac:spMk id="9" creationId="{2494B703-5983-4A4F-B197-D2C64EAA9F6A}"/>
            </ac:spMkLst>
          </pc:spChg>
        </pc:sldLayoutChg>
        <pc:sldLayoutChg chg="modSp mod">
          <pc:chgData name="Khang Nguyễn Tấn Trần Minh" userId="c3808258-e92d-4bf9-b981-ea938a204001" providerId="ADAL" clId="{5B6F2BE7-3D84-4B5E-9065-D7CB14B9FA4B}" dt="2023-05-04T09:30:53.117" v="240" actId="20577"/>
          <pc:sldLayoutMkLst>
            <pc:docMk/>
            <pc:sldMasterMk cId="0" sldId="2147483648"/>
            <pc:sldLayoutMk cId="2394464083" sldId="2147483720"/>
          </pc:sldLayoutMkLst>
          <pc:spChg chg="mod">
            <ac:chgData name="Khang Nguyễn Tấn Trần Minh" userId="c3808258-e92d-4bf9-b981-ea938a204001" providerId="ADAL" clId="{5B6F2BE7-3D84-4B5E-9065-D7CB14B9FA4B}" dt="2023-05-04T09:30:53.117" v="240" actId="20577"/>
            <ac:spMkLst>
              <pc:docMk/>
              <pc:sldMasterMk cId="0" sldId="2147483648"/>
              <pc:sldLayoutMk cId="2394464083" sldId="2147483720"/>
              <ac:spMk id="2" creationId="{00000000-0000-0000-0000-000000000000}"/>
            </ac:spMkLst>
          </pc:spChg>
        </pc:sldLayoutChg>
        <pc:sldLayoutChg chg="delSp modSp mod">
          <pc:chgData name="Khang Nguyễn Tấn Trần Minh" userId="c3808258-e92d-4bf9-b981-ea938a204001" providerId="ADAL" clId="{5B6F2BE7-3D84-4B5E-9065-D7CB14B9FA4B}" dt="2023-05-04T09:45:20.043" v="328" actId="6014"/>
          <pc:sldLayoutMkLst>
            <pc:docMk/>
            <pc:sldMasterMk cId="0" sldId="2147483648"/>
            <pc:sldLayoutMk cId="2009819241" sldId="2147483721"/>
          </pc:sldLayoutMkLst>
          <pc:spChg chg="del mod">
            <ac:chgData name="Khang Nguyễn Tấn Trần Minh" userId="c3808258-e92d-4bf9-b981-ea938a204001" providerId="ADAL" clId="{5B6F2BE7-3D84-4B5E-9065-D7CB14B9FA4B}" dt="2023-05-04T09:37:13.249" v="273" actId="478"/>
            <ac:spMkLst>
              <pc:docMk/>
              <pc:sldMasterMk cId="0" sldId="2147483648"/>
              <pc:sldLayoutMk cId="2009819241" sldId="2147483721"/>
              <ac:spMk id="7" creationId="{9C027E77-6012-42D7-99B0-1D322EEAFE5D}"/>
            </ac:spMkLst>
          </pc:spChg>
          <pc:spChg chg="mod">
            <ac:chgData name="Khang Nguyễn Tấn Trần Minh" userId="c3808258-e92d-4bf9-b981-ea938a204001" providerId="ADAL" clId="{5B6F2BE7-3D84-4B5E-9065-D7CB14B9FA4B}" dt="2023-05-04T09:38:19.317" v="287" actId="6549"/>
            <ac:spMkLst>
              <pc:docMk/>
              <pc:sldMasterMk cId="0" sldId="2147483648"/>
              <pc:sldLayoutMk cId="2009819241" sldId="2147483721"/>
              <ac:spMk id="8" creationId="{F597A347-30EE-4B72-93DA-C4CBE7049AF0}"/>
            </ac:spMkLst>
          </pc:spChg>
          <pc:spChg chg="mod">
            <ac:chgData name="Khang Nguyễn Tấn Trần Minh" userId="c3808258-e92d-4bf9-b981-ea938a204001" providerId="ADAL" clId="{5B6F2BE7-3D84-4B5E-9065-D7CB14B9FA4B}" dt="2023-05-04T09:38:22.364" v="288" actId="6549"/>
            <ac:spMkLst>
              <pc:docMk/>
              <pc:sldMasterMk cId="0" sldId="2147483648"/>
              <pc:sldLayoutMk cId="2009819241" sldId="2147483721"/>
              <ac:spMk id="9" creationId="{CCF626F4-8319-BB9A-3962-FB52D8DEB450}"/>
            </ac:spMkLst>
          </pc:spChg>
        </pc:sldLayoutChg>
        <pc:sldLayoutChg chg="modSp mod ord">
          <pc:chgData name="Khang Nguyễn Tấn Trần Minh" userId="c3808258-e92d-4bf9-b981-ea938a204001" providerId="ADAL" clId="{5B6F2BE7-3D84-4B5E-9065-D7CB14B9FA4B}" dt="2023-05-04T09:45:06.127" v="327" actId="6014"/>
          <pc:sldLayoutMkLst>
            <pc:docMk/>
            <pc:sldMasterMk cId="0" sldId="2147483648"/>
            <pc:sldLayoutMk cId="2030370261" sldId="2147483722"/>
          </pc:sldLayoutMkLst>
          <pc:spChg chg="mod">
            <ac:chgData name="Khang Nguyễn Tấn Trần Minh" userId="c3808258-e92d-4bf9-b981-ea938a204001" providerId="ADAL" clId="{5B6F2BE7-3D84-4B5E-9065-D7CB14B9FA4B}" dt="2023-05-04T09:39:57.428" v="322"/>
            <ac:spMkLst>
              <pc:docMk/>
              <pc:sldMasterMk cId="0" sldId="2147483648"/>
              <pc:sldLayoutMk cId="2030370261" sldId="2147483722"/>
              <ac:spMk id="3" creationId="{00000000-0000-0000-0000-000000000000}"/>
            </ac:spMkLst>
          </pc:spChg>
        </pc:sldLayoutChg>
        <pc:sldLayoutChg chg="mod">
          <pc:chgData name="Khang Nguyễn Tấn Trần Minh" userId="c3808258-e92d-4bf9-b981-ea938a204001" providerId="ADAL" clId="{5B6F2BE7-3D84-4B5E-9065-D7CB14B9FA4B}" dt="2023-05-04T09:45:38.183" v="329" actId="6014"/>
          <pc:sldLayoutMkLst>
            <pc:docMk/>
            <pc:sldMasterMk cId="0" sldId="2147483648"/>
            <pc:sldLayoutMk cId="999954831" sldId="2147483723"/>
          </pc:sldLayoutMkLst>
        </pc:sldLayoutChg>
        <pc:sldLayoutChg chg="addSp modSp mod">
          <pc:chgData name="Khang Nguyễn Tấn Trần Minh" userId="c3808258-e92d-4bf9-b981-ea938a204001" providerId="ADAL" clId="{5B6F2BE7-3D84-4B5E-9065-D7CB14B9FA4B}" dt="2023-05-04T10:16:06.564" v="389" actId="6014"/>
          <pc:sldLayoutMkLst>
            <pc:docMk/>
            <pc:sldMasterMk cId="0" sldId="2147483648"/>
            <pc:sldLayoutMk cId="1304103253" sldId="2147483724"/>
          </pc:sldLayoutMkLst>
          <pc:spChg chg="mod">
            <ac:chgData name="Khang Nguyễn Tấn Trần Minh" userId="c3808258-e92d-4bf9-b981-ea938a204001" providerId="ADAL" clId="{5B6F2BE7-3D84-4B5E-9065-D7CB14B9FA4B}" dt="2023-05-04T10:07:57.709" v="338" actId="14100"/>
            <ac:spMkLst>
              <pc:docMk/>
              <pc:sldMasterMk cId="0" sldId="2147483648"/>
              <pc:sldLayoutMk cId="1304103253" sldId="2147483724"/>
              <ac:spMk id="3" creationId="{00000000-0000-0000-0000-000000000000}"/>
            </ac:spMkLst>
          </pc:spChg>
          <pc:spChg chg="add mod">
            <ac:chgData name="Khang Nguyễn Tấn Trần Minh" userId="c3808258-e92d-4bf9-b981-ea938a204001" providerId="ADAL" clId="{5B6F2BE7-3D84-4B5E-9065-D7CB14B9FA4B}" dt="2023-05-04T10:07:52.843" v="337"/>
            <ac:spMkLst>
              <pc:docMk/>
              <pc:sldMasterMk cId="0" sldId="2147483648"/>
              <pc:sldLayoutMk cId="1304103253" sldId="2147483724"/>
              <ac:spMk id="4" creationId="{5204C06E-4BFD-7AE1-C5B0-925E1CA3A006}"/>
            </ac:spMkLst>
          </pc:spChg>
        </pc:sldLayoutChg>
        <pc:sldLayoutChg chg="addSp modSp mod">
          <pc:chgData name="Khang Nguyễn Tấn Trần Minh" userId="c3808258-e92d-4bf9-b981-ea938a204001" providerId="ADAL" clId="{5B6F2BE7-3D84-4B5E-9065-D7CB14B9FA4B}" dt="2023-05-04T10:15:53.318" v="387" actId="6014"/>
          <pc:sldLayoutMkLst>
            <pc:docMk/>
            <pc:sldMasterMk cId="0" sldId="2147483648"/>
            <pc:sldLayoutMk cId="1854227740" sldId="2147483725"/>
          </pc:sldLayoutMkLst>
          <pc:spChg chg="mod">
            <ac:chgData name="Khang Nguyễn Tấn Trần Minh" userId="c3808258-e92d-4bf9-b981-ea938a204001" providerId="ADAL" clId="{5B6F2BE7-3D84-4B5E-9065-D7CB14B9FA4B}" dt="2023-05-04T10:08:08.197" v="340" actId="14100"/>
            <ac:spMkLst>
              <pc:docMk/>
              <pc:sldMasterMk cId="0" sldId="2147483648"/>
              <pc:sldLayoutMk cId="1854227740" sldId="2147483725"/>
              <ac:spMk id="3" creationId="{00000000-0000-0000-0000-000000000000}"/>
            </ac:spMkLst>
          </pc:spChg>
          <pc:spChg chg="add mod">
            <ac:chgData name="Khang Nguyễn Tấn Trần Minh" userId="c3808258-e92d-4bf9-b981-ea938a204001" providerId="ADAL" clId="{5B6F2BE7-3D84-4B5E-9065-D7CB14B9FA4B}" dt="2023-05-04T10:08:03.554" v="339"/>
            <ac:spMkLst>
              <pc:docMk/>
              <pc:sldMasterMk cId="0" sldId="2147483648"/>
              <pc:sldLayoutMk cId="1854227740" sldId="2147483725"/>
              <ac:spMk id="4" creationId="{EC143EFF-2D7C-66B4-AFBA-F0B1D61C26BE}"/>
            </ac:spMkLst>
          </pc:spChg>
        </pc:sldLayoutChg>
        <pc:sldLayoutChg chg="addSp modSp mod">
          <pc:chgData name="Khang Nguyễn Tấn Trần Minh" userId="c3808258-e92d-4bf9-b981-ea938a204001" providerId="ADAL" clId="{5B6F2BE7-3D84-4B5E-9065-D7CB14B9FA4B}" dt="2023-05-04T10:16:35.852" v="390" actId="6014"/>
          <pc:sldLayoutMkLst>
            <pc:docMk/>
            <pc:sldMasterMk cId="0" sldId="2147483648"/>
            <pc:sldLayoutMk cId="3846093007" sldId="2147483726"/>
          </pc:sldLayoutMkLst>
          <pc:spChg chg="add mod">
            <ac:chgData name="Khang Nguyễn Tấn Trần Minh" userId="c3808258-e92d-4bf9-b981-ea938a204001" providerId="ADAL" clId="{5B6F2BE7-3D84-4B5E-9065-D7CB14B9FA4B}" dt="2023-05-04T10:08:20.782" v="341"/>
            <ac:spMkLst>
              <pc:docMk/>
              <pc:sldMasterMk cId="0" sldId="2147483648"/>
              <pc:sldLayoutMk cId="3846093007" sldId="2147483726"/>
              <ac:spMk id="2" creationId="{6A22855E-2136-B0AC-54BE-3BB2AF005D9A}"/>
            </ac:spMkLst>
          </pc:spChg>
          <pc:spChg chg="mod">
            <ac:chgData name="Khang Nguyễn Tấn Trần Minh" userId="c3808258-e92d-4bf9-b981-ea938a204001" providerId="ADAL" clId="{5B6F2BE7-3D84-4B5E-9065-D7CB14B9FA4B}" dt="2023-05-04T10:08:25.694" v="342" actId="14100"/>
            <ac:spMkLst>
              <pc:docMk/>
              <pc:sldMasterMk cId="0" sldId="2147483648"/>
              <pc:sldLayoutMk cId="3846093007" sldId="2147483726"/>
              <ac:spMk id="3" creationId="{ABE249C8-BF7A-4990-B3B9-274312BE8A3E}"/>
            </ac:spMkLst>
          </pc:spChg>
        </pc:sldLayoutChg>
        <pc:sldLayoutChg chg="addSp modSp mod">
          <pc:chgData name="Khang Nguyễn Tấn Trần Minh" userId="c3808258-e92d-4bf9-b981-ea938a204001" providerId="ADAL" clId="{5B6F2BE7-3D84-4B5E-9065-D7CB14B9FA4B}" dt="2023-05-04T10:17:13.026" v="393" actId="6014"/>
          <pc:sldLayoutMkLst>
            <pc:docMk/>
            <pc:sldMasterMk cId="0" sldId="2147483648"/>
            <pc:sldLayoutMk cId="2359938909" sldId="2147483727"/>
          </pc:sldLayoutMkLst>
          <pc:spChg chg="mod">
            <ac:chgData name="Khang Nguyễn Tấn Trần Minh" userId="c3808258-e92d-4bf9-b981-ea938a204001" providerId="ADAL" clId="{5B6F2BE7-3D84-4B5E-9065-D7CB14B9FA4B}" dt="2023-05-04T10:09:05.920" v="344" actId="14100"/>
            <ac:spMkLst>
              <pc:docMk/>
              <pc:sldMasterMk cId="0" sldId="2147483648"/>
              <pc:sldLayoutMk cId="2359938909" sldId="2147483727"/>
              <ac:spMk id="3" creationId="{00000000-0000-0000-0000-000000000000}"/>
            </ac:spMkLst>
          </pc:spChg>
          <pc:spChg chg="mod">
            <ac:chgData name="Khang Nguyễn Tấn Trần Minh" userId="c3808258-e92d-4bf9-b981-ea938a204001" providerId="ADAL" clId="{5B6F2BE7-3D84-4B5E-9065-D7CB14B9FA4B}" dt="2023-05-04T10:09:05.920" v="344" actId="14100"/>
            <ac:spMkLst>
              <pc:docMk/>
              <pc:sldMasterMk cId="0" sldId="2147483648"/>
              <pc:sldLayoutMk cId="2359938909" sldId="2147483727"/>
              <ac:spMk id="4" creationId="{00000000-0000-0000-0000-000000000000}"/>
            </ac:spMkLst>
          </pc:spChg>
          <pc:spChg chg="add mod">
            <ac:chgData name="Khang Nguyễn Tấn Trần Minh" userId="c3808258-e92d-4bf9-b981-ea938a204001" providerId="ADAL" clId="{5B6F2BE7-3D84-4B5E-9065-D7CB14B9FA4B}" dt="2023-05-04T10:08:59.100" v="343"/>
            <ac:spMkLst>
              <pc:docMk/>
              <pc:sldMasterMk cId="0" sldId="2147483648"/>
              <pc:sldLayoutMk cId="2359938909" sldId="2147483727"/>
              <ac:spMk id="5" creationId="{B16425CE-E883-3624-A5E7-4BF4CB536FFC}"/>
            </ac:spMkLst>
          </pc:spChg>
        </pc:sldLayoutChg>
        <pc:sldLayoutChg chg="addSp modSp add del mod">
          <pc:chgData name="Khang Nguyễn Tấn Trần Minh" userId="c3808258-e92d-4bf9-b981-ea938a204001" providerId="ADAL" clId="{5B6F2BE7-3D84-4B5E-9065-D7CB14B9FA4B}" dt="2023-05-04T10:17:39.046" v="398" actId="2696"/>
          <pc:sldLayoutMkLst>
            <pc:docMk/>
            <pc:sldMasterMk cId="0" sldId="2147483648"/>
            <pc:sldLayoutMk cId="989622958" sldId="2147483728"/>
          </pc:sldLayoutMkLst>
          <pc:spChg chg="mod">
            <ac:chgData name="Khang Nguyễn Tấn Trần Minh" userId="c3808258-e92d-4bf9-b981-ea938a204001" providerId="ADAL" clId="{5B6F2BE7-3D84-4B5E-9065-D7CB14B9FA4B}" dt="2023-05-04T10:09:24.771" v="346" actId="14100"/>
            <ac:spMkLst>
              <pc:docMk/>
              <pc:sldMasterMk cId="0" sldId="2147483648"/>
              <pc:sldLayoutMk cId="989622958" sldId="2147483728"/>
              <ac:spMk id="3" creationId="{00000000-0000-0000-0000-000000000000}"/>
            </ac:spMkLst>
          </pc:spChg>
          <pc:spChg chg="mod">
            <ac:chgData name="Khang Nguyễn Tấn Trần Minh" userId="c3808258-e92d-4bf9-b981-ea938a204001" providerId="ADAL" clId="{5B6F2BE7-3D84-4B5E-9065-D7CB14B9FA4B}" dt="2023-05-04T10:09:24.771" v="346" actId="14100"/>
            <ac:spMkLst>
              <pc:docMk/>
              <pc:sldMasterMk cId="0" sldId="2147483648"/>
              <pc:sldLayoutMk cId="989622958" sldId="2147483728"/>
              <ac:spMk id="4" creationId="{00000000-0000-0000-0000-000000000000}"/>
            </ac:spMkLst>
          </pc:spChg>
          <pc:spChg chg="add mod">
            <ac:chgData name="Khang Nguyễn Tấn Trần Minh" userId="c3808258-e92d-4bf9-b981-ea938a204001" providerId="ADAL" clId="{5B6F2BE7-3D84-4B5E-9065-D7CB14B9FA4B}" dt="2023-05-04T10:09:16.406" v="345"/>
            <ac:spMkLst>
              <pc:docMk/>
              <pc:sldMasterMk cId="0" sldId="2147483648"/>
              <pc:sldLayoutMk cId="989622958" sldId="2147483728"/>
              <ac:spMk id="5" creationId="{028212B4-9DFE-2A94-C8E6-5E7E3C27E079}"/>
            </ac:spMkLst>
          </pc:spChg>
        </pc:sldLayoutChg>
        <pc:sldLayoutChg chg="addSp modSp mod">
          <pc:chgData name="Khang Nguyễn Tấn Trần Minh" userId="c3808258-e92d-4bf9-b981-ea938a204001" providerId="ADAL" clId="{5B6F2BE7-3D84-4B5E-9065-D7CB14B9FA4B}" dt="2023-05-04T10:17:56.247" v="399" actId="6014"/>
          <pc:sldLayoutMkLst>
            <pc:docMk/>
            <pc:sldMasterMk cId="0" sldId="2147483648"/>
            <pc:sldLayoutMk cId="1373676361" sldId="2147483729"/>
          </pc:sldLayoutMkLst>
          <pc:spChg chg="mod">
            <ac:chgData name="Khang Nguyễn Tấn Trần Minh" userId="c3808258-e92d-4bf9-b981-ea938a204001" providerId="ADAL" clId="{5B6F2BE7-3D84-4B5E-9065-D7CB14B9FA4B}" dt="2023-05-04T10:09:35.463" v="348" actId="14100"/>
            <ac:spMkLst>
              <pc:docMk/>
              <pc:sldMasterMk cId="0" sldId="2147483648"/>
              <pc:sldLayoutMk cId="1373676361" sldId="2147483729"/>
              <ac:spMk id="3" creationId="{00000000-0000-0000-0000-000000000000}"/>
            </ac:spMkLst>
          </pc:spChg>
          <pc:spChg chg="mod">
            <ac:chgData name="Khang Nguyễn Tấn Trần Minh" userId="c3808258-e92d-4bf9-b981-ea938a204001" providerId="ADAL" clId="{5B6F2BE7-3D84-4B5E-9065-D7CB14B9FA4B}" dt="2023-05-04T10:09:35.463" v="348" actId="14100"/>
            <ac:spMkLst>
              <pc:docMk/>
              <pc:sldMasterMk cId="0" sldId="2147483648"/>
              <pc:sldLayoutMk cId="1373676361" sldId="2147483729"/>
              <ac:spMk id="4" creationId="{00000000-0000-0000-0000-000000000000}"/>
            </ac:spMkLst>
          </pc:spChg>
          <pc:spChg chg="add mod">
            <ac:chgData name="Khang Nguyễn Tấn Trần Minh" userId="c3808258-e92d-4bf9-b981-ea938a204001" providerId="ADAL" clId="{5B6F2BE7-3D84-4B5E-9065-D7CB14B9FA4B}" dt="2023-05-04T10:09:29.211" v="347"/>
            <ac:spMkLst>
              <pc:docMk/>
              <pc:sldMasterMk cId="0" sldId="2147483648"/>
              <pc:sldLayoutMk cId="1373676361" sldId="2147483729"/>
              <ac:spMk id="5" creationId="{797E723B-E223-C420-ED51-5B5A20516705}"/>
            </ac:spMkLst>
          </pc:spChg>
        </pc:sldLayoutChg>
        <pc:sldLayoutChg chg="addSp modSp mod">
          <pc:chgData name="Khang Nguyễn Tấn Trần Minh" userId="c3808258-e92d-4bf9-b981-ea938a204001" providerId="ADAL" clId="{5B6F2BE7-3D84-4B5E-9065-D7CB14B9FA4B}" dt="2023-05-04T10:18:08.196" v="401" actId="6014"/>
          <pc:sldLayoutMkLst>
            <pc:docMk/>
            <pc:sldMasterMk cId="0" sldId="2147483648"/>
            <pc:sldLayoutMk cId="516248891" sldId="2147483730"/>
          </pc:sldLayoutMkLst>
          <pc:spChg chg="mod">
            <ac:chgData name="Khang Nguyễn Tấn Trần Minh" userId="c3808258-e92d-4bf9-b981-ea938a204001" providerId="ADAL" clId="{5B6F2BE7-3D84-4B5E-9065-D7CB14B9FA4B}" dt="2023-05-04T10:09:46.170" v="350" actId="14100"/>
            <ac:spMkLst>
              <pc:docMk/>
              <pc:sldMasterMk cId="0" sldId="2147483648"/>
              <pc:sldLayoutMk cId="516248891" sldId="2147483730"/>
              <ac:spMk id="3" creationId="{00000000-0000-0000-0000-000000000000}"/>
            </ac:spMkLst>
          </pc:spChg>
          <pc:spChg chg="add mod">
            <ac:chgData name="Khang Nguyễn Tấn Trần Minh" userId="c3808258-e92d-4bf9-b981-ea938a204001" providerId="ADAL" clId="{5B6F2BE7-3D84-4B5E-9065-D7CB14B9FA4B}" dt="2023-05-04T10:09:40.148" v="349"/>
            <ac:spMkLst>
              <pc:docMk/>
              <pc:sldMasterMk cId="0" sldId="2147483648"/>
              <pc:sldLayoutMk cId="516248891" sldId="2147483730"/>
              <ac:spMk id="4" creationId="{BCC583C3-4424-7F8E-3E7B-CA6ADF0427B0}"/>
            </ac:spMkLst>
          </pc:spChg>
          <pc:spChg chg="mod">
            <ac:chgData name="Khang Nguyễn Tấn Trần Minh" userId="c3808258-e92d-4bf9-b981-ea938a204001" providerId="ADAL" clId="{5B6F2BE7-3D84-4B5E-9065-D7CB14B9FA4B}" dt="2023-05-04T10:09:46.170" v="350" actId="14100"/>
            <ac:spMkLst>
              <pc:docMk/>
              <pc:sldMasterMk cId="0" sldId="2147483648"/>
              <pc:sldLayoutMk cId="516248891" sldId="2147483730"/>
              <ac:spMk id="6" creationId="{72215DFE-C786-4C03-A1F8-74645480087D}"/>
            </ac:spMkLst>
          </pc:spChg>
        </pc:sldLayoutChg>
        <pc:sldLayoutChg chg="addSp modSp mod">
          <pc:chgData name="Khang Nguyễn Tấn Trần Minh" userId="c3808258-e92d-4bf9-b981-ea938a204001" providerId="ADAL" clId="{5B6F2BE7-3D84-4B5E-9065-D7CB14B9FA4B}" dt="2023-05-04T10:18:24.980" v="403" actId="6014"/>
          <pc:sldLayoutMkLst>
            <pc:docMk/>
            <pc:sldMasterMk cId="0" sldId="2147483648"/>
            <pc:sldLayoutMk cId="5163302" sldId="2147483731"/>
          </pc:sldLayoutMkLst>
          <pc:spChg chg="mod">
            <ac:chgData name="Khang Nguyễn Tấn Trần Minh" userId="c3808258-e92d-4bf9-b981-ea938a204001" providerId="ADAL" clId="{5B6F2BE7-3D84-4B5E-9065-D7CB14B9FA4B}" dt="2023-05-04T10:09:56.237" v="352" actId="14100"/>
            <ac:spMkLst>
              <pc:docMk/>
              <pc:sldMasterMk cId="0" sldId="2147483648"/>
              <pc:sldLayoutMk cId="5163302" sldId="2147483731"/>
              <ac:spMk id="3" creationId="{00000000-0000-0000-0000-000000000000}"/>
            </ac:spMkLst>
          </pc:spChg>
          <pc:spChg chg="add mod">
            <ac:chgData name="Khang Nguyễn Tấn Trần Minh" userId="c3808258-e92d-4bf9-b981-ea938a204001" providerId="ADAL" clId="{5B6F2BE7-3D84-4B5E-9065-D7CB14B9FA4B}" dt="2023-05-04T10:09:49.531" v="351"/>
            <ac:spMkLst>
              <pc:docMk/>
              <pc:sldMasterMk cId="0" sldId="2147483648"/>
              <pc:sldLayoutMk cId="5163302" sldId="2147483731"/>
              <ac:spMk id="4" creationId="{55D3D54F-B6A2-F83D-2883-0F1C5B49BCD4}"/>
            </ac:spMkLst>
          </pc:spChg>
          <pc:spChg chg="mod">
            <ac:chgData name="Khang Nguyễn Tấn Trần Minh" userId="c3808258-e92d-4bf9-b981-ea938a204001" providerId="ADAL" clId="{5B6F2BE7-3D84-4B5E-9065-D7CB14B9FA4B}" dt="2023-05-04T10:09:56.237" v="352" actId="14100"/>
            <ac:spMkLst>
              <pc:docMk/>
              <pc:sldMasterMk cId="0" sldId="2147483648"/>
              <pc:sldLayoutMk cId="5163302" sldId="2147483731"/>
              <ac:spMk id="6" creationId="{72215DFE-C786-4C03-A1F8-74645480087D}"/>
            </ac:spMkLst>
          </pc:spChg>
        </pc:sldLayoutChg>
        <pc:sldLayoutChg chg="addSp modSp mod">
          <pc:chgData name="Khang Nguyễn Tấn Trần Minh" userId="c3808258-e92d-4bf9-b981-ea938a204001" providerId="ADAL" clId="{5B6F2BE7-3D84-4B5E-9065-D7CB14B9FA4B}" dt="2023-05-04T10:18:37.136" v="405" actId="6014"/>
          <pc:sldLayoutMkLst>
            <pc:docMk/>
            <pc:sldMasterMk cId="0" sldId="2147483648"/>
            <pc:sldLayoutMk cId="377557769" sldId="2147483732"/>
          </pc:sldLayoutMkLst>
          <pc:spChg chg="mod">
            <ac:chgData name="Khang Nguyễn Tấn Trần Minh" userId="c3808258-e92d-4bf9-b981-ea938a204001" providerId="ADAL" clId="{5B6F2BE7-3D84-4B5E-9065-D7CB14B9FA4B}" dt="2023-05-04T10:11:30.404" v="354" actId="14100"/>
            <ac:spMkLst>
              <pc:docMk/>
              <pc:sldMasterMk cId="0" sldId="2147483648"/>
              <pc:sldLayoutMk cId="377557769" sldId="2147483732"/>
              <ac:spMk id="4" creationId="{00000000-0000-0000-0000-000000000000}"/>
            </ac:spMkLst>
          </pc:spChg>
          <pc:spChg chg="mod">
            <ac:chgData name="Khang Nguyễn Tấn Trần Minh" userId="c3808258-e92d-4bf9-b981-ea938a204001" providerId="ADAL" clId="{5B6F2BE7-3D84-4B5E-9065-D7CB14B9FA4B}" dt="2023-05-04T10:11:30.404" v="354" actId="14100"/>
            <ac:spMkLst>
              <pc:docMk/>
              <pc:sldMasterMk cId="0" sldId="2147483648"/>
              <pc:sldLayoutMk cId="377557769" sldId="2147483732"/>
              <ac:spMk id="6" creationId="{00000000-0000-0000-0000-000000000000}"/>
            </ac:spMkLst>
          </pc:spChg>
          <pc:spChg chg="add mod">
            <ac:chgData name="Khang Nguyễn Tấn Trần Minh" userId="c3808258-e92d-4bf9-b981-ea938a204001" providerId="ADAL" clId="{5B6F2BE7-3D84-4B5E-9065-D7CB14B9FA4B}" dt="2023-05-04T10:11:23.731" v="353"/>
            <ac:spMkLst>
              <pc:docMk/>
              <pc:sldMasterMk cId="0" sldId="2147483648"/>
              <pc:sldLayoutMk cId="377557769" sldId="2147483732"/>
              <ac:spMk id="7" creationId="{895A939C-68D5-2DF8-CDA1-EB138EB7C0CD}"/>
            </ac:spMkLst>
          </pc:spChg>
        </pc:sldLayoutChg>
        <pc:sldLayoutChg chg="addSp modSp mod">
          <pc:chgData name="Khang Nguyễn Tấn Trần Minh" userId="c3808258-e92d-4bf9-b981-ea938a204001" providerId="ADAL" clId="{5B6F2BE7-3D84-4B5E-9065-D7CB14B9FA4B}" dt="2023-05-04T10:18:49.210" v="407" actId="6014"/>
          <pc:sldLayoutMkLst>
            <pc:docMk/>
            <pc:sldMasterMk cId="0" sldId="2147483648"/>
            <pc:sldLayoutMk cId="1496161169" sldId="2147483733"/>
          </pc:sldLayoutMkLst>
          <pc:spChg chg="mod">
            <ac:chgData name="Khang Nguyễn Tấn Trần Minh" userId="c3808258-e92d-4bf9-b981-ea938a204001" providerId="ADAL" clId="{5B6F2BE7-3D84-4B5E-9065-D7CB14B9FA4B}" dt="2023-05-04T10:11:44.086" v="356" actId="14100"/>
            <ac:spMkLst>
              <pc:docMk/>
              <pc:sldMasterMk cId="0" sldId="2147483648"/>
              <pc:sldLayoutMk cId="1496161169" sldId="2147483733"/>
              <ac:spMk id="4" creationId="{00000000-0000-0000-0000-000000000000}"/>
            </ac:spMkLst>
          </pc:spChg>
          <pc:spChg chg="add mod">
            <ac:chgData name="Khang Nguyễn Tấn Trần Minh" userId="c3808258-e92d-4bf9-b981-ea938a204001" providerId="ADAL" clId="{5B6F2BE7-3D84-4B5E-9065-D7CB14B9FA4B}" dt="2023-05-04T10:11:37.160" v="355"/>
            <ac:spMkLst>
              <pc:docMk/>
              <pc:sldMasterMk cId="0" sldId="2147483648"/>
              <pc:sldLayoutMk cId="1496161169" sldId="2147483733"/>
              <ac:spMk id="5" creationId="{E44EB4D9-43E9-2D6E-F53C-2767330A2DF4}"/>
            </ac:spMkLst>
          </pc:spChg>
          <pc:spChg chg="mod">
            <ac:chgData name="Khang Nguyễn Tấn Trần Minh" userId="c3808258-e92d-4bf9-b981-ea938a204001" providerId="ADAL" clId="{5B6F2BE7-3D84-4B5E-9065-D7CB14B9FA4B}" dt="2023-05-04T10:11:44.086" v="356" actId="14100"/>
            <ac:spMkLst>
              <pc:docMk/>
              <pc:sldMasterMk cId="0" sldId="2147483648"/>
              <pc:sldLayoutMk cId="1496161169" sldId="2147483733"/>
              <ac:spMk id="6" creationId="{00000000-0000-0000-0000-000000000000}"/>
            </ac:spMkLst>
          </pc:spChg>
        </pc:sldLayoutChg>
        <pc:sldLayoutChg chg="addSp modSp mod">
          <pc:chgData name="Khang Nguyễn Tấn Trần Minh" userId="c3808258-e92d-4bf9-b981-ea938a204001" providerId="ADAL" clId="{5B6F2BE7-3D84-4B5E-9065-D7CB14B9FA4B}" dt="2023-05-04T10:19:11.973" v="409" actId="6014"/>
          <pc:sldLayoutMkLst>
            <pc:docMk/>
            <pc:sldMasterMk cId="0" sldId="2147483648"/>
            <pc:sldLayoutMk cId="3721317589" sldId="2147483734"/>
          </pc:sldLayoutMkLst>
          <pc:spChg chg="mod">
            <ac:chgData name="Khang Nguyễn Tấn Trần Minh" userId="c3808258-e92d-4bf9-b981-ea938a204001" providerId="ADAL" clId="{5B6F2BE7-3D84-4B5E-9065-D7CB14B9FA4B}" dt="2023-05-04T10:12:12.144" v="360" actId="14100"/>
            <ac:spMkLst>
              <pc:docMk/>
              <pc:sldMasterMk cId="0" sldId="2147483648"/>
              <pc:sldLayoutMk cId="3721317589" sldId="2147483734"/>
              <ac:spMk id="3" creationId="{00000000-0000-0000-0000-000000000000}"/>
            </ac:spMkLst>
          </pc:spChg>
          <pc:spChg chg="mod">
            <ac:chgData name="Khang Nguyễn Tấn Trần Minh" userId="c3808258-e92d-4bf9-b981-ea938a204001" providerId="ADAL" clId="{5B6F2BE7-3D84-4B5E-9065-D7CB14B9FA4B}" dt="2023-05-04T10:11:57.238" v="358" actId="14100"/>
            <ac:spMkLst>
              <pc:docMk/>
              <pc:sldMasterMk cId="0" sldId="2147483648"/>
              <pc:sldLayoutMk cId="3721317589" sldId="2147483734"/>
              <ac:spMk id="4" creationId="{00000000-0000-0000-0000-000000000000}"/>
            </ac:spMkLst>
          </pc:spChg>
          <pc:spChg chg="add mod">
            <ac:chgData name="Khang Nguyễn Tấn Trần Minh" userId="c3808258-e92d-4bf9-b981-ea938a204001" providerId="ADAL" clId="{5B6F2BE7-3D84-4B5E-9065-D7CB14B9FA4B}" dt="2023-05-04T10:11:51.157" v="357"/>
            <ac:spMkLst>
              <pc:docMk/>
              <pc:sldMasterMk cId="0" sldId="2147483648"/>
              <pc:sldLayoutMk cId="3721317589" sldId="2147483734"/>
              <ac:spMk id="5" creationId="{10B9B77A-A705-2B88-D26C-888E54B9A2A2}"/>
            </ac:spMkLst>
          </pc:spChg>
        </pc:sldLayoutChg>
        <pc:sldLayoutChg chg="addSp modSp mod">
          <pc:chgData name="Khang Nguyễn Tấn Trần Minh" userId="c3808258-e92d-4bf9-b981-ea938a204001" providerId="ADAL" clId="{5B6F2BE7-3D84-4B5E-9065-D7CB14B9FA4B}" dt="2023-05-04T10:19:51.292" v="411" actId="6014"/>
          <pc:sldLayoutMkLst>
            <pc:docMk/>
            <pc:sldMasterMk cId="0" sldId="2147483648"/>
            <pc:sldLayoutMk cId="1729188282" sldId="2147483735"/>
          </pc:sldLayoutMkLst>
          <pc:spChg chg="mod">
            <ac:chgData name="Khang Nguyễn Tấn Trần Minh" userId="c3808258-e92d-4bf9-b981-ea938a204001" providerId="ADAL" clId="{5B6F2BE7-3D84-4B5E-9065-D7CB14B9FA4B}" dt="2023-05-04T10:12:43.273" v="362" actId="14100"/>
            <ac:spMkLst>
              <pc:docMk/>
              <pc:sldMasterMk cId="0" sldId="2147483648"/>
              <pc:sldLayoutMk cId="1729188282" sldId="2147483735"/>
              <ac:spMk id="3" creationId="{00000000-0000-0000-0000-000000000000}"/>
            </ac:spMkLst>
          </pc:spChg>
          <pc:spChg chg="add mod">
            <ac:chgData name="Khang Nguyễn Tấn Trần Minh" userId="c3808258-e92d-4bf9-b981-ea938a204001" providerId="ADAL" clId="{5B6F2BE7-3D84-4B5E-9065-D7CB14B9FA4B}" dt="2023-05-04T10:12:23.710" v="361"/>
            <ac:spMkLst>
              <pc:docMk/>
              <pc:sldMasterMk cId="0" sldId="2147483648"/>
              <pc:sldLayoutMk cId="1729188282" sldId="2147483735"/>
              <ac:spMk id="4" creationId="{57311796-72DC-4BB7-31C2-CB4F68F76B24}"/>
            </ac:spMkLst>
          </pc:spChg>
          <pc:spChg chg="mod">
            <ac:chgData name="Khang Nguyễn Tấn Trần Minh" userId="c3808258-e92d-4bf9-b981-ea938a204001" providerId="ADAL" clId="{5B6F2BE7-3D84-4B5E-9065-D7CB14B9FA4B}" dt="2023-05-04T10:13:11.577" v="371" actId="1036"/>
            <ac:spMkLst>
              <pc:docMk/>
              <pc:sldMasterMk cId="0" sldId="2147483648"/>
              <pc:sldLayoutMk cId="1729188282" sldId="2147483735"/>
              <ac:spMk id="8" creationId="{96160E72-CB3B-4B35-B991-A52F0E9D9B5B}"/>
            </ac:spMkLst>
          </pc:spChg>
        </pc:sldLayoutChg>
        <pc:sldLayoutChg chg="addSp modSp mod">
          <pc:chgData name="Khang Nguyễn Tấn Trần Minh" userId="c3808258-e92d-4bf9-b981-ea938a204001" providerId="ADAL" clId="{5B6F2BE7-3D84-4B5E-9065-D7CB14B9FA4B}" dt="2023-05-04T10:20:02.157" v="413" actId="6014"/>
          <pc:sldLayoutMkLst>
            <pc:docMk/>
            <pc:sldMasterMk cId="0" sldId="2147483648"/>
            <pc:sldLayoutMk cId="1795428293" sldId="2147483736"/>
          </pc:sldLayoutMkLst>
          <pc:spChg chg="add mod">
            <ac:chgData name="Khang Nguyễn Tấn Trần Minh" userId="c3808258-e92d-4bf9-b981-ea938a204001" providerId="ADAL" clId="{5B6F2BE7-3D84-4B5E-9065-D7CB14B9FA4B}" dt="2023-05-04T10:13:22.678" v="372"/>
            <ac:spMkLst>
              <pc:docMk/>
              <pc:sldMasterMk cId="0" sldId="2147483648"/>
              <pc:sldLayoutMk cId="1795428293" sldId="2147483736"/>
              <ac:spMk id="4" creationId="{DD504C8E-CD1E-7326-602A-6498C81631E4}"/>
            </ac:spMkLst>
          </pc:spChg>
          <pc:spChg chg="mod">
            <ac:chgData name="Khang Nguyễn Tấn Trần Minh" userId="c3808258-e92d-4bf9-b981-ea938a204001" providerId="ADAL" clId="{5B6F2BE7-3D84-4B5E-9065-D7CB14B9FA4B}" dt="2023-05-04T10:13:26.778" v="373" actId="14100"/>
            <ac:spMkLst>
              <pc:docMk/>
              <pc:sldMasterMk cId="0" sldId="2147483648"/>
              <pc:sldLayoutMk cId="1795428293" sldId="2147483736"/>
              <ac:spMk id="8" creationId="{96160E72-CB3B-4B35-B991-A52F0E9D9B5B}"/>
            </ac:spMkLst>
          </pc:spChg>
        </pc:sldLayoutChg>
        <pc:sldLayoutChg chg="mod ord">
          <pc:chgData name="Khang Nguyễn Tấn Trần Minh" userId="c3808258-e92d-4bf9-b981-ea938a204001" providerId="ADAL" clId="{5B6F2BE7-3D84-4B5E-9065-D7CB14B9FA4B}" dt="2023-05-04T10:20:10.002" v="414" actId="6014"/>
          <pc:sldLayoutMkLst>
            <pc:docMk/>
            <pc:sldMasterMk cId="0" sldId="2147483648"/>
            <pc:sldLayoutMk cId="4019919018" sldId="214748373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E2CB30-4184-4C1B-912F-A6AED0718E53}" type="slidenum">
              <a:rPr lang="en-US"/>
              <a:pPr>
                <a:defRPr/>
              </a:pPr>
              <a:t>‹#›</a:t>
            </a:fld>
            <a:endParaRPr lang="en-US"/>
          </a:p>
        </p:txBody>
      </p:sp>
    </p:spTree>
    <p:extLst>
      <p:ext uri="{BB962C8B-B14F-4D97-AF65-F5344CB8AC3E}">
        <p14:creationId xmlns:p14="http://schemas.microsoft.com/office/powerpoint/2010/main" val="134848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5859DDC-9015-4B39-98F8-9F9A698DFEA6}" type="slidenum">
              <a:rPr lang="en-US"/>
              <a:pPr>
                <a:defRPr/>
              </a:pPr>
              <a:t>‹#›</a:t>
            </a:fld>
            <a:endParaRPr lang="en-US"/>
          </a:p>
        </p:txBody>
      </p:sp>
    </p:spTree>
    <p:extLst>
      <p:ext uri="{BB962C8B-B14F-4D97-AF65-F5344CB8AC3E}">
        <p14:creationId xmlns:p14="http://schemas.microsoft.com/office/powerpoint/2010/main" val="399086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3" name="Subtitle 2"/>
          <p:cNvSpPr>
            <a:spLocks noGrp="1"/>
          </p:cNvSpPr>
          <p:nvPr>
            <p:ph type="subTitle" idx="1" hasCustomPrompt="1"/>
          </p:nvPr>
        </p:nvSpPr>
        <p:spPr>
          <a:xfrm>
            <a:off x="1828800" y="3886200"/>
            <a:ext cx="8534400" cy="1752600"/>
          </a:xfrm>
        </p:spPr>
        <p:txBody>
          <a:bodyPr/>
          <a:lstStyle>
            <a:lvl1pPr marL="514350" indent="-514350" algn="l">
              <a:buFont typeface="+mj-lt"/>
              <a:buAutoNum type="arabicPeriod"/>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lvl="0"/>
            <a:r>
              <a:rPr lang="en-US"/>
              <a:t>Click to edit Master text styles</a:t>
            </a:r>
          </a:p>
        </p:txBody>
      </p:sp>
    </p:spTree>
    <p:extLst>
      <p:ext uri="{BB962C8B-B14F-4D97-AF65-F5344CB8AC3E}">
        <p14:creationId xmlns:p14="http://schemas.microsoft.com/office/powerpoint/2010/main" val="203037026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EC143EFF-2D7C-66B4-AFBA-F0B1D61C26BE}"/>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8542277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01">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8213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6749198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0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249C8-BF7A-4990-B3B9-274312BE8A3E}"/>
              </a:ext>
            </a:extLst>
          </p:cNvPr>
          <p:cNvSpPr>
            <a:spLocks noGrp="1"/>
          </p:cNvSpPr>
          <p:nvPr>
            <p:ph idx="1"/>
          </p:nvPr>
        </p:nvSpPr>
        <p:spPr>
          <a:xfrm>
            <a:off x="609600" y="304799"/>
            <a:ext cx="10972800" cy="5582265"/>
          </a:xfrm>
        </p:spPr>
        <p:txBody>
          <a:bodyPr/>
          <a:lstStyle>
            <a:lvl1pPr>
              <a:defRPr sz="2800"/>
            </a:lvl1pPr>
            <a:lvl2pPr>
              <a:defRPr sz="28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endParaRPr lang="vi-VN"/>
          </a:p>
        </p:txBody>
      </p:sp>
      <p:sp>
        <p:nvSpPr>
          <p:cNvPr id="2" name="Content Placeholder 2">
            <a:extLst>
              <a:ext uri="{FF2B5EF4-FFF2-40B4-BE49-F238E27FC236}">
                <a16:creationId xmlns:a16="http://schemas.microsoft.com/office/drawing/2014/main" id="{6A22855E-2136-B0AC-54BE-3BB2AF005D9A}"/>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8460930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56259912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6197600" y="1600201"/>
            <a:ext cx="53848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B16425CE-E883-3624-A5E7-4BF4CB536FFC}"/>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235993890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41425375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7543800" y="1600201"/>
            <a:ext cx="40386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028212B4-9DFE-2A94-C8E6-5E7E3C27E079}"/>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98962295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96364574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4041648"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4" name="Content Placeholder 3"/>
          <p:cNvSpPr>
            <a:spLocks noGrp="1"/>
          </p:cNvSpPr>
          <p:nvPr>
            <p:ph sz="half" idx="2"/>
          </p:nvPr>
        </p:nvSpPr>
        <p:spPr>
          <a:xfrm>
            <a:off x="4724400" y="1600200"/>
            <a:ext cx="6858000" cy="42868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797E723B-E223-C420-ED51-5B5A20516705}"/>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7367636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5259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525963"/>
          </a:xfrm>
        </p:spPr>
        <p:txBody>
          <a:bodyPr/>
          <a:lstStyle>
            <a:lvl1pPr>
              <a:defRPr sz="2800"/>
            </a:lvl1pPr>
            <a:lvl2pPr>
              <a:defRPr sz="2400"/>
            </a:lvl2pPr>
          </a:lstStyle>
          <a:p>
            <a:pPr lvl="0"/>
            <a:r>
              <a:rPr lang="en-US"/>
              <a:t>Click to edit Master text styles</a:t>
            </a:r>
          </a:p>
        </p:txBody>
      </p:sp>
    </p:spTree>
    <p:extLst>
      <p:ext uri="{BB962C8B-B14F-4D97-AF65-F5344CB8AC3E}">
        <p14:creationId xmlns:p14="http://schemas.microsoft.com/office/powerpoint/2010/main" val="307704203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304800" y="3886200"/>
            <a:ext cx="5715000"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6172200" y="3886200"/>
            <a:ext cx="5715002" cy="1752600"/>
          </a:xfrm>
        </p:spPr>
        <p:txBody>
          <a:bodyPr/>
          <a:lstStyle>
            <a:lvl1pPr>
              <a:spcBef>
                <a:spcPts val="30"/>
              </a:spcBef>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p:txBody>
      </p:sp>
    </p:spTree>
    <p:extLst>
      <p:ext uri="{BB962C8B-B14F-4D97-AF65-F5344CB8AC3E}">
        <p14:creationId xmlns:p14="http://schemas.microsoft.com/office/powerpoint/2010/main" val="200981924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8458200" cy="4286863"/>
          </a:xfrm>
        </p:spPr>
        <p:txBody>
          <a:bodyPr/>
          <a:lstStyle>
            <a:lvl1pPr algn="just">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9220200" y="1600200"/>
            <a:ext cx="2362200" cy="4286863"/>
          </a:xfrm>
        </p:spPr>
        <p:txBody>
          <a:bodyPr/>
          <a:lstStyle>
            <a:lvl1pPr>
              <a:defRPr sz="2800"/>
            </a:lvl1pPr>
            <a:lvl2pPr>
              <a:defRPr sz="2400"/>
            </a:lvl2pPr>
          </a:lstStyle>
          <a:p>
            <a:pPr lvl="0"/>
            <a:r>
              <a:rPr lang="en-US"/>
              <a:t>Click to edit Master text styles</a:t>
            </a:r>
          </a:p>
        </p:txBody>
      </p:sp>
      <p:sp>
        <p:nvSpPr>
          <p:cNvPr id="4" name="Content Placeholder 2">
            <a:extLst>
              <a:ext uri="{FF2B5EF4-FFF2-40B4-BE49-F238E27FC236}">
                <a16:creationId xmlns:a16="http://schemas.microsoft.com/office/drawing/2014/main" id="{BCC583C3-4424-7F8E-3E7B-CA6ADF0427B0}"/>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24889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2359152" cy="4525963"/>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0"/>
            <a:ext cx="8458200" cy="4525963"/>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62023714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2"/>
            <a:ext cx="2359152" cy="4286864"/>
          </a:xfrm>
        </p:spPr>
        <p:txBody>
          <a:bodyPr/>
          <a:lstStyle>
            <a:lvl1pPr algn="just">
              <a:defRPr sz="2800"/>
            </a:lvl1pPr>
            <a:lvl2pPr>
              <a:defRPr sz="2800"/>
            </a:lvl2pPr>
            <a:lvl3pPr>
              <a:defRPr sz="2800"/>
            </a:lvl3pPr>
            <a:lvl4pPr>
              <a:defRPr sz="2800"/>
            </a:lvl4pPr>
            <a:lvl5pPr>
              <a:defRPr sz="2800"/>
            </a:lvl5pPr>
          </a:lstStyle>
          <a:p>
            <a:pPr lvl="0"/>
            <a:endParaRPr lang="vi-VN"/>
          </a:p>
        </p:txBody>
      </p:sp>
      <p:sp>
        <p:nvSpPr>
          <p:cNvPr id="6" name="Content Placeholder 2">
            <a:extLst>
              <a:ext uri="{FF2B5EF4-FFF2-40B4-BE49-F238E27FC236}">
                <a16:creationId xmlns:a16="http://schemas.microsoft.com/office/drawing/2014/main" id="{72215DFE-C786-4C03-A1F8-74645480087D}"/>
              </a:ext>
            </a:extLst>
          </p:cNvPr>
          <p:cNvSpPr>
            <a:spLocks noGrp="1"/>
          </p:cNvSpPr>
          <p:nvPr>
            <p:ph idx="12"/>
          </p:nvPr>
        </p:nvSpPr>
        <p:spPr>
          <a:xfrm>
            <a:off x="3124200" y="1600201"/>
            <a:ext cx="8458200" cy="4286864"/>
          </a:xfrm>
        </p:spPr>
        <p:txBody>
          <a:bodyPr/>
          <a:lstStyle>
            <a:lvl1pPr>
              <a:defRPr sz="2800"/>
            </a:lvl1pPr>
            <a:lvl2pPr>
              <a:defRPr sz="2800"/>
            </a:lvl2pPr>
            <a:lvl3pPr>
              <a:defRPr sz="2800"/>
            </a:lvl3pPr>
          </a:lstStyle>
          <a:p>
            <a:pPr lvl="0"/>
            <a:r>
              <a:rPr lang="en-US"/>
              <a:t>Click to edit Master text styles</a:t>
            </a:r>
          </a:p>
          <a:p>
            <a:pPr lvl="1"/>
            <a:r>
              <a:rPr lang="en-US"/>
              <a:t>Second level</a:t>
            </a:r>
          </a:p>
          <a:p>
            <a:pPr lvl="2"/>
            <a:r>
              <a:rPr lang="en-US"/>
              <a:t>Third level</a:t>
            </a:r>
            <a:endParaRPr lang="vi-VN"/>
          </a:p>
        </p:txBody>
      </p:sp>
      <p:sp>
        <p:nvSpPr>
          <p:cNvPr id="4" name="Content Placeholder 2">
            <a:extLst>
              <a:ext uri="{FF2B5EF4-FFF2-40B4-BE49-F238E27FC236}">
                <a16:creationId xmlns:a16="http://schemas.microsoft.com/office/drawing/2014/main" id="{55D3D54F-B6A2-F83D-2883-0F1C5B49BCD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516330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Two Content 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90127688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895A939C-68D5-2DF8-CDA1-EB138EB7C0CD}"/>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755776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951288"/>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285875025"/>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609600" y="1535113"/>
            <a:ext cx="10972800" cy="522287"/>
          </a:xfrm>
        </p:spPr>
        <p:txBody>
          <a:bodyPr anchor="b"/>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6" name="Content Placeholder 5"/>
          <p:cNvSpPr>
            <a:spLocks noGrp="1"/>
          </p:cNvSpPr>
          <p:nvPr>
            <p:ph sz="quarter" idx="4"/>
          </p:nvPr>
        </p:nvSpPr>
        <p:spPr>
          <a:xfrm>
            <a:off x="6193368" y="2174875"/>
            <a:ext cx="5389033" cy="3712189"/>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endParaRPr lang="vi-VN"/>
          </a:p>
        </p:txBody>
      </p:sp>
      <p:sp>
        <p:nvSpPr>
          <p:cNvPr id="5" name="Content Placeholder 2">
            <a:extLst>
              <a:ext uri="{FF2B5EF4-FFF2-40B4-BE49-F238E27FC236}">
                <a16:creationId xmlns:a16="http://schemas.microsoft.com/office/drawing/2014/main" id="{E44EB4D9-43E9-2D6E-F53C-2767330A2DF4}"/>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49616116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01">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599"/>
            <a:ext cx="6815667" cy="5153025"/>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1663990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02">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800" b="1"/>
            </a:lvl1pPr>
          </a:lstStyle>
          <a:p>
            <a:r>
              <a:rPr lang="en-US"/>
              <a:t>Click to edit Master title style</a:t>
            </a:r>
            <a:endParaRPr lang="vi-VN"/>
          </a:p>
        </p:txBody>
      </p:sp>
      <p:sp>
        <p:nvSpPr>
          <p:cNvPr id="3" name="Content Placeholder 2"/>
          <p:cNvSpPr>
            <a:spLocks noGrp="1"/>
          </p:cNvSpPr>
          <p:nvPr>
            <p:ph idx="1"/>
          </p:nvPr>
        </p:nvSpPr>
        <p:spPr>
          <a:xfrm>
            <a:off x="4766733" y="990600"/>
            <a:ext cx="6815667" cy="4896464"/>
          </a:xfrm>
        </p:spPr>
        <p:txBody>
          <a:bodyPr/>
          <a:lstStyle>
            <a:lvl1pPr>
              <a:defRPr sz="2800"/>
            </a:lvl1pPr>
            <a:lvl2pPr>
              <a:defRPr sz="2800"/>
            </a:lvl2pPr>
            <a:lvl3pPr>
              <a:defRPr sz="2800"/>
            </a:lvl3pPr>
            <a:lvl4pPr>
              <a:defRPr sz="2800"/>
            </a:lvl4pPr>
            <a:lvl5pPr>
              <a:defRPr sz="2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endParaRPr lang="vi-VN"/>
          </a:p>
        </p:txBody>
      </p:sp>
      <p:sp>
        <p:nvSpPr>
          <p:cNvPr id="4" name="Text Placeholder 3"/>
          <p:cNvSpPr>
            <a:spLocks noGrp="1"/>
          </p:cNvSpPr>
          <p:nvPr>
            <p:ph type="body" sz="half" idx="2"/>
          </p:nvPr>
        </p:nvSpPr>
        <p:spPr>
          <a:xfrm>
            <a:off x="609601" y="1435101"/>
            <a:ext cx="4011084" cy="4451963"/>
          </a:xfrm>
        </p:spPr>
        <p:txBody>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Content Placeholder 2">
            <a:extLst>
              <a:ext uri="{FF2B5EF4-FFF2-40B4-BE49-F238E27FC236}">
                <a16:creationId xmlns:a16="http://schemas.microsoft.com/office/drawing/2014/main" id="{10B9B77A-A705-2B88-D26C-888E54B9A2A2}"/>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72131758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Up Down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9456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921189"/>
            <a:ext cx="10972800" cy="219456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080409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6"/>
            <a:ext cx="11582400" cy="1470025"/>
          </a:xfrm>
        </p:spPr>
        <p:txBody>
          <a:bodyPr/>
          <a:lstStyle>
            <a:lvl1pPr>
              <a:defRPr>
                <a:solidFill>
                  <a:srgbClr val="FF0000"/>
                </a:solidFill>
              </a:defRPr>
            </a:lvl1pPr>
          </a:lstStyle>
          <a:p>
            <a:r>
              <a:rPr lang="en-US"/>
              <a:t>Click to edit Master title style</a:t>
            </a:r>
            <a:endParaRPr lang="vi-VN"/>
          </a:p>
        </p:txBody>
      </p:sp>
      <p:sp>
        <p:nvSpPr>
          <p:cNvPr id="7" name="Content Placeholder 2">
            <a:extLst>
              <a:ext uri="{FF2B5EF4-FFF2-40B4-BE49-F238E27FC236}">
                <a16:creationId xmlns:a16="http://schemas.microsoft.com/office/drawing/2014/main" id="{9C027E77-6012-42D7-99B0-1D322EEAFE5D}"/>
              </a:ext>
            </a:extLst>
          </p:cNvPr>
          <p:cNvSpPr>
            <a:spLocks noGrp="1"/>
          </p:cNvSpPr>
          <p:nvPr>
            <p:ph idx="12"/>
          </p:nvPr>
        </p:nvSpPr>
        <p:spPr>
          <a:xfrm>
            <a:off x="4086803"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8" name="Content Placeholder 2">
            <a:extLst>
              <a:ext uri="{FF2B5EF4-FFF2-40B4-BE49-F238E27FC236}">
                <a16:creationId xmlns:a16="http://schemas.microsoft.com/office/drawing/2014/main" id="{F597A347-30EE-4B72-93DA-C4CBE7049AF0}"/>
              </a:ext>
            </a:extLst>
          </p:cNvPr>
          <p:cNvSpPr>
            <a:spLocks noGrp="1"/>
          </p:cNvSpPr>
          <p:nvPr>
            <p:ph idx="13"/>
          </p:nvPr>
        </p:nvSpPr>
        <p:spPr>
          <a:xfrm>
            <a:off x="0"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
        <p:nvSpPr>
          <p:cNvPr id="9" name="Content Placeholder 2">
            <a:extLst>
              <a:ext uri="{FF2B5EF4-FFF2-40B4-BE49-F238E27FC236}">
                <a16:creationId xmlns:a16="http://schemas.microsoft.com/office/drawing/2014/main" id="{CCF626F4-8319-BB9A-3962-FB52D8DEB450}"/>
              </a:ext>
            </a:extLst>
          </p:cNvPr>
          <p:cNvSpPr>
            <a:spLocks noGrp="1"/>
          </p:cNvSpPr>
          <p:nvPr>
            <p:ph idx="14"/>
          </p:nvPr>
        </p:nvSpPr>
        <p:spPr>
          <a:xfrm>
            <a:off x="8192656" y="3886200"/>
            <a:ext cx="3999344" cy="1752600"/>
          </a:xfrm>
        </p:spPr>
        <p:txBody>
          <a:bodyPr/>
          <a:lstStyle>
            <a:lvl1pPr>
              <a:spcBef>
                <a:spcPts val="30"/>
              </a:spcBef>
              <a:defRPr sz="1400">
                <a:solidFill>
                  <a:srgbClr val="0066FF"/>
                </a:solidFill>
              </a:defRPr>
            </a:lvl1pPr>
            <a:lvl2pPr>
              <a:defRPr sz="1400">
                <a:solidFill>
                  <a:srgbClr val="0066FF"/>
                </a:solidFill>
              </a:defRPr>
            </a:lvl2pPr>
            <a:lvl3pPr>
              <a:defRPr sz="1400">
                <a:solidFill>
                  <a:srgbClr val="0066FF"/>
                </a:solidFill>
              </a:defRPr>
            </a:lvl3pPr>
            <a:lvl4pPr>
              <a:defRPr sz="2800">
                <a:solidFill>
                  <a:srgbClr val="0066FF"/>
                </a:solidFill>
              </a:defRPr>
            </a:lvl4pPr>
          </a:lstStyle>
          <a:p>
            <a:pPr lvl="0"/>
            <a:r>
              <a:rPr lang="en-US"/>
              <a:t>Click to edit Master text styles</a:t>
            </a:r>
          </a:p>
          <a:p>
            <a:pPr marL="742950" marR="0" lvl="1" indent="-28575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t>Click to edit Master text styles</a:t>
            </a: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lang="en-US"/>
              <a:t>Click to edit Master text styles</a:t>
            </a:r>
          </a:p>
          <a:p>
            <a:pPr lvl="2"/>
            <a:endParaRPr lang="en-US"/>
          </a:p>
        </p:txBody>
      </p:sp>
    </p:spTree>
    <p:extLst>
      <p:ext uri="{BB962C8B-B14F-4D97-AF65-F5344CB8AC3E}">
        <p14:creationId xmlns:p14="http://schemas.microsoft.com/office/powerpoint/2010/main" val="99995483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Up Down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1031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781425"/>
            <a:ext cx="10972800" cy="2103120"/>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57311796-72DC-4BB7-31C2-CB4F68F76B2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2918828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Up Down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6"/>
            <a:ext cx="10972800" cy="3014661"/>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1861306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Up Down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1336608"/>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3119377"/>
            <a:ext cx="10972800" cy="2767688"/>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D504C8E-CD1E-7326-602A-6498C81631E4}"/>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79542829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Up Down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3017520"/>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726052"/>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991901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Up Down 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3"/>
            <a:ext cx="10972800" cy="2819397"/>
          </a:xfrm>
        </p:spPr>
        <p:txBody>
          <a:bodyPr/>
          <a:lstStyle>
            <a:lvl1pPr>
              <a:defRPr sz="2800"/>
            </a:lvl1pPr>
            <a:lvl2pPr>
              <a:defRPr sz="2800"/>
            </a:lvl2pPr>
            <a:lvl3pPr>
              <a:defRPr sz="2800"/>
            </a:lvl3pPr>
            <a:lvl4pPr>
              <a:defRPr sz="20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p:nvPr>
        </p:nvSpPr>
        <p:spPr>
          <a:xfrm>
            <a:off x="609600" y="4552950"/>
            <a:ext cx="10972800" cy="1335024"/>
          </a:xfrm>
        </p:spPr>
        <p:txBody>
          <a:bodyPr/>
          <a:lstStyle>
            <a:lvl1pPr>
              <a:defRPr sz="2800"/>
            </a:lvl1pPr>
            <a:lvl2pPr>
              <a:defRPr sz="2800"/>
            </a:lvl2pPr>
            <a:lvl3pPr>
              <a:defRPr sz="2800"/>
            </a:lvl3pPr>
            <a:lvl4pPr>
              <a:defRPr sz="1800"/>
            </a:lvl4pPr>
          </a:lstStyle>
          <a:p>
            <a:pPr lvl="0"/>
            <a:r>
              <a:rPr lang="en-US"/>
              <a:t>Click to edit Master text styles</a:t>
            </a:r>
          </a:p>
          <a:p>
            <a:pPr lvl="1"/>
            <a:r>
              <a:rPr lang="en-US"/>
              <a:t>Second level</a:t>
            </a:r>
          </a:p>
          <a:p>
            <a:pPr lvl="2"/>
            <a:r>
              <a:rPr lang="en-US"/>
              <a:t>Third level</a:t>
            </a:r>
          </a:p>
        </p:txBody>
      </p:sp>
      <p:sp>
        <p:nvSpPr>
          <p:cNvPr id="4" name="Content Placeholder 2">
            <a:extLst>
              <a:ext uri="{FF2B5EF4-FFF2-40B4-BE49-F238E27FC236}">
                <a16:creationId xmlns:a16="http://schemas.microsoft.com/office/drawing/2014/main" id="{D4A4C1F9-81CD-D56F-EC94-62A54EC01336}"/>
              </a:ext>
            </a:extLst>
          </p:cNvPr>
          <p:cNvSpPr>
            <a:spLocks noGrp="1"/>
          </p:cNvSpPr>
          <p:nvPr>
            <p:ph idx="17"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788554045"/>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ir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572000"/>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3865494"/>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ir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0" y="1600202"/>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
        <p:nvSpPr>
          <p:cNvPr id="7" name="Content Placeholder 2">
            <a:extLst>
              <a:ext uri="{FF2B5EF4-FFF2-40B4-BE49-F238E27FC236}">
                <a16:creationId xmlns:a16="http://schemas.microsoft.com/office/drawing/2014/main" id="{9FCB7F62-31CE-479A-B75D-E680BBC27871}"/>
              </a:ext>
            </a:extLst>
          </p:cNvPr>
          <p:cNvSpPr>
            <a:spLocks noGrp="1"/>
          </p:cNvSpPr>
          <p:nvPr>
            <p:ph idx="17"/>
          </p:nvPr>
        </p:nvSpPr>
        <p:spPr>
          <a:xfrm>
            <a:off x="82296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
        <p:nvSpPr>
          <p:cNvPr id="9" name="Content Placeholder 2">
            <a:extLst>
              <a:ext uri="{FF2B5EF4-FFF2-40B4-BE49-F238E27FC236}">
                <a16:creationId xmlns:a16="http://schemas.microsoft.com/office/drawing/2014/main" id="{90AFCEF9-0FFB-4670-A771-DA310A1C55BF}"/>
              </a:ext>
            </a:extLst>
          </p:cNvPr>
          <p:cNvSpPr>
            <a:spLocks noGrp="1"/>
          </p:cNvSpPr>
          <p:nvPr>
            <p:ph idx="18"/>
          </p:nvPr>
        </p:nvSpPr>
        <p:spPr>
          <a:xfrm>
            <a:off x="4114800" y="1600200"/>
            <a:ext cx="3962400" cy="4286862"/>
          </a:xfrm>
        </p:spPr>
        <p:txBody>
          <a:bodyPr/>
          <a:lstStyle>
            <a:lvl1pPr>
              <a:defRPr sz="2800"/>
            </a:lvl1pPr>
            <a:lvl2pPr>
              <a:defRPr sz="2800"/>
            </a:lvl2pPr>
            <a:lvl3pPr>
              <a:defRPr sz="2800"/>
            </a:lvl3pPr>
            <a:lvl4pPr>
              <a:defRPr sz="2800"/>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06246569"/>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7" name="Content Placeholder 2">
            <a:extLst>
              <a:ext uri="{FF2B5EF4-FFF2-40B4-BE49-F238E27FC236}">
                <a16:creationId xmlns:a16="http://schemas.microsoft.com/office/drawing/2014/main" id="{D4EA549A-C581-4C37-B257-ACE55CAD4DF6}"/>
              </a:ext>
            </a:extLst>
          </p:cNvPr>
          <p:cNvSpPr>
            <a:spLocks noGrp="1"/>
          </p:cNvSpPr>
          <p:nvPr>
            <p:ph sz="half" idx="12"/>
          </p:nvPr>
        </p:nvSpPr>
        <p:spPr>
          <a:xfrm>
            <a:off x="0" y="3886200"/>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9" name="Content Placeholder 2">
            <a:extLst>
              <a:ext uri="{FF2B5EF4-FFF2-40B4-BE49-F238E27FC236}">
                <a16:creationId xmlns:a16="http://schemas.microsoft.com/office/drawing/2014/main" id="{00016720-4FC2-4205-9886-7838EB044331}"/>
              </a:ext>
            </a:extLst>
          </p:cNvPr>
          <p:cNvSpPr>
            <a:spLocks noGrp="1"/>
          </p:cNvSpPr>
          <p:nvPr>
            <p:ph sz="half" idx="13"/>
          </p:nvPr>
        </p:nvSpPr>
        <p:spPr>
          <a:xfrm>
            <a:off x="6197600" y="1608826"/>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10" name="Content Placeholder 2">
            <a:extLst>
              <a:ext uri="{FF2B5EF4-FFF2-40B4-BE49-F238E27FC236}">
                <a16:creationId xmlns:a16="http://schemas.microsoft.com/office/drawing/2014/main" id="{CE828636-495F-44E0-8340-BCE2B3F47166}"/>
              </a:ext>
            </a:extLst>
          </p:cNvPr>
          <p:cNvSpPr>
            <a:spLocks noGrp="1"/>
          </p:cNvSpPr>
          <p:nvPr>
            <p:ph sz="half" idx="14"/>
          </p:nvPr>
        </p:nvSpPr>
        <p:spPr>
          <a:xfrm>
            <a:off x="6197600" y="3894825"/>
            <a:ext cx="5994400" cy="228599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50167656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Four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1"/>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525963"/>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069700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1E586163-080C-4D92-9FF5-83B9A124C31B}"/>
              </a:ext>
            </a:extLst>
          </p:cNvPr>
          <p:cNvSpPr>
            <a:spLocks noGrp="1"/>
          </p:cNvSpPr>
          <p:nvPr>
            <p:ph sz="half" idx="12"/>
          </p:nvPr>
        </p:nvSpPr>
        <p:spPr>
          <a:xfrm>
            <a:off x="30988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Content Placeholder 2">
            <a:extLst>
              <a:ext uri="{FF2B5EF4-FFF2-40B4-BE49-F238E27FC236}">
                <a16:creationId xmlns:a16="http://schemas.microsoft.com/office/drawing/2014/main" id="{60879BDB-29CC-404E-9DCA-E89C7B9070DD}"/>
              </a:ext>
            </a:extLst>
          </p:cNvPr>
          <p:cNvSpPr>
            <a:spLocks noGrp="1"/>
          </p:cNvSpPr>
          <p:nvPr>
            <p:ph sz="half" idx="13"/>
          </p:nvPr>
        </p:nvSpPr>
        <p:spPr>
          <a:xfrm>
            <a:off x="62103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2494B703-5983-4A4F-B197-D2C64EAA9F6A}"/>
              </a:ext>
            </a:extLst>
          </p:cNvPr>
          <p:cNvSpPr>
            <a:spLocks noGrp="1"/>
          </p:cNvSpPr>
          <p:nvPr>
            <p:ph sz="half" idx="14"/>
          </p:nvPr>
        </p:nvSpPr>
        <p:spPr>
          <a:xfrm>
            <a:off x="9347200" y="1600200"/>
            <a:ext cx="2844800" cy="4288536"/>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2">
            <a:extLst>
              <a:ext uri="{FF2B5EF4-FFF2-40B4-BE49-F238E27FC236}">
                <a16:creationId xmlns:a16="http://schemas.microsoft.com/office/drawing/2014/main" id="{166FD81B-D664-FF76-F971-91B15C5A35D7}"/>
              </a:ext>
            </a:extLst>
          </p:cNvPr>
          <p:cNvSpPr>
            <a:spLocks noGrp="1"/>
          </p:cNvSpPr>
          <p:nvPr>
            <p:ph idx="16" hasCustomPrompt="1"/>
          </p:nvPr>
        </p:nvSpPr>
        <p:spPr>
          <a:xfrm>
            <a:off x="0" y="5887064"/>
            <a:ext cx="121920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36133385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vi-V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32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01271873"/>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09600" y="16002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8763000" y="16002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1" name="Content Placeholder 2">
            <a:extLst>
              <a:ext uri="{FF2B5EF4-FFF2-40B4-BE49-F238E27FC236}">
                <a16:creationId xmlns:a16="http://schemas.microsoft.com/office/drawing/2014/main" id="{E4A1A4A6-69C0-4EC3-B5CC-CC08837714D4}"/>
              </a:ext>
            </a:extLst>
          </p:cNvPr>
          <p:cNvSpPr>
            <a:spLocks noGrp="1"/>
          </p:cNvSpPr>
          <p:nvPr>
            <p:ph sz="half" idx="12"/>
          </p:nvPr>
        </p:nvSpPr>
        <p:spPr>
          <a:xfrm>
            <a:off x="609600" y="26808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2" name="Content Placeholder 3">
            <a:extLst>
              <a:ext uri="{FF2B5EF4-FFF2-40B4-BE49-F238E27FC236}">
                <a16:creationId xmlns:a16="http://schemas.microsoft.com/office/drawing/2014/main" id="{3E39D719-3B3B-4F96-BE3F-4E767D23D3DC}"/>
              </a:ext>
            </a:extLst>
          </p:cNvPr>
          <p:cNvSpPr>
            <a:spLocks noGrp="1"/>
          </p:cNvSpPr>
          <p:nvPr>
            <p:ph sz="half" idx="13"/>
          </p:nvPr>
        </p:nvSpPr>
        <p:spPr>
          <a:xfrm>
            <a:off x="8763000" y="26808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3" name="Content Placeholder 2">
            <a:extLst>
              <a:ext uri="{FF2B5EF4-FFF2-40B4-BE49-F238E27FC236}">
                <a16:creationId xmlns:a16="http://schemas.microsoft.com/office/drawing/2014/main" id="{D7791AFD-E53B-48D7-8A3C-24F9B9314932}"/>
              </a:ext>
            </a:extLst>
          </p:cNvPr>
          <p:cNvSpPr>
            <a:spLocks noGrp="1"/>
          </p:cNvSpPr>
          <p:nvPr>
            <p:ph sz="half" idx="14"/>
          </p:nvPr>
        </p:nvSpPr>
        <p:spPr>
          <a:xfrm>
            <a:off x="609600" y="3733801"/>
            <a:ext cx="80772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4" name="Content Placeholder 3">
            <a:extLst>
              <a:ext uri="{FF2B5EF4-FFF2-40B4-BE49-F238E27FC236}">
                <a16:creationId xmlns:a16="http://schemas.microsoft.com/office/drawing/2014/main" id="{7784060D-E07A-4765-948A-FC9071F8DDC5}"/>
              </a:ext>
            </a:extLst>
          </p:cNvPr>
          <p:cNvSpPr>
            <a:spLocks noGrp="1"/>
          </p:cNvSpPr>
          <p:nvPr>
            <p:ph sz="half" idx="15"/>
          </p:nvPr>
        </p:nvSpPr>
        <p:spPr>
          <a:xfrm>
            <a:off x="8763000" y="3733801"/>
            <a:ext cx="2819400" cy="990599"/>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endParaRPr lang="vi-VN"/>
          </a:p>
        </p:txBody>
      </p:sp>
      <p:sp>
        <p:nvSpPr>
          <p:cNvPr id="25" name="Content Placeholder 2">
            <a:extLst>
              <a:ext uri="{FF2B5EF4-FFF2-40B4-BE49-F238E27FC236}">
                <a16:creationId xmlns:a16="http://schemas.microsoft.com/office/drawing/2014/main" id="{A67EFF06-2483-4600-B6B9-3D1CE50220DD}"/>
              </a:ext>
            </a:extLst>
          </p:cNvPr>
          <p:cNvSpPr>
            <a:spLocks noGrp="1"/>
          </p:cNvSpPr>
          <p:nvPr>
            <p:ph sz="half" idx="16"/>
          </p:nvPr>
        </p:nvSpPr>
        <p:spPr>
          <a:xfrm>
            <a:off x="609600" y="4814455"/>
            <a:ext cx="80772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p:txBody>
      </p:sp>
      <p:sp>
        <p:nvSpPr>
          <p:cNvPr id="26" name="Content Placeholder 3">
            <a:extLst>
              <a:ext uri="{FF2B5EF4-FFF2-40B4-BE49-F238E27FC236}">
                <a16:creationId xmlns:a16="http://schemas.microsoft.com/office/drawing/2014/main" id="{C22FA758-800C-4200-9C64-1F16B8C51CA7}"/>
              </a:ext>
            </a:extLst>
          </p:cNvPr>
          <p:cNvSpPr>
            <a:spLocks noGrp="1"/>
          </p:cNvSpPr>
          <p:nvPr>
            <p:ph sz="half" idx="17"/>
          </p:nvPr>
        </p:nvSpPr>
        <p:spPr>
          <a:xfrm>
            <a:off x="8763000" y="4814455"/>
            <a:ext cx="2819400" cy="900545"/>
          </a:xfrm>
        </p:spPr>
        <p:txBody>
          <a:bodyPr/>
          <a:lstStyle>
            <a:lvl1pPr>
              <a:defRPr sz="28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endParaRPr lang="en-US"/>
          </a:p>
        </p:txBody>
      </p:sp>
    </p:spTree>
    <p:extLst>
      <p:ext uri="{BB962C8B-B14F-4D97-AF65-F5344CB8AC3E}">
        <p14:creationId xmlns:p14="http://schemas.microsoft.com/office/powerpoint/2010/main" val="1809676352"/>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Tree>
    <p:extLst>
      <p:ext uri="{BB962C8B-B14F-4D97-AF65-F5344CB8AC3E}">
        <p14:creationId xmlns:p14="http://schemas.microsoft.com/office/powerpoint/2010/main" val="411271961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reative 01">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59944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Tree>
    <p:extLst>
      <p:ext uri="{BB962C8B-B14F-4D97-AF65-F5344CB8AC3E}">
        <p14:creationId xmlns:p14="http://schemas.microsoft.com/office/powerpoint/2010/main" val="187566929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reative 02">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1066801"/>
            <a:ext cx="3022600"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
        <p:nvSpPr>
          <p:cNvPr id="8" name="Content Placeholder 3">
            <a:extLst>
              <a:ext uri="{FF2B5EF4-FFF2-40B4-BE49-F238E27FC236}">
                <a16:creationId xmlns:a16="http://schemas.microsoft.com/office/drawing/2014/main" id="{B49A9FAE-4758-4C46-8541-F381798C5CD5}"/>
              </a:ext>
            </a:extLst>
          </p:cNvPr>
          <p:cNvSpPr>
            <a:spLocks noGrp="1"/>
          </p:cNvSpPr>
          <p:nvPr>
            <p:ph sz="half" idx="12"/>
          </p:nvPr>
        </p:nvSpPr>
        <p:spPr>
          <a:xfrm>
            <a:off x="6197600" y="0"/>
            <a:ext cx="5994400" cy="914401"/>
          </a:xfrm>
          <a:solidFill>
            <a:srgbClr val="00B0F0"/>
          </a:solidFill>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vi-VN"/>
          </a:p>
        </p:txBody>
      </p:sp>
      <p:sp>
        <p:nvSpPr>
          <p:cNvPr id="7" name="Content Placeholder 3">
            <a:extLst>
              <a:ext uri="{FF2B5EF4-FFF2-40B4-BE49-F238E27FC236}">
                <a16:creationId xmlns:a16="http://schemas.microsoft.com/office/drawing/2014/main" id="{41B544BE-4259-4202-9EEF-29A5F771B6E3}"/>
              </a:ext>
            </a:extLst>
          </p:cNvPr>
          <p:cNvSpPr>
            <a:spLocks noGrp="1"/>
          </p:cNvSpPr>
          <p:nvPr>
            <p:ph sz="half" idx="13"/>
          </p:nvPr>
        </p:nvSpPr>
        <p:spPr>
          <a:xfrm>
            <a:off x="9239864" y="1066800"/>
            <a:ext cx="2952136" cy="5059363"/>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2150584009"/>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reative 03">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914400"/>
            <a:ext cx="5994400" cy="52578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469903849"/>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reative 04">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197600" y="0"/>
            <a:ext cx="5994400" cy="6172200"/>
          </a:xfrm>
          <a:solidFill>
            <a:schemeClr val="bg1"/>
          </a:solidFill>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330361094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719429"/>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28600" y="2130426"/>
            <a:ext cx="11811000" cy="3508374"/>
          </a:xfrm>
        </p:spPr>
        <p:txBody>
          <a:bodyPr/>
          <a:lstStyle>
            <a:lvl1pPr>
              <a:defRPr sz="2000"/>
            </a:lvl1pPr>
          </a:lstStyle>
          <a:p>
            <a:r>
              <a:rPr lang="en-US" sz="4800"/>
              <a:t>Cảm ơn quí vị đã lắng nghe</a:t>
            </a:r>
            <a:br>
              <a:rPr lang="en-US" sz="4800"/>
            </a:br>
            <a:br>
              <a:rPr lang="en-US" sz="4800"/>
            </a:br>
            <a:r>
              <a:rPr lang="en-US" sz="4800">
                <a:solidFill>
                  <a:srgbClr val="0066FF"/>
                </a:solidFill>
              </a:rPr>
              <a:t>ĐẠI HỌC QUỐC GIA TP.HCM</a:t>
            </a:r>
            <a:br>
              <a:rPr lang="en-US" sz="4800">
                <a:solidFill>
                  <a:srgbClr val="0066FF"/>
                </a:solidFill>
              </a:rPr>
            </a:br>
            <a:r>
              <a:rPr lang="en-US" sz="4400">
                <a:solidFill>
                  <a:srgbClr val="FF0000"/>
                </a:solidFill>
              </a:rPr>
              <a:t>TR</a:t>
            </a:r>
            <a:r>
              <a:rPr lang="vi-VN" sz="4400">
                <a:solidFill>
                  <a:srgbClr val="FF0000"/>
                </a:solidFill>
              </a:rPr>
              <a:t>Ư</a:t>
            </a:r>
            <a:r>
              <a:rPr lang="en-US" sz="4400">
                <a:solidFill>
                  <a:srgbClr val="FF0000"/>
                </a:solidFill>
              </a:rPr>
              <a:t>ỜNG ĐH CÔNG NGHỆ THÔNG TIN</a:t>
            </a:r>
            <a:br>
              <a:rPr lang="en-US" sz="4400">
                <a:solidFill>
                  <a:srgbClr val="FF0000"/>
                </a:solidFill>
              </a:rPr>
            </a:br>
            <a:r>
              <a:rPr lang="en-US" sz="4400">
                <a:solidFill>
                  <a:srgbClr val="0066FF"/>
                </a:solidFill>
              </a:rPr>
              <a:t>TOÀN DIỆN – SÁNG TẠO – PHỤNG SỰ</a:t>
            </a:r>
            <a:r>
              <a:rPr lang="en-US" sz="4400"/>
              <a:t> </a:t>
            </a:r>
            <a:endParaRPr lang="vi-VN"/>
          </a:p>
        </p:txBody>
      </p:sp>
    </p:spTree>
    <p:extLst>
      <p:ext uri="{BB962C8B-B14F-4D97-AF65-F5344CB8AC3E}">
        <p14:creationId xmlns:p14="http://schemas.microsoft.com/office/powerpoint/2010/main" val="239446408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vl5pPr>
              <a:defRPr sz="2800">
                <a:solidFill>
                  <a:srgbClr val="0066FF"/>
                </a:solidFill>
              </a:defRPr>
            </a:lvl5pPr>
          </a:lstStyle>
          <a:p>
            <a:pPr lvl="0"/>
            <a:r>
              <a:rPr lang="en-US"/>
              <a:t>Click to edit Master text styles</a:t>
            </a:r>
          </a:p>
          <a:p>
            <a:pPr lvl="1"/>
            <a:r>
              <a:rPr lang="en-US"/>
              <a:t>Second level</a:t>
            </a:r>
          </a:p>
          <a:p>
            <a:pPr lvl="2"/>
            <a:r>
              <a:rPr lang="en-US"/>
              <a:t>Third level</a:t>
            </a:r>
            <a:endParaRPr lang="vi-VN"/>
          </a:p>
        </p:txBody>
      </p:sp>
    </p:spTree>
    <p:extLst>
      <p:ext uri="{BB962C8B-B14F-4D97-AF65-F5344CB8AC3E}">
        <p14:creationId xmlns:p14="http://schemas.microsoft.com/office/powerpoint/2010/main" val="17655369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a:xfrm>
            <a:off x="609600" y="1600202"/>
            <a:ext cx="10972800" cy="4286862"/>
          </a:xfrm>
        </p:spPr>
        <p:txBody>
          <a:bodyPr/>
          <a:lstStyle>
            <a:lvl1pPr>
              <a:defRPr sz="2800">
                <a:solidFill>
                  <a:srgbClr val="0066FF"/>
                </a:solidFill>
              </a:defRPr>
            </a:lvl1pPr>
            <a:lvl2pPr>
              <a:defRPr sz="2800">
                <a:solidFill>
                  <a:srgbClr val="0066FF"/>
                </a:solidFill>
              </a:defRPr>
            </a:lvl2pPr>
            <a:lvl3pPr>
              <a:defRPr sz="2800">
                <a:solidFill>
                  <a:srgbClr val="0066FF"/>
                </a:solidFill>
              </a:defRPr>
            </a:lvl3pPr>
            <a:lvl4pPr>
              <a:defRPr sz="2800">
                <a:solidFill>
                  <a:srgbClr val="0066FF"/>
                </a:solidFill>
              </a:defRPr>
            </a:lvl4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96160E72-CB3B-4B35-B991-A52F0E9D9B5B}"/>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6053614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80783120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a:xfrm>
            <a:off x="609600" y="1600201"/>
            <a:ext cx="10972800" cy="4286863"/>
          </a:xfrm>
        </p:spPr>
        <p:txBody>
          <a:bodyPr/>
          <a:lstStyle>
            <a:lvl1pPr marL="514350" indent="-514350">
              <a:buFont typeface="+mj-lt"/>
              <a:buAutoNum type="arabicPeriod"/>
              <a:defRPr sz="2800">
                <a:solidFill>
                  <a:schemeClr val="tx1"/>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
        <p:nvSpPr>
          <p:cNvPr id="4" name="Content Placeholder 2">
            <a:extLst>
              <a:ext uri="{FF2B5EF4-FFF2-40B4-BE49-F238E27FC236}">
                <a16:creationId xmlns:a16="http://schemas.microsoft.com/office/drawing/2014/main" id="{5204C06E-4BFD-7AE1-C5B0-925E1CA3A006}"/>
              </a:ext>
            </a:extLst>
          </p:cNvPr>
          <p:cNvSpPr>
            <a:spLocks noGrp="1"/>
          </p:cNvSpPr>
          <p:nvPr>
            <p:ph idx="16" hasCustomPrompt="1"/>
          </p:nvPr>
        </p:nvSpPr>
        <p:spPr>
          <a:xfrm>
            <a:off x="609600" y="5887064"/>
            <a:ext cx="10972800" cy="258096"/>
          </a:xfrm>
        </p:spPr>
        <p:txBody>
          <a:bodyPr/>
          <a:lstStyle>
            <a:lvl1pPr>
              <a:defRPr sz="1600">
                <a:latin typeface="Courier New" panose="02070309020205020404" pitchFamily="49" charset="0"/>
                <a:cs typeface="Courier New" panose="02070309020205020404" pitchFamily="49" charset="0"/>
              </a:defRPr>
            </a:lvl1pPr>
            <a:lvl2pPr>
              <a:defRPr sz="2400"/>
            </a:lvl2pPr>
            <a:lvl3pPr>
              <a:defRPr sz="2000"/>
            </a:lvl3pPr>
            <a:lvl4pPr>
              <a:defRPr sz="1800"/>
            </a:lvl4pPr>
          </a:lstStyle>
          <a:p>
            <a:pPr lvl="0"/>
            <a:r>
              <a:rPr lang="en-US"/>
              <a:t>Click to edit Master text styles</a:t>
            </a:r>
          </a:p>
        </p:txBody>
      </p:sp>
    </p:spTree>
    <p:extLst>
      <p:ext uri="{BB962C8B-B14F-4D97-AF65-F5344CB8AC3E}">
        <p14:creationId xmlns:p14="http://schemas.microsoft.com/office/powerpoint/2010/main" val="130410325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vi-VN"/>
          </a:p>
        </p:txBody>
      </p:sp>
      <p:sp>
        <p:nvSpPr>
          <p:cNvPr id="3" name="Content Placeholder 2"/>
          <p:cNvSpPr>
            <a:spLocks noGrp="1"/>
          </p:cNvSpPr>
          <p:nvPr>
            <p:ph idx="1"/>
          </p:nvPr>
        </p:nvSpPr>
        <p:spPr/>
        <p:txBody>
          <a:bodyPr/>
          <a:lstStyle>
            <a:lvl1pPr marL="514350" indent="-514350">
              <a:buFont typeface="+mj-lt"/>
              <a:buAutoNum type="arabicPeriod"/>
              <a:defRPr sz="2800">
                <a:solidFill>
                  <a:srgbClr val="0066FF"/>
                </a:solidFill>
                <a:latin typeface="Consolas" panose="020B0609020204030204" pitchFamily="49" charset="0"/>
                <a:cs typeface="Courier New" panose="02070309020205020404" pitchFamily="49" charset="0"/>
              </a:defRPr>
            </a:lvl1pPr>
            <a:lvl2pPr>
              <a:defRPr sz="2800"/>
            </a:lvl2pPr>
            <a:lvl3pPr>
              <a:defRPr sz="28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70909198"/>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9" name="TextBox 8"/>
          <p:cNvSpPr txBox="1"/>
          <p:nvPr userDrawn="1"/>
        </p:nvSpPr>
        <p:spPr>
          <a:xfrm>
            <a:off x="11379200" y="6324600"/>
            <a:ext cx="812800" cy="369332"/>
          </a:xfrm>
          <a:prstGeom prst="rect">
            <a:avLst/>
          </a:prstGeom>
          <a:noFill/>
        </p:spPr>
        <p:txBody>
          <a:bodyPr wrap="square" rtlCol="0">
            <a:spAutoFit/>
          </a:bodyPr>
          <a:lstStyle/>
          <a:p>
            <a:pPr algn="ctr"/>
            <a:fld id="{4A916C17-A3B0-4CE4-88CA-9129F443D2C0}" type="slidenum">
              <a:rPr lang="en-US" smtClean="0"/>
              <a:pPr algn="ctr"/>
              <a:t>‹#›</a:t>
            </a:fld>
            <a:endParaRPr lang="en-US"/>
          </a:p>
        </p:txBody>
      </p:sp>
    </p:spTree>
  </p:cSld>
  <p:clrMap bg1="lt1" tx1="dk1" bg2="lt2" tx2="dk2" accent1="accent1" accent2="accent2" accent3="accent3" accent4="accent4" accent5="accent5" accent6="accent6" hlink="hlink" folHlink="folHlink"/>
  <p:sldLayoutIdLst>
    <p:sldLayoutId id="2147483722" r:id="rId1"/>
    <p:sldLayoutId id="2147483721" r:id="rId2"/>
    <p:sldLayoutId id="2147483723" r:id="rId3"/>
    <p:sldLayoutId id="2147483652" r:id="rId4"/>
    <p:sldLayoutId id="2147483650" r:id="rId5"/>
    <p:sldLayoutId id="2147483677" r:id="rId6"/>
    <p:sldLayoutId id="2147483691" r:id="rId7"/>
    <p:sldLayoutId id="2147483724" r:id="rId8"/>
    <p:sldLayoutId id="2147483699" r:id="rId9"/>
    <p:sldLayoutId id="2147483725" r:id="rId10"/>
    <p:sldLayoutId id="2147483717" r:id="rId11"/>
    <p:sldLayoutId id="2147483726" r:id="rId12"/>
    <p:sldLayoutId id="2147483653" r:id="rId13"/>
    <p:sldLayoutId id="2147483727" r:id="rId14"/>
    <p:sldLayoutId id="2147483706" r:id="rId15"/>
    <p:sldLayoutId id="2147483728" r:id="rId16"/>
    <p:sldLayoutId id="2147483708" r:id="rId17"/>
    <p:sldLayoutId id="2147483729" r:id="rId18"/>
    <p:sldLayoutId id="2147483700" r:id="rId19"/>
    <p:sldLayoutId id="2147483730" r:id="rId20"/>
    <p:sldLayoutId id="2147483707" r:id="rId21"/>
    <p:sldLayoutId id="2147483731" r:id="rId22"/>
    <p:sldLayoutId id="2147483712" r:id="rId23"/>
    <p:sldLayoutId id="2147483732" r:id="rId24"/>
    <p:sldLayoutId id="2147483713" r:id="rId25"/>
    <p:sldLayoutId id="2147483733" r:id="rId26"/>
    <p:sldLayoutId id="2147483715" r:id="rId27"/>
    <p:sldLayoutId id="2147483734" r:id="rId28"/>
    <p:sldLayoutId id="2147483701" r:id="rId29"/>
    <p:sldLayoutId id="2147483735" r:id="rId30"/>
    <p:sldLayoutId id="2147483710" r:id="rId31"/>
    <p:sldLayoutId id="2147483736" r:id="rId32"/>
    <p:sldLayoutId id="2147483737" r:id="rId33"/>
    <p:sldLayoutId id="2147483711" r:id="rId34"/>
    <p:sldLayoutId id="2147483686" r:id="rId35"/>
    <p:sldLayoutId id="2147483718" r:id="rId36"/>
    <p:sldLayoutId id="2147483694" r:id="rId37"/>
    <p:sldLayoutId id="2147483688" r:id="rId38"/>
    <p:sldLayoutId id="2147483719" r:id="rId39"/>
    <p:sldLayoutId id="2147483687" r:id="rId40"/>
    <p:sldLayoutId id="2147483655" r:id="rId41"/>
    <p:sldLayoutId id="2147483702" r:id="rId42"/>
    <p:sldLayoutId id="2147483703" r:id="rId43"/>
    <p:sldLayoutId id="2147483704" r:id="rId44"/>
    <p:sldLayoutId id="2147483705" r:id="rId45"/>
    <p:sldLayoutId id="2147483716" r:id="rId46"/>
    <p:sldLayoutId id="2147483720" r:id="rId47"/>
  </p:sldLayoutIdLst>
  <p:transition/>
  <p:hf sldNum="0" hdr="0" ftr="0" dt="0"/>
  <p:txStyles>
    <p:title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a:solidFill>
            <a:srgbClr val="0066FF"/>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rgbClr val="0066FF"/>
          </a:solidFill>
          <a:latin typeface="+mn-lt"/>
        </a:defRPr>
      </a:lvl2pPr>
      <a:lvl3pPr marL="1143000" indent="-228600" algn="l" rtl="0" eaLnBrk="0" fontAlgn="base" hangingPunct="0">
        <a:spcBef>
          <a:spcPct val="20000"/>
        </a:spcBef>
        <a:spcAft>
          <a:spcPct val="0"/>
        </a:spcAft>
        <a:buChar char="•"/>
        <a:defRPr sz="2800">
          <a:solidFill>
            <a:srgbClr val="0066FF"/>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05E7-BCE4-FAEE-98DF-55D674334D43}"/>
              </a:ext>
            </a:extLst>
          </p:cNvPr>
          <p:cNvSpPr>
            <a:spLocks noGrp="1"/>
          </p:cNvSpPr>
          <p:nvPr>
            <p:ph type="ctrTitle"/>
          </p:nvPr>
        </p:nvSpPr>
        <p:spPr>
          <a:xfrm>
            <a:off x="381000" y="1510335"/>
            <a:ext cx="11582400" cy="1470025"/>
          </a:xfrm>
        </p:spPr>
        <p:txBody>
          <a:bodyPr/>
          <a:lstStyle/>
          <a:p>
            <a:r>
              <a:rPr lang="vi-VN" dirty="0"/>
              <a:t>BÁO CÁO GIỮA KỲ</a:t>
            </a:r>
            <a:endParaRPr lang="en-US" dirty="0"/>
          </a:p>
        </p:txBody>
      </p:sp>
      <p:sp>
        <p:nvSpPr>
          <p:cNvPr id="4" name="Title 1">
            <a:extLst>
              <a:ext uri="{FF2B5EF4-FFF2-40B4-BE49-F238E27FC236}">
                <a16:creationId xmlns:a16="http://schemas.microsoft.com/office/drawing/2014/main" id="{9E74B8A9-0664-4516-A3A2-4A1860CFB3AC}"/>
              </a:ext>
            </a:extLst>
          </p:cNvPr>
          <p:cNvSpPr txBox="1">
            <a:spLocks/>
          </p:cNvSpPr>
          <p:nvPr/>
        </p:nvSpPr>
        <p:spPr bwMode="auto">
          <a:xfrm>
            <a:off x="457200" y="2980360"/>
            <a:ext cx="1158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rgbClr val="FF0000"/>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vi-VN" sz="3600" kern="0" dirty="0"/>
              <a:t>KHÓA LUẬN TỐT NGHIỆP – SE505.P11</a:t>
            </a:r>
            <a:endParaRPr lang="en-US" sz="3600" kern="0" dirty="0"/>
          </a:p>
        </p:txBody>
      </p:sp>
    </p:spTree>
    <p:extLst>
      <p:ext uri="{BB962C8B-B14F-4D97-AF65-F5344CB8AC3E}">
        <p14:creationId xmlns:p14="http://schemas.microsoft.com/office/powerpoint/2010/main" val="25130827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70F9-BA55-CF9F-DDA9-FB7868F6F814}"/>
              </a:ext>
            </a:extLst>
          </p:cNvPr>
          <p:cNvSpPr>
            <a:spLocks noGrp="1"/>
          </p:cNvSpPr>
          <p:nvPr>
            <p:ph type="title"/>
          </p:nvPr>
        </p:nvSpPr>
        <p:spPr/>
        <p:txBody>
          <a:bodyPr/>
          <a:lstStyle/>
          <a:p>
            <a:r>
              <a:rPr lang="vi-VN" dirty="0"/>
              <a:t>VI. Kết luận và đánh giá</a:t>
            </a:r>
            <a:endParaRPr lang="en-US" dirty="0"/>
          </a:p>
        </p:txBody>
      </p:sp>
      <p:sp>
        <p:nvSpPr>
          <p:cNvPr id="3" name="Content Placeholder 2">
            <a:extLst>
              <a:ext uri="{FF2B5EF4-FFF2-40B4-BE49-F238E27FC236}">
                <a16:creationId xmlns:a16="http://schemas.microsoft.com/office/drawing/2014/main" id="{9F2470E1-4885-D353-CD75-7DB7A6C210E5}"/>
              </a:ext>
            </a:extLst>
          </p:cNvPr>
          <p:cNvSpPr>
            <a:spLocks noGrp="1"/>
          </p:cNvSpPr>
          <p:nvPr>
            <p:ph idx="1"/>
          </p:nvPr>
        </p:nvSpPr>
        <p:spPr/>
        <p:txBody>
          <a:bodyPr/>
          <a:lstStyle/>
          <a:p>
            <a:pPr>
              <a:buFont typeface="Wingdings" panose="05000000000000000000" pitchFamily="2" charset="2"/>
              <a:buChar char="v"/>
            </a:pPr>
            <a:r>
              <a:rPr lang="vi-VN" sz="2200" dirty="0">
                <a:solidFill>
                  <a:srgbClr val="FF0000"/>
                </a:solidFill>
              </a:rPr>
              <a:t>Những công việc đã hoàn thành 50%:</a:t>
            </a:r>
          </a:p>
          <a:p>
            <a:pPr>
              <a:buFont typeface="Wingdings" panose="05000000000000000000" pitchFamily="2" charset="2"/>
              <a:buChar char="v"/>
            </a:pPr>
            <a:endParaRPr lang="vi-VN" sz="2200" dirty="0">
              <a:solidFill>
                <a:srgbClr val="FF0000"/>
              </a:solidFill>
            </a:endParaRPr>
          </a:p>
        </p:txBody>
      </p:sp>
      <p:graphicFrame>
        <p:nvGraphicFramePr>
          <p:cNvPr id="6" name="Table 6">
            <a:extLst>
              <a:ext uri="{FF2B5EF4-FFF2-40B4-BE49-F238E27FC236}">
                <a16:creationId xmlns:a16="http://schemas.microsoft.com/office/drawing/2014/main" id="{F37A87BB-C270-4A6C-92CC-BE15A503A924}"/>
              </a:ext>
            </a:extLst>
          </p:cNvPr>
          <p:cNvGraphicFramePr>
            <a:graphicFrameLocks noGrp="1"/>
          </p:cNvGraphicFramePr>
          <p:nvPr>
            <p:extLst>
              <p:ext uri="{D42A27DB-BD31-4B8C-83A1-F6EECF244321}">
                <p14:modId xmlns:p14="http://schemas.microsoft.com/office/powerpoint/2010/main" val="2867783065"/>
              </p:ext>
            </p:extLst>
          </p:nvPr>
        </p:nvGraphicFramePr>
        <p:xfrm>
          <a:off x="990600" y="2158842"/>
          <a:ext cx="10591800" cy="3017520"/>
        </p:xfrm>
        <a:graphic>
          <a:graphicData uri="http://schemas.openxmlformats.org/drawingml/2006/table">
            <a:tbl>
              <a:tblPr firstRow="1" bandRow="1">
                <a:tableStyleId>{93296810-A885-4BE3-A3E7-6D5BEEA58F35}</a:tableStyleId>
              </a:tblPr>
              <a:tblGrid>
                <a:gridCol w="4616939">
                  <a:extLst>
                    <a:ext uri="{9D8B030D-6E8A-4147-A177-3AD203B41FA5}">
                      <a16:colId xmlns:a16="http://schemas.microsoft.com/office/drawing/2014/main" val="673115308"/>
                    </a:ext>
                  </a:extLst>
                </a:gridCol>
                <a:gridCol w="5974861">
                  <a:extLst>
                    <a:ext uri="{9D8B030D-6E8A-4147-A177-3AD203B41FA5}">
                      <a16:colId xmlns:a16="http://schemas.microsoft.com/office/drawing/2014/main" val="2351079283"/>
                    </a:ext>
                  </a:extLst>
                </a:gridCol>
              </a:tblGrid>
              <a:tr h="362275">
                <a:tc>
                  <a:txBody>
                    <a:bodyPr/>
                    <a:lstStyle/>
                    <a:p>
                      <a:r>
                        <a:rPr lang="vi-VN" dirty="0"/>
                        <a:t>Công việc</a:t>
                      </a:r>
                    </a:p>
                  </a:txBody>
                  <a:tcPr/>
                </a:tc>
                <a:tc>
                  <a:txBody>
                    <a:bodyPr/>
                    <a:lstStyle/>
                    <a:p>
                      <a:r>
                        <a:rPr lang="vi-VN" dirty="0"/>
                        <a:t>Nội dung</a:t>
                      </a:r>
                    </a:p>
                  </a:txBody>
                  <a:tcPr/>
                </a:tc>
                <a:extLst>
                  <a:ext uri="{0D108BD9-81ED-4DB2-BD59-A6C34878D82A}">
                    <a16:rowId xmlns:a16="http://schemas.microsoft.com/office/drawing/2014/main" val="120927115"/>
                  </a:ext>
                </a:extLst>
              </a:tr>
              <a:tr h="625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Hoàn thành thiết kế CSDL</a:t>
                      </a:r>
                    </a:p>
                    <a:p>
                      <a:endParaRPr lang="vi-VN" dirty="0"/>
                    </a:p>
                  </a:txBody>
                  <a:tcPr/>
                </a:tc>
                <a:tc>
                  <a:txBody>
                    <a:bodyPr/>
                    <a:lstStyle/>
                    <a:p>
                      <a:endParaRPr lang="vi-VN" dirty="0"/>
                    </a:p>
                  </a:txBody>
                  <a:tcPr/>
                </a:tc>
                <a:extLst>
                  <a:ext uri="{0D108BD9-81ED-4DB2-BD59-A6C34878D82A}">
                    <a16:rowId xmlns:a16="http://schemas.microsoft.com/office/drawing/2014/main" val="1222273258"/>
                  </a:ext>
                </a:extLst>
              </a:tr>
              <a:tr h="8932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Hoàn thành luồng chức năng Authentication và Authorization</a:t>
                      </a:r>
                    </a:p>
                    <a:p>
                      <a:endParaRPr lang="vi-VN" dirty="0"/>
                    </a:p>
                  </a:txBody>
                  <a:tcPr/>
                </a:tc>
                <a:tc>
                  <a:txBody>
                    <a:bodyPr/>
                    <a:lstStyle/>
                    <a:p>
                      <a:r>
                        <a:rPr lang="vi-VN" dirty="0"/>
                        <a:t>Đăng nhập, Đăng ký, Quên mật khẩu</a:t>
                      </a:r>
                    </a:p>
                  </a:txBody>
                  <a:tcPr/>
                </a:tc>
                <a:extLst>
                  <a:ext uri="{0D108BD9-81ED-4DB2-BD59-A6C34878D82A}">
                    <a16:rowId xmlns:a16="http://schemas.microsoft.com/office/drawing/2014/main" val="1039156170"/>
                  </a:ext>
                </a:extLst>
              </a:tr>
              <a:tr h="362275">
                <a:tc rowSpan="3">
                  <a:txBody>
                    <a:bodyPr/>
                    <a:lstStyle/>
                    <a:p>
                      <a:r>
                        <a:rPr lang="vi-VN" sz="1800" dirty="0"/>
                        <a:t>Hoàn thiện các phần chức năng bên Admin (UI + API)</a:t>
                      </a:r>
                      <a:endParaRPr lang="vi-VN" dirty="0"/>
                    </a:p>
                  </a:txBody>
                  <a:tcPr/>
                </a:tc>
                <a:tc>
                  <a:txBody>
                    <a:bodyPr/>
                    <a:lstStyle/>
                    <a:p>
                      <a:r>
                        <a:rPr lang="vi-VN" dirty="0"/>
                        <a:t>Quản lý chiến dịch, tài khoản người dùng</a:t>
                      </a:r>
                    </a:p>
                  </a:txBody>
                  <a:tcPr/>
                </a:tc>
                <a:extLst>
                  <a:ext uri="{0D108BD9-81ED-4DB2-BD59-A6C34878D82A}">
                    <a16:rowId xmlns:a16="http://schemas.microsoft.com/office/drawing/2014/main" val="1522049654"/>
                  </a:ext>
                </a:extLst>
              </a:tr>
              <a:tr h="362275">
                <a:tc vMerge="1">
                  <a:txBody>
                    <a:bodyPr/>
                    <a:lstStyle/>
                    <a:p>
                      <a:endParaRPr lang="vi-VN" dirty="0"/>
                    </a:p>
                  </a:txBody>
                  <a:tcPr/>
                </a:tc>
                <a:tc>
                  <a:txBody>
                    <a:bodyPr/>
                    <a:lstStyle/>
                    <a:p>
                      <a:r>
                        <a:rPr lang="vi-VN" dirty="0"/>
                        <a:t>Xét duyệt chiến dịch, xác minh người dùng.</a:t>
                      </a:r>
                    </a:p>
                  </a:txBody>
                  <a:tcPr/>
                </a:tc>
                <a:extLst>
                  <a:ext uri="{0D108BD9-81ED-4DB2-BD59-A6C34878D82A}">
                    <a16:rowId xmlns:a16="http://schemas.microsoft.com/office/drawing/2014/main" val="3830252002"/>
                  </a:ext>
                </a:extLst>
              </a:tr>
              <a:tr h="362275">
                <a:tc vMerge="1">
                  <a:txBody>
                    <a:bodyPr/>
                    <a:lstStyle/>
                    <a:p>
                      <a:endParaRPr lang="vi-VN" dirty="0"/>
                    </a:p>
                  </a:txBody>
                  <a:tcPr/>
                </a:tc>
                <a:tc>
                  <a:txBody>
                    <a:bodyPr/>
                    <a:lstStyle/>
                    <a:p>
                      <a:r>
                        <a:rPr lang="vi-VN" dirty="0"/>
                        <a:t>Phản hồi báo cáo</a:t>
                      </a:r>
                    </a:p>
                  </a:txBody>
                  <a:tcPr/>
                </a:tc>
                <a:extLst>
                  <a:ext uri="{0D108BD9-81ED-4DB2-BD59-A6C34878D82A}">
                    <a16:rowId xmlns:a16="http://schemas.microsoft.com/office/drawing/2014/main" val="112231579"/>
                  </a:ext>
                </a:extLst>
              </a:tr>
            </a:tbl>
          </a:graphicData>
        </a:graphic>
      </p:graphicFrame>
    </p:spTree>
    <p:extLst>
      <p:ext uri="{BB962C8B-B14F-4D97-AF65-F5344CB8AC3E}">
        <p14:creationId xmlns:p14="http://schemas.microsoft.com/office/powerpoint/2010/main" val="4973304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70F9-BA55-CF9F-DDA9-FB7868F6F814}"/>
              </a:ext>
            </a:extLst>
          </p:cNvPr>
          <p:cNvSpPr>
            <a:spLocks noGrp="1"/>
          </p:cNvSpPr>
          <p:nvPr>
            <p:ph type="title"/>
          </p:nvPr>
        </p:nvSpPr>
        <p:spPr/>
        <p:txBody>
          <a:bodyPr/>
          <a:lstStyle/>
          <a:p>
            <a:r>
              <a:rPr lang="vi-VN" dirty="0"/>
              <a:t>VI. Kết luận và đánh giá</a:t>
            </a:r>
            <a:endParaRPr lang="en-US" dirty="0"/>
          </a:p>
        </p:txBody>
      </p:sp>
      <p:graphicFrame>
        <p:nvGraphicFramePr>
          <p:cNvPr id="6" name="Table 6">
            <a:extLst>
              <a:ext uri="{FF2B5EF4-FFF2-40B4-BE49-F238E27FC236}">
                <a16:creationId xmlns:a16="http://schemas.microsoft.com/office/drawing/2014/main" id="{F37A87BB-C270-4A6C-92CC-BE15A503A924}"/>
              </a:ext>
            </a:extLst>
          </p:cNvPr>
          <p:cNvGraphicFramePr>
            <a:graphicFrameLocks noGrp="1"/>
          </p:cNvGraphicFramePr>
          <p:nvPr>
            <p:extLst>
              <p:ext uri="{D42A27DB-BD31-4B8C-83A1-F6EECF244321}">
                <p14:modId xmlns:p14="http://schemas.microsoft.com/office/powerpoint/2010/main" val="2292112685"/>
              </p:ext>
            </p:extLst>
          </p:nvPr>
        </p:nvGraphicFramePr>
        <p:xfrm>
          <a:off x="990600" y="1819349"/>
          <a:ext cx="10512287" cy="4001008"/>
        </p:xfrm>
        <a:graphic>
          <a:graphicData uri="http://schemas.openxmlformats.org/drawingml/2006/table">
            <a:tbl>
              <a:tblPr firstRow="1" bandRow="1">
                <a:tableStyleId>{93296810-A885-4BE3-A3E7-6D5BEEA58F35}</a:tableStyleId>
              </a:tblPr>
              <a:tblGrid>
                <a:gridCol w="4580410">
                  <a:extLst>
                    <a:ext uri="{9D8B030D-6E8A-4147-A177-3AD203B41FA5}">
                      <a16:colId xmlns:a16="http://schemas.microsoft.com/office/drawing/2014/main" val="673115308"/>
                    </a:ext>
                  </a:extLst>
                </a:gridCol>
                <a:gridCol w="5931877">
                  <a:extLst>
                    <a:ext uri="{9D8B030D-6E8A-4147-A177-3AD203B41FA5}">
                      <a16:colId xmlns:a16="http://schemas.microsoft.com/office/drawing/2014/main" val="2351079283"/>
                    </a:ext>
                  </a:extLst>
                </a:gridCol>
              </a:tblGrid>
              <a:tr h="362275">
                <a:tc>
                  <a:txBody>
                    <a:bodyPr/>
                    <a:lstStyle/>
                    <a:p>
                      <a:pPr algn="just">
                        <a:lnSpc>
                          <a:spcPct val="130000"/>
                        </a:lnSpc>
                      </a:pPr>
                      <a:r>
                        <a:rPr lang="vi-VN" dirty="0"/>
                        <a:t>Công việc</a:t>
                      </a:r>
                    </a:p>
                  </a:txBody>
                  <a:tcPr/>
                </a:tc>
                <a:tc>
                  <a:txBody>
                    <a:bodyPr/>
                    <a:lstStyle/>
                    <a:p>
                      <a:pPr algn="just">
                        <a:lnSpc>
                          <a:spcPct val="130000"/>
                        </a:lnSpc>
                      </a:pPr>
                      <a:r>
                        <a:rPr lang="vi-VN" dirty="0"/>
                        <a:t>Nội dung</a:t>
                      </a:r>
                    </a:p>
                  </a:txBody>
                  <a:tcPr/>
                </a:tc>
                <a:extLst>
                  <a:ext uri="{0D108BD9-81ED-4DB2-BD59-A6C34878D82A}">
                    <a16:rowId xmlns:a16="http://schemas.microsoft.com/office/drawing/2014/main" val="120927115"/>
                  </a:ext>
                </a:extLst>
              </a:tr>
              <a:tr h="362275">
                <a:tc rowSpan="7">
                  <a:txBody>
                    <a:bodyPr/>
                    <a:lstStyle/>
                    <a:p>
                      <a:pPr marL="0" marR="0" lvl="0" indent="0" algn="just" defTabSz="914400" rtl="0" eaLnBrk="1" fontAlgn="auto" latinLnBrk="0" hangingPunct="1">
                        <a:lnSpc>
                          <a:spcPct val="130000"/>
                        </a:lnSpc>
                        <a:spcBef>
                          <a:spcPts val="0"/>
                        </a:spcBef>
                        <a:spcAft>
                          <a:spcPts val="0"/>
                        </a:spcAft>
                        <a:buClrTx/>
                        <a:buSzTx/>
                        <a:buFontTx/>
                        <a:buNone/>
                        <a:tabLst/>
                        <a:defRPr/>
                      </a:pPr>
                      <a:r>
                        <a:rPr lang="vi-VN" sz="1800" dirty="0"/>
                        <a:t>Hoàn thiện các phần chức năng bên người dùng (UI + API)</a:t>
                      </a:r>
                    </a:p>
                  </a:txBody>
                  <a:tcPr/>
                </a:tc>
                <a:tc>
                  <a:txBody>
                    <a:bodyPr/>
                    <a:lstStyle/>
                    <a:p>
                      <a:pPr algn="just">
                        <a:lnSpc>
                          <a:spcPct val="130000"/>
                        </a:lnSpc>
                      </a:pPr>
                      <a:r>
                        <a:rPr lang="vi-VN" sz="1800" dirty="0">
                          <a:solidFill>
                            <a:schemeClr val="tx1"/>
                          </a:solidFill>
                        </a:rPr>
                        <a:t>Xác minh người dùng, quản lý profile cá nhân, lịch sử đóng góp, chiến dịch yêu thích</a:t>
                      </a:r>
                      <a:endParaRPr lang="vi-VN" dirty="0">
                        <a:solidFill>
                          <a:schemeClr val="tx1"/>
                        </a:solidFill>
                      </a:endParaRPr>
                    </a:p>
                  </a:txBody>
                  <a:tcPr/>
                </a:tc>
                <a:extLst>
                  <a:ext uri="{0D108BD9-81ED-4DB2-BD59-A6C34878D82A}">
                    <a16:rowId xmlns:a16="http://schemas.microsoft.com/office/drawing/2014/main" val="1522049654"/>
                  </a:ext>
                </a:extLst>
              </a:tr>
              <a:tr h="362275">
                <a:tc vMerge="1">
                  <a:txBody>
                    <a:bodyPr/>
                    <a:lstStyle/>
                    <a:p>
                      <a:endParaRPr lang="vi-VN" dirty="0"/>
                    </a:p>
                  </a:txBody>
                  <a:tcPr/>
                </a:tc>
                <a:tc>
                  <a:txBody>
                    <a:bodyPr/>
                    <a:lstStyle/>
                    <a:p>
                      <a:pPr algn="just">
                        <a:lnSpc>
                          <a:spcPct val="130000"/>
                        </a:lnSpc>
                      </a:pPr>
                      <a:r>
                        <a:rPr lang="vi-VN" dirty="0"/>
                        <a:t>Tìm kiếm chiến dịch</a:t>
                      </a:r>
                    </a:p>
                  </a:txBody>
                  <a:tcPr/>
                </a:tc>
                <a:extLst>
                  <a:ext uri="{0D108BD9-81ED-4DB2-BD59-A6C34878D82A}">
                    <a16:rowId xmlns:a16="http://schemas.microsoft.com/office/drawing/2014/main" val="3830252002"/>
                  </a:ext>
                </a:extLst>
              </a:tr>
              <a:tr h="362275">
                <a:tc vMerge="1">
                  <a:txBody>
                    <a:bodyPr/>
                    <a:lstStyle/>
                    <a:p>
                      <a:endParaRPr lang="vi-VN" dirty="0"/>
                    </a:p>
                  </a:txBody>
                  <a:tcPr/>
                </a:tc>
                <a:tc>
                  <a:txBody>
                    <a:bodyPr/>
                    <a:lstStyle/>
                    <a:p>
                      <a:pPr algn="just">
                        <a:lnSpc>
                          <a:spcPct val="130000"/>
                        </a:lnSpc>
                      </a:pPr>
                      <a:r>
                        <a:rPr lang="vi-VN" dirty="0"/>
                        <a:t>Tạo và quản lý chiến dịch, đặc quyền, vật phẩm.</a:t>
                      </a:r>
                    </a:p>
                  </a:txBody>
                  <a:tcPr/>
                </a:tc>
                <a:extLst>
                  <a:ext uri="{0D108BD9-81ED-4DB2-BD59-A6C34878D82A}">
                    <a16:rowId xmlns:a16="http://schemas.microsoft.com/office/drawing/2014/main" val="112231579"/>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lnSpc>
                          <a:spcPct val="130000"/>
                        </a:lnSpc>
                      </a:pPr>
                      <a:r>
                        <a:rPr lang="vi-VN" dirty="0"/>
                        <a:t>Quản lý team chiến dịch</a:t>
                      </a:r>
                    </a:p>
                  </a:txBody>
                  <a:tcPr/>
                </a:tc>
                <a:extLst>
                  <a:ext uri="{0D108BD9-81ED-4DB2-BD59-A6C34878D82A}">
                    <a16:rowId xmlns:a16="http://schemas.microsoft.com/office/drawing/2014/main" val="3493337070"/>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lnSpc>
                          <a:spcPct val="130000"/>
                        </a:lnSpc>
                      </a:pPr>
                      <a:r>
                        <a:rPr lang="vi-VN" dirty="0"/>
                        <a:t>Tương tác với chiến dịch: Báo cáo vi phạm, bình luận, theo dõi.</a:t>
                      </a:r>
                    </a:p>
                  </a:txBody>
                  <a:tcPr/>
                </a:tc>
                <a:extLst>
                  <a:ext uri="{0D108BD9-81ED-4DB2-BD59-A6C34878D82A}">
                    <a16:rowId xmlns:a16="http://schemas.microsoft.com/office/drawing/2014/main" val="1492885128"/>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lnSpc>
                          <a:spcPct val="130000"/>
                        </a:lnSpc>
                      </a:pPr>
                      <a:r>
                        <a:rPr lang="vi-VN" dirty="0"/>
                        <a:t>Đóng góp chiến dịch</a:t>
                      </a:r>
                    </a:p>
                  </a:txBody>
                  <a:tcPr/>
                </a:tc>
                <a:extLst>
                  <a:ext uri="{0D108BD9-81ED-4DB2-BD59-A6C34878D82A}">
                    <a16:rowId xmlns:a16="http://schemas.microsoft.com/office/drawing/2014/main" val="150389943"/>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lnSpc>
                          <a:spcPct val="130000"/>
                        </a:lnSpc>
                      </a:pPr>
                      <a:r>
                        <a:rPr lang="vi-VN" dirty="0"/>
                        <a:t>Tích hợp thanh toán qua Stripe.</a:t>
                      </a:r>
                    </a:p>
                  </a:txBody>
                  <a:tcPr/>
                </a:tc>
                <a:extLst>
                  <a:ext uri="{0D108BD9-81ED-4DB2-BD59-A6C34878D82A}">
                    <a16:rowId xmlns:a16="http://schemas.microsoft.com/office/drawing/2014/main" val="321867421"/>
                  </a:ext>
                </a:extLst>
              </a:tr>
            </a:tbl>
          </a:graphicData>
        </a:graphic>
      </p:graphicFrame>
    </p:spTree>
    <p:extLst>
      <p:ext uri="{BB962C8B-B14F-4D97-AF65-F5344CB8AC3E}">
        <p14:creationId xmlns:p14="http://schemas.microsoft.com/office/powerpoint/2010/main" val="35100986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70F9-BA55-CF9F-DDA9-FB7868F6F814}"/>
              </a:ext>
            </a:extLst>
          </p:cNvPr>
          <p:cNvSpPr>
            <a:spLocks noGrp="1"/>
          </p:cNvSpPr>
          <p:nvPr>
            <p:ph type="title"/>
          </p:nvPr>
        </p:nvSpPr>
        <p:spPr/>
        <p:txBody>
          <a:bodyPr/>
          <a:lstStyle/>
          <a:p>
            <a:r>
              <a:rPr lang="vi-VN" dirty="0"/>
              <a:t>VI. Kết luận và đánh giá</a:t>
            </a:r>
            <a:endParaRPr lang="en-US" dirty="0"/>
          </a:p>
        </p:txBody>
      </p:sp>
      <p:sp>
        <p:nvSpPr>
          <p:cNvPr id="3" name="Content Placeholder 2">
            <a:extLst>
              <a:ext uri="{FF2B5EF4-FFF2-40B4-BE49-F238E27FC236}">
                <a16:creationId xmlns:a16="http://schemas.microsoft.com/office/drawing/2014/main" id="{9F2470E1-4885-D353-CD75-7DB7A6C210E5}"/>
              </a:ext>
            </a:extLst>
          </p:cNvPr>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Những công việc chưa hoàn thành 50%:</a:t>
            </a:r>
          </a:p>
          <a:p>
            <a:pPr>
              <a:buFont typeface="Wingdings" panose="05000000000000000000" pitchFamily="2" charset="2"/>
              <a:buChar char="v"/>
            </a:pPr>
            <a:endParaRPr lang="vi-VN" sz="2200" dirty="0">
              <a:solidFill>
                <a:srgbClr val="FF0000"/>
              </a:solidFill>
            </a:endParaRPr>
          </a:p>
        </p:txBody>
      </p:sp>
      <p:graphicFrame>
        <p:nvGraphicFramePr>
          <p:cNvPr id="6" name="Table 6">
            <a:extLst>
              <a:ext uri="{FF2B5EF4-FFF2-40B4-BE49-F238E27FC236}">
                <a16:creationId xmlns:a16="http://schemas.microsoft.com/office/drawing/2014/main" id="{F37A87BB-C270-4A6C-92CC-BE15A503A924}"/>
              </a:ext>
            </a:extLst>
          </p:cNvPr>
          <p:cNvGraphicFramePr>
            <a:graphicFrameLocks noGrp="1"/>
          </p:cNvGraphicFramePr>
          <p:nvPr>
            <p:extLst>
              <p:ext uri="{D42A27DB-BD31-4B8C-83A1-F6EECF244321}">
                <p14:modId xmlns:p14="http://schemas.microsoft.com/office/powerpoint/2010/main" val="2627812699"/>
              </p:ext>
            </p:extLst>
          </p:nvPr>
        </p:nvGraphicFramePr>
        <p:xfrm>
          <a:off x="914400" y="1943259"/>
          <a:ext cx="10512287" cy="4023360"/>
        </p:xfrm>
        <a:graphic>
          <a:graphicData uri="http://schemas.openxmlformats.org/drawingml/2006/table">
            <a:tbl>
              <a:tblPr firstRow="1" bandRow="1">
                <a:tableStyleId>{93296810-A885-4BE3-A3E7-6D5BEEA58F35}</a:tableStyleId>
              </a:tblPr>
              <a:tblGrid>
                <a:gridCol w="4580410">
                  <a:extLst>
                    <a:ext uri="{9D8B030D-6E8A-4147-A177-3AD203B41FA5}">
                      <a16:colId xmlns:a16="http://schemas.microsoft.com/office/drawing/2014/main" val="673115308"/>
                    </a:ext>
                  </a:extLst>
                </a:gridCol>
                <a:gridCol w="5931877">
                  <a:extLst>
                    <a:ext uri="{9D8B030D-6E8A-4147-A177-3AD203B41FA5}">
                      <a16:colId xmlns:a16="http://schemas.microsoft.com/office/drawing/2014/main" val="2351079283"/>
                    </a:ext>
                  </a:extLst>
                </a:gridCol>
              </a:tblGrid>
              <a:tr h="362275">
                <a:tc>
                  <a:txBody>
                    <a:bodyPr/>
                    <a:lstStyle/>
                    <a:p>
                      <a:pPr algn="just"/>
                      <a:r>
                        <a:rPr lang="vi-VN" dirty="0"/>
                        <a:t>Công việc</a:t>
                      </a:r>
                    </a:p>
                  </a:txBody>
                  <a:tcPr/>
                </a:tc>
                <a:tc>
                  <a:txBody>
                    <a:bodyPr/>
                    <a:lstStyle/>
                    <a:p>
                      <a:pPr algn="just"/>
                      <a:r>
                        <a:rPr lang="vi-VN" dirty="0"/>
                        <a:t>Nội dung</a:t>
                      </a:r>
                    </a:p>
                  </a:txBody>
                  <a:tcPr/>
                </a:tc>
                <a:extLst>
                  <a:ext uri="{0D108BD9-81ED-4DB2-BD59-A6C34878D82A}">
                    <a16:rowId xmlns:a16="http://schemas.microsoft.com/office/drawing/2014/main" val="120927115"/>
                  </a:ext>
                </a:extLst>
              </a:tr>
              <a:tr h="362275">
                <a:tc rowSpan="5">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1800" dirty="0"/>
                        <a:t>Phía người dùng (User)</a:t>
                      </a:r>
                    </a:p>
                  </a:txBody>
                  <a:tcPr/>
                </a:tc>
                <a:tc>
                  <a:txBody>
                    <a:bodyPr/>
                    <a:lstStyle/>
                    <a:p>
                      <a:pPr algn="just"/>
                      <a:r>
                        <a:rPr lang="vi-VN" sz="1800" dirty="0">
                          <a:solidFill>
                            <a:schemeClr val="tx1"/>
                          </a:solidFill>
                        </a:rPr>
                        <a:t>Áp dụng Elasticsearch vào hệ thống tìm kiếm.</a:t>
                      </a:r>
                      <a:endParaRPr lang="vi-VN" dirty="0">
                        <a:solidFill>
                          <a:schemeClr val="tx1"/>
                        </a:solidFill>
                      </a:endParaRPr>
                    </a:p>
                  </a:txBody>
                  <a:tcPr/>
                </a:tc>
                <a:extLst>
                  <a:ext uri="{0D108BD9-81ED-4DB2-BD59-A6C34878D82A}">
                    <a16:rowId xmlns:a16="http://schemas.microsoft.com/office/drawing/2014/main" val="1522049654"/>
                  </a:ext>
                </a:extLst>
              </a:tr>
              <a:tr h="362275">
                <a:tc vMerge="1">
                  <a:txBody>
                    <a:bodyPr/>
                    <a:lstStyle/>
                    <a:p>
                      <a:endParaRPr lang="vi-VN" dirty="0"/>
                    </a:p>
                  </a:txBody>
                  <a:tcPr/>
                </a:tc>
                <a:tc>
                  <a:txBody>
                    <a:bodyPr/>
                    <a:lstStyle/>
                    <a:p>
                      <a:pPr algn="just"/>
                      <a:r>
                        <a:rPr lang="vi-VN" dirty="0"/>
                        <a:t>Tích hợp chatbot tự động.</a:t>
                      </a:r>
                    </a:p>
                  </a:txBody>
                  <a:tcPr/>
                </a:tc>
                <a:extLst>
                  <a:ext uri="{0D108BD9-81ED-4DB2-BD59-A6C34878D82A}">
                    <a16:rowId xmlns:a16="http://schemas.microsoft.com/office/drawing/2014/main" val="3830252002"/>
                  </a:ext>
                </a:extLst>
              </a:tr>
              <a:tr h="362275">
                <a:tc vMerge="1">
                  <a:txBody>
                    <a:bodyPr/>
                    <a:lstStyle/>
                    <a:p>
                      <a:endParaRPr lang="vi-VN" dirty="0"/>
                    </a:p>
                  </a:txBody>
                  <a:tcPr/>
                </a:tc>
                <a:tc>
                  <a:txBody>
                    <a:bodyPr/>
                    <a:lstStyle/>
                    <a:p>
                      <a:pPr algn="just"/>
                      <a:r>
                        <a:rPr lang="vi-VN" dirty="0"/>
                        <a:t>Tích hợp web3: Thanh toán đặc quyền bằng ETH, tạo và mua bán NFT.</a:t>
                      </a:r>
                    </a:p>
                  </a:txBody>
                  <a:tcPr/>
                </a:tc>
                <a:extLst>
                  <a:ext uri="{0D108BD9-81ED-4DB2-BD59-A6C34878D82A}">
                    <a16:rowId xmlns:a16="http://schemas.microsoft.com/office/drawing/2014/main" val="112231579"/>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r>
                        <a:rPr lang="vi-VN" dirty="0"/>
                        <a:t>Xây dựng hệ thống khuyến nghị người dùng, đề xuất các chiến dịch theo hành vi của người dùng.</a:t>
                      </a:r>
                    </a:p>
                  </a:txBody>
                  <a:tcPr/>
                </a:tc>
                <a:extLst>
                  <a:ext uri="{0D108BD9-81ED-4DB2-BD59-A6C34878D82A}">
                    <a16:rowId xmlns:a16="http://schemas.microsoft.com/office/drawing/2014/main" val="3493337070"/>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algn="just"/>
                      <a:r>
                        <a:rPr lang="vi-VN" dirty="0"/>
                        <a:t>Phát triển tính năng bình luận real time bằng socket.</a:t>
                      </a:r>
                    </a:p>
                  </a:txBody>
                  <a:tcPr/>
                </a:tc>
                <a:extLst>
                  <a:ext uri="{0D108BD9-81ED-4DB2-BD59-A6C34878D82A}">
                    <a16:rowId xmlns:a16="http://schemas.microsoft.com/office/drawing/2014/main" val="1492885128"/>
                  </a:ext>
                </a:extLst>
              </a:tr>
              <a:tr h="362275">
                <a:tc rowSpan="2">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1800" dirty="0"/>
                        <a:t>Phía quản trị viên (Admin)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1800" dirty="0">
                          <a:solidFill>
                            <a:schemeClr val="tx1"/>
                          </a:solidFill>
                        </a:rPr>
                        <a:t>Chức năng hoàn trả đóng góp khi chiến dịch thất bại, giải ngân nguồn tiền cho chủ dự án khi thành công.</a:t>
                      </a:r>
                      <a:endParaRPr lang="vi-VN" dirty="0">
                        <a:solidFill>
                          <a:schemeClr val="tx1"/>
                        </a:solidFill>
                      </a:endParaRPr>
                    </a:p>
                    <a:p>
                      <a:pPr algn="just"/>
                      <a:endParaRPr lang="vi-VN" dirty="0"/>
                    </a:p>
                  </a:txBody>
                  <a:tcPr/>
                </a:tc>
                <a:extLst>
                  <a:ext uri="{0D108BD9-81ED-4DB2-BD59-A6C34878D82A}">
                    <a16:rowId xmlns:a16="http://schemas.microsoft.com/office/drawing/2014/main" val="3415245418"/>
                  </a:ext>
                </a:extLst>
              </a:tr>
              <a:tr h="36227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sz="18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dirty="0"/>
                        <a:t>Phân tích và thống kê.</a:t>
                      </a:r>
                    </a:p>
                  </a:txBody>
                  <a:tcPr/>
                </a:tc>
                <a:extLst>
                  <a:ext uri="{0D108BD9-81ED-4DB2-BD59-A6C34878D82A}">
                    <a16:rowId xmlns:a16="http://schemas.microsoft.com/office/drawing/2014/main" val="839559564"/>
                  </a:ext>
                </a:extLst>
              </a:tr>
            </a:tbl>
          </a:graphicData>
        </a:graphic>
      </p:graphicFrame>
    </p:spTree>
    <p:extLst>
      <p:ext uri="{BB962C8B-B14F-4D97-AF65-F5344CB8AC3E}">
        <p14:creationId xmlns:p14="http://schemas.microsoft.com/office/powerpoint/2010/main" val="244644699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70F9-BA55-CF9F-DDA9-FB7868F6F814}"/>
              </a:ext>
            </a:extLst>
          </p:cNvPr>
          <p:cNvSpPr>
            <a:spLocks noGrp="1"/>
          </p:cNvSpPr>
          <p:nvPr>
            <p:ph type="title"/>
          </p:nvPr>
        </p:nvSpPr>
        <p:spPr/>
        <p:txBody>
          <a:bodyPr/>
          <a:lstStyle/>
          <a:p>
            <a:r>
              <a:rPr lang="vi-VN" dirty="0"/>
              <a:t>VI. Kết luận và đánh giá</a:t>
            </a:r>
            <a:endParaRPr lang="en-US" dirty="0"/>
          </a:p>
        </p:txBody>
      </p:sp>
      <p:sp>
        <p:nvSpPr>
          <p:cNvPr id="3" name="Content Placeholder 2">
            <a:extLst>
              <a:ext uri="{FF2B5EF4-FFF2-40B4-BE49-F238E27FC236}">
                <a16:creationId xmlns:a16="http://schemas.microsoft.com/office/drawing/2014/main" id="{9F2470E1-4885-D353-CD75-7DB7A6C210E5}"/>
              </a:ext>
            </a:extLst>
          </p:cNvPr>
          <p:cNvSpPr>
            <a:spLocks noGrp="1"/>
          </p:cNvSpPr>
          <p:nvPr>
            <p:ph idx="1"/>
          </p:nvPr>
        </p:nvSpPr>
        <p:spPr>
          <a:xfrm>
            <a:off x="684143" y="1295400"/>
            <a:ext cx="10972800" cy="4525963"/>
          </a:xfrm>
        </p:spPr>
        <p:txBody>
          <a:bodyPr/>
          <a:lstStyle/>
          <a:p>
            <a:pPr>
              <a:buFont typeface="Wingdings" panose="05000000000000000000" pitchFamily="2" charset="2"/>
              <a:buChar char="v"/>
            </a:pPr>
            <a:r>
              <a:rPr lang="vi-VN" sz="2200" dirty="0">
                <a:solidFill>
                  <a:srgbClr val="FF0000"/>
                </a:solidFill>
              </a:rPr>
              <a:t>Những thuận lợi và khó khăn hiện tại:</a:t>
            </a:r>
          </a:p>
          <a:p>
            <a:pPr>
              <a:buFont typeface="Wingdings" panose="05000000000000000000" pitchFamily="2" charset="2"/>
              <a:buChar char="v"/>
            </a:pPr>
            <a:endParaRPr lang="vi-VN" sz="2200" dirty="0">
              <a:solidFill>
                <a:srgbClr val="FF0000"/>
              </a:solidFill>
            </a:endParaRPr>
          </a:p>
        </p:txBody>
      </p:sp>
      <p:graphicFrame>
        <p:nvGraphicFramePr>
          <p:cNvPr id="4" name="Table 4">
            <a:extLst>
              <a:ext uri="{FF2B5EF4-FFF2-40B4-BE49-F238E27FC236}">
                <a16:creationId xmlns:a16="http://schemas.microsoft.com/office/drawing/2014/main" id="{8F7D00E4-E8FC-44CB-A895-20CD06CA419D}"/>
              </a:ext>
            </a:extLst>
          </p:cNvPr>
          <p:cNvGraphicFramePr>
            <a:graphicFrameLocks noGrp="1"/>
          </p:cNvGraphicFramePr>
          <p:nvPr>
            <p:extLst>
              <p:ext uri="{D42A27DB-BD31-4B8C-83A1-F6EECF244321}">
                <p14:modId xmlns:p14="http://schemas.microsoft.com/office/powerpoint/2010/main" val="940602650"/>
              </p:ext>
            </p:extLst>
          </p:nvPr>
        </p:nvGraphicFramePr>
        <p:xfrm>
          <a:off x="1066799" y="1945640"/>
          <a:ext cx="10590144" cy="3426968"/>
        </p:xfrm>
        <a:graphic>
          <a:graphicData uri="http://schemas.openxmlformats.org/drawingml/2006/table">
            <a:tbl>
              <a:tblPr firstRow="1" bandRow="1">
                <a:tableStyleId>{21E4AEA4-8DFA-4A89-87EB-49C32662AFE0}</a:tableStyleId>
              </a:tblPr>
              <a:tblGrid>
                <a:gridCol w="5295072">
                  <a:extLst>
                    <a:ext uri="{9D8B030D-6E8A-4147-A177-3AD203B41FA5}">
                      <a16:colId xmlns:a16="http://schemas.microsoft.com/office/drawing/2014/main" val="613628153"/>
                    </a:ext>
                  </a:extLst>
                </a:gridCol>
                <a:gridCol w="5295072">
                  <a:extLst>
                    <a:ext uri="{9D8B030D-6E8A-4147-A177-3AD203B41FA5}">
                      <a16:colId xmlns:a16="http://schemas.microsoft.com/office/drawing/2014/main" val="2291406767"/>
                    </a:ext>
                  </a:extLst>
                </a:gridCol>
              </a:tblGrid>
              <a:tr h="370840">
                <a:tc>
                  <a:txBody>
                    <a:bodyPr/>
                    <a:lstStyle/>
                    <a:p>
                      <a:pPr algn="ctr">
                        <a:lnSpc>
                          <a:spcPct val="130000"/>
                        </a:lnSpc>
                      </a:pPr>
                      <a:r>
                        <a:rPr lang="vi-VN" dirty="0"/>
                        <a:t>Thuận lợi</a:t>
                      </a:r>
                    </a:p>
                  </a:txBody>
                  <a:tcPr/>
                </a:tc>
                <a:tc>
                  <a:txBody>
                    <a:bodyPr/>
                    <a:lstStyle/>
                    <a:p>
                      <a:pPr algn="ctr">
                        <a:lnSpc>
                          <a:spcPct val="130000"/>
                        </a:lnSpc>
                      </a:pPr>
                      <a:r>
                        <a:rPr lang="vi-VN" dirty="0"/>
                        <a:t>Khó khăn</a:t>
                      </a:r>
                    </a:p>
                  </a:txBody>
                  <a:tcPr/>
                </a:tc>
                <a:extLst>
                  <a:ext uri="{0D108BD9-81ED-4DB2-BD59-A6C34878D82A}">
                    <a16:rowId xmlns:a16="http://schemas.microsoft.com/office/drawing/2014/main" val="3858857133"/>
                  </a:ext>
                </a:extLst>
              </a:tr>
              <a:tr h="370840">
                <a:tc>
                  <a:txBody>
                    <a:bodyPr/>
                    <a:lstStyle/>
                    <a:p>
                      <a:pPr algn="just">
                        <a:lnSpc>
                          <a:spcPct val="130000"/>
                        </a:lnSpc>
                      </a:pPr>
                      <a:r>
                        <a:rPr lang="vi-VN" dirty="0"/>
                        <a:t>Sử dụng các công nghệ React, NodeJS, NestJs, PostgreSQL giúp phát triển sản phẩm nhanh chóng hơn.</a:t>
                      </a:r>
                    </a:p>
                  </a:txBody>
                  <a:tcPr/>
                </a:tc>
                <a:tc>
                  <a:txBody>
                    <a:bodyPr/>
                    <a:lstStyle/>
                    <a:p>
                      <a:pPr algn="just">
                        <a:lnSpc>
                          <a:spcPct val="130000"/>
                        </a:lnSpc>
                      </a:pPr>
                      <a:r>
                        <a:rPr lang="vi-VN" dirty="0"/>
                        <a:t>Lần đầu tiếp xúc và nghiên cứu về công nghệ Web3, xây dựng hệ thống khuyến nghị.</a:t>
                      </a:r>
                    </a:p>
                  </a:txBody>
                  <a:tcPr/>
                </a:tc>
                <a:extLst>
                  <a:ext uri="{0D108BD9-81ED-4DB2-BD59-A6C34878D82A}">
                    <a16:rowId xmlns:a16="http://schemas.microsoft.com/office/drawing/2014/main" val="924404063"/>
                  </a:ext>
                </a:extLst>
              </a:tr>
              <a:tr h="370840">
                <a:tc>
                  <a:txBody>
                    <a:bodyPr/>
                    <a:lstStyle/>
                    <a:p>
                      <a:pPr algn="just">
                        <a:lnSpc>
                          <a:spcPct val="130000"/>
                        </a:lnSpc>
                      </a:pPr>
                      <a:r>
                        <a:rPr lang="vi-VN" dirty="0"/>
                        <a:t>Đã có kinh nghiệm phát triển các hệ thống trên nền tảng website.</a:t>
                      </a:r>
                    </a:p>
                  </a:txBody>
                  <a:tcPr/>
                </a:tc>
                <a:tc>
                  <a:txBody>
                    <a:bodyPr/>
                    <a:lstStyle/>
                    <a:p>
                      <a:pPr algn="just">
                        <a:lnSpc>
                          <a:spcPct val="130000"/>
                        </a:lnSpc>
                      </a:pPr>
                      <a:r>
                        <a:rPr lang="vi-VN" dirty="0"/>
                        <a:t>Nhiều lý thuyết, công nghệ mới cần được nghiên cứu.</a:t>
                      </a:r>
                    </a:p>
                  </a:txBody>
                  <a:tcPr/>
                </a:tc>
                <a:extLst>
                  <a:ext uri="{0D108BD9-81ED-4DB2-BD59-A6C34878D82A}">
                    <a16:rowId xmlns:a16="http://schemas.microsoft.com/office/drawing/2014/main" val="3517620886"/>
                  </a:ext>
                </a:extLst>
              </a:tr>
              <a:tr h="370840">
                <a:tc>
                  <a:txBody>
                    <a:bodyPr/>
                    <a:lstStyle/>
                    <a:p>
                      <a:pPr>
                        <a:lnSpc>
                          <a:spcPct val="130000"/>
                        </a:lnSpc>
                      </a:pPr>
                      <a:endParaRPr lang="vi-VN" dirty="0"/>
                    </a:p>
                  </a:txBody>
                  <a:tcPr/>
                </a:tc>
                <a:tc>
                  <a:txBody>
                    <a:bodyPr/>
                    <a:lstStyle/>
                    <a:p>
                      <a:pPr algn="just">
                        <a:lnSpc>
                          <a:spcPct val="130000"/>
                        </a:lnSpc>
                      </a:pPr>
                      <a:r>
                        <a:rPr lang="vi-VN" dirty="0"/>
                        <a:t>Việc cân bằng giữa hoàn thành khóa luận tốt nghiệp với cuộc sống và công việc gây ra áp lực về mặt thời gian.</a:t>
                      </a:r>
                    </a:p>
                  </a:txBody>
                  <a:tcPr/>
                </a:tc>
                <a:extLst>
                  <a:ext uri="{0D108BD9-81ED-4DB2-BD59-A6C34878D82A}">
                    <a16:rowId xmlns:a16="http://schemas.microsoft.com/office/drawing/2014/main" val="761618585"/>
                  </a:ext>
                </a:extLst>
              </a:tr>
            </a:tbl>
          </a:graphicData>
        </a:graphic>
      </p:graphicFrame>
    </p:spTree>
    <p:extLst>
      <p:ext uri="{BB962C8B-B14F-4D97-AF65-F5344CB8AC3E}">
        <p14:creationId xmlns:p14="http://schemas.microsoft.com/office/powerpoint/2010/main" val="318997040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3128D0-6FDF-7356-B418-ADD0A89236A1}"/>
              </a:ext>
            </a:extLst>
          </p:cNvPr>
          <p:cNvSpPr>
            <a:spLocks noGrp="1"/>
          </p:cNvSpPr>
          <p:nvPr>
            <p:ph type="ctrTitle"/>
          </p:nvPr>
        </p:nvSpPr>
        <p:spPr/>
        <p:txBody>
          <a:bodyPr/>
          <a:lstStyle/>
          <a:p>
            <a:r>
              <a:rPr lang="en-US" sz="4400" dirty="0" err="1"/>
              <a:t>Cảm</a:t>
            </a:r>
            <a:r>
              <a:rPr lang="en-US" sz="4400" dirty="0"/>
              <a:t> </a:t>
            </a:r>
            <a:r>
              <a:rPr lang="en-US" sz="4400" dirty="0" err="1"/>
              <a:t>ơn</a:t>
            </a:r>
            <a:r>
              <a:rPr lang="en-US" sz="4400" dirty="0"/>
              <a:t> </a:t>
            </a:r>
            <a:r>
              <a:rPr lang="en-US" sz="4400" dirty="0" err="1"/>
              <a:t>quí</a:t>
            </a:r>
            <a:r>
              <a:rPr lang="en-US" sz="4400" dirty="0"/>
              <a:t> </a:t>
            </a:r>
            <a:r>
              <a:rPr lang="en-US" sz="4400" dirty="0" err="1"/>
              <a:t>vị</a:t>
            </a:r>
            <a:r>
              <a:rPr lang="en-US" sz="4400" dirty="0"/>
              <a:t> </a:t>
            </a:r>
            <a:r>
              <a:rPr lang="en-US" sz="4400" dirty="0" err="1"/>
              <a:t>đã</a:t>
            </a:r>
            <a:r>
              <a:rPr lang="en-US" sz="4400" dirty="0"/>
              <a:t> </a:t>
            </a:r>
            <a:r>
              <a:rPr lang="en-US" sz="4400" dirty="0" err="1"/>
              <a:t>lắng</a:t>
            </a:r>
            <a:r>
              <a:rPr lang="en-US" sz="4400" dirty="0"/>
              <a:t> </a:t>
            </a:r>
            <a:r>
              <a:rPr lang="en-US" sz="4400" dirty="0" err="1"/>
              <a:t>nghe</a:t>
            </a:r>
            <a:br>
              <a:rPr lang="en-US" sz="4400" dirty="0"/>
            </a:br>
            <a:br>
              <a:rPr lang="en-US" sz="4400" dirty="0"/>
            </a:br>
            <a:r>
              <a:rPr lang="en-US" sz="4400" dirty="0">
                <a:solidFill>
                  <a:srgbClr val="0066FF"/>
                </a:solidFill>
              </a:rPr>
              <a:t>ĐẠI HỌC QUỐC GIA TP.HCM</a:t>
            </a:r>
            <a:br>
              <a:rPr lang="en-US" sz="4400" dirty="0">
                <a:solidFill>
                  <a:srgbClr val="0066FF"/>
                </a:solidFill>
              </a:rPr>
            </a:br>
            <a:r>
              <a:rPr lang="en-US" sz="4400" dirty="0">
                <a:solidFill>
                  <a:srgbClr val="FF0000"/>
                </a:solidFill>
              </a:rPr>
              <a:t>TR</a:t>
            </a:r>
            <a:r>
              <a:rPr lang="vi-VN" sz="4400" dirty="0">
                <a:solidFill>
                  <a:srgbClr val="FF0000"/>
                </a:solidFill>
              </a:rPr>
              <a:t>Ư</a:t>
            </a:r>
            <a:r>
              <a:rPr lang="en-US" sz="4400" dirty="0">
                <a:solidFill>
                  <a:srgbClr val="FF0000"/>
                </a:solidFill>
              </a:rPr>
              <a:t>ỜNG ĐH CÔNG NGHỆ THÔNG TIN</a:t>
            </a:r>
            <a:br>
              <a:rPr lang="en-US" sz="4400" dirty="0">
                <a:solidFill>
                  <a:srgbClr val="FF0000"/>
                </a:solidFill>
              </a:rPr>
            </a:br>
            <a:r>
              <a:rPr lang="en-US" sz="4400" dirty="0">
                <a:solidFill>
                  <a:srgbClr val="0066FF"/>
                </a:solidFill>
              </a:rPr>
              <a:t>TOÀN DIỆN – SÁNG TẠO – PHỤNG SỰ</a:t>
            </a:r>
            <a:r>
              <a:rPr lang="en-US" sz="4400" dirty="0"/>
              <a:t> </a:t>
            </a:r>
          </a:p>
        </p:txBody>
      </p:sp>
    </p:spTree>
    <p:extLst>
      <p:ext uri="{BB962C8B-B14F-4D97-AF65-F5344CB8AC3E}">
        <p14:creationId xmlns:p14="http://schemas.microsoft.com/office/powerpoint/2010/main" val="363458126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71F8-B974-E079-F944-01B5C6463F97}"/>
              </a:ext>
            </a:extLst>
          </p:cNvPr>
          <p:cNvSpPr>
            <a:spLocks noGrp="1"/>
          </p:cNvSpPr>
          <p:nvPr>
            <p:ph type="title"/>
          </p:nvPr>
        </p:nvSpPr>
        <p:spPr>
          <a:xfrm>
            <a:off x="914400" y="1676400"/>
            <a:ext cx="10363200" cy="1600200"/>
          </a:xfrm>
        </p:spPr>
        <p:txBody>
          <a:bodyPr/>
          <a:lstStyle/>
          <a:p>
            <a:pPr algn="ctr"/>
            <a:r>
              <a:rPr lang="vi-VN" dirty="0"/>
              <a:t>XÂY DỰNG WEBSITE HỖ TRỢ GÂY QUỸ CỘNG ĐỒNG TÍCH HỢP WEB3 </a:t>
            </a:r>
            <a:endParaRPr lang="en-US" dirty="0"/>
          </a:p>
        </p:txBody>
      </p:sp>
      <p:sp>
        <p:nvSpPr>
          <p:cNvPr id="4" name="Subtitle 2">
            <a:extLst>
              <a:ext uri="{FF2B5EF4-FFF2-40B4-BE49-F238E27FC236}">
                <a16:creationId xmlns:a16="http://schemas.microsoft.com/office/drawing/2014/main" id="{34DF02A1-6FD7-4A0F-BCC1-928A3A557B49}"/>
              </a:ext>
            </a:extLst>
          </p:cNvPr>
          <p:cNvSpPr txBox="1">
            <a:spLocks/>
          </p:cNvSpPr>
          <p:nvPr/>
        </p:nvSpPr>
        <p:spPr bwMode="auto">
          <a:xfrm>
            <a:off x="745435" y="3541643"/>
            <a:ext cx="4648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panose="020B0604020202020204" pitchFamily="34" charset="0"/>
              <a:buNone/>
              <a:defRPr sz="3200">
                <a:solidFill>
                  <a:srgbClr val="0066FF"/>
                </a:solidFill>
                <a:latin typeface="+mn-lt"/>
                <a:ea typeface="+mn-ea"/>
                <a:cs typeface="+mn-cs"/>
              </a:defRPr>
            </a:lvl1pPr>
            <a:lvl2pPr marL="457200" indent="0" algn="l" rtl="0" eaLnBrk="0" fontAlgn="base" hangingPunct="0">
              <a:spcBef>
                <a:spcPct val="20000"/>
              </a:spcBef>
              <a:spcAft>
                <a:spcPct val="0"/>
              </a:spcAft>
              <a:buFont typeface="Arial" panose="020B0604020202020204" pitchFamily="34" charset="0"/>
              <a:buNone/>
              <a:defRPr sz="1800">
                <a:solidFill>
                  <a:srgbClr val="0066FF"/>
                </a:solidFill>
                <a:latin typeface="+mn-lt"/>
              </a:defRPr>
            </a:lvl2pPr>
            <a:lvl3pPr marL="914400" indent="0" algn="l" rtl="0" eaLnBrk="0" fontAlgn="base" hangingPunct="0">
              <a:spcBef>
                <a:spcPct val="20000"/>
              </a:spcBef>
              <a:spcAft>
                <a:spcPct val="0"/>
              </a:spcAft>
              <a:buNone/>
              <a:defRPr sz="1600">
                <a:solidFill>
                  <a:srgbClr val="0066FF"/>
                </a:solidFill>
                <a:latin typeface="+mn-lt"/>
              </a:defRPr>
            </a:lvl3pPr>
            <a:lvl4pPr marL="1371600" indent="0" algn="l" rtl="0" eaLnBrk="0" fontAlgn="base" hangingPunct="0">
              <a:spcBef>
                <a:spcPct val="20000"/>
              </a:spcBef>
              <a:spcAft>
                <a:spcPct val="0"/>
              </a:spcAft>
              <a:buNone/>
              <a:defRPr sz="1400">
                <a:solidFill>
                  <a:schemeClr val="tx1"/>
                </a:solidFill>
                <a:latin typeface="+mn-lt"/>
              </a:defRPr>
            </a:lvl4pPr>
            <a:lvl5pPr marL="1828800" indent="0" algn="l" rtl="0" eaLnBrk="0" fontAlgn="base" hangingPunct="0">
              <a:spcBef>
                <a:spcPct val="20000"/>
              </a:spcBef>
              <a:spcAft>
                <a:spcPct val="0"/>
              </a:spcAft>
              <a:buNone/>
              <a:defRPr sz="1400">
                <a:solidFill>
                  <a:schemeClr val="tx1"/>
                </a:solidFill>
                <a:latin typeface="+mn-lt"/>
              </a:defRPr>
            </a:lvl5pPr>
            <a:lvl6pPr marL="2286000" indent="0" algn="l" rtl="0" fontAlgn="base">
              <a:spcBef>
                <a:spcPct val="20000"/>
              </a:spcBef>
              <a:spcAft>
                <a:spcPct val="0"/>
              </a:spcAft>
              <a:buNone/>
              <a:defRPr sz="1400">
                <a:solidFill>
                  <a:schemeClr val="tx1"/>
                </a:solidFill>
                <a:latin typeface="+mn-lt"/>
              </a:defRPr>
            </a:lvl6pPr>
            <a:lvl7pPr marL="2743200" indent="0" algn="l" rtl="0" fontAlgn="base">
              <a:spcBef>
                <a:spcPct val="20000"/>
              </a:spcBef>
              <a:spcAft>
                <a:spcPct val="0"/>
              </a:spcAft>
              <a:buNone/>
              <a:defRPr sz="1400">
                <a:solidFill>
                  <a:schemeClr val="tx1"/>
                </a:solidFill>
                <a:latin typeface="+mn-lt"/>
              </a:defRPr>
            </a:lvl7pPr>
            <a:lvl8pPr marL="3200400" indent="0" algn="l" rtl="0" fontAlgn="base">
              <a:spcBef>
                <a:spcPct val="20000"/>
              </a:spcBef>
              <a:spcAft>
                <a:spcPct val="0"/>
              </a:spcAft>
              <a:buNone/>
              <a:defRPr sz="1400">
                <a:solidFill>
                  <a:schemeClr val="tx1"/>
                </a:solidFill>
                <a:latin typeface="+mn-lt"/>
              </a:defRPr>
            </a:lvl8pPr>
            <a:lvl9pPr marL="3657600" indent="0" algn="l" rtl="0" fontAlgn="base">
              <a:spcBef>
                <a:spcPct val="20000"/>
              </a:spcBef>
              <a:spcAft>
                <a:spcPct val="0"/>
              </a:spcAft>
              <a:buNone/>
              <a:defRPr sz="1400">
                <a:solidFill>
                  <a:schemeClr val="tx1"/>
                </a:solidFill>
                <a:latin typeface="+mn-lt"/>
              </a:defRPr>
            </a:lvl9pPr>
          </a:lstStyle>
          <a:p>
            <a:r>
              <a:rPr lang="vi-VN" sz="2400" kern="0" dirty="0"/>
              <a:t>GVHD: ThS. Trần Thị Hồng Yến</a:t>
            </a:r>
            <a:endParaRPr lang="en-US" sz="2400" kern="0" dirty="0"/>
          </a:p>
        </p:txBody>
      </p:sp>
      <p:sp>
        <p:nvSpPr>
          <p:cNvPr id="5" name="Subtitle 2">
            <a:extLst>
              <a:ext uri="{FF2B5EF4-FFF2-40B4-BE49-F238E27FC236}">
                <a16:creationId xmlns:a16="http://schemas.microsoft.com/office/drawing/2014/main" id="{F7C78C36-6379-417D-9D70-8C5D722DA676}"/>
              </a:ext>
            </a:extLst>
          </p:cNvPr>
          <p:cNvSpPr txBox="1">
            <a:spLocks/>
          </p:cNvSpPr>
          <p:nvPr/>
        </p:nvSpPr>
        <p:spPr bwMode="auto">
          <a:xfrm>
            <a:off x="762000" y="4416287"/>
            <a:ext cx="10972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514350" indent="-514350" algn="l" rtl="0" eaLnBrk="0" fontAlgn="base" hangingPunct="0">
              <a:spcBef>
                <a:spcPct val="20000"/>
              </a:spcBef>
              <a:spcAft>
                <a:spcPct val="0"/>
              </a:spcAft>
              <a:buFont typeface="+mj-lt"/>
              <a:buAutoNum type="arabicPeriod"/>
              <a:defRPr sz="2800">
                <a:solidFill>
                  <a:srgbClr val="0066FF"/>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a:solidFill>
                  <a:srgbClr val="0066FF"/>
                </a:solidFill>
                <a:latin typeface="+mn-lt"/>
              </a:defRPr>
            </a:lvl2pPr>
            <a:lvl3pPr marL="914400" indent="0" algn="ctr" rtl="0" eaLnBrk="0" fontAlgn="base" hangingPunct="0">
              <a:spcBef>
                <a:spcPct val="20000"/>
              </a:spcBef>
              <a:spcAft>
                <a:spcPct val="0"/>
              </a:spcAft>
              <a:buNone/>
              <a:defRPr sz="2800">
                <a:solidFill>
                  <a:srgbClr val="0066FF"/>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indent="0">
              <a:buFont typeface="+mj-lt"/>
              <a:buNone/>
            </a:pPr>
            <a:r>
              <a:rPr lang="vi-VN" sz="2400" kern="0" dirty="0">
                <a:solidFill>
                  <a:srgbClr val="FF0000"/>
                </a:solidFill>
              </a:rPr>
              <a:t>Nhóm sinh viên thực hiện:</a:t>
            </a:r>
          </a:p>
          <a:p>
            <a:r>
              <a:rPr lang="vi-VN" sz="2400" kern="0" dirty="0"/>
              <a:t>Phan Trọng Tính – 21522683 - KTPM2021</a:t>
            </a:r>
          </a:p>
          <a:p>
            <a:r>
              <a:rPr lang="vi-VN" sz="2400" kern="0" dirty="0">
                <a:solidFill>
                  <a:srgbClr val="FF0000"/>
                </a:solidFill>
              </a:rPr>
              <a:t>Huỳnh Ngọc Quí – 21520417 - KTPM2021</a:t>
            </a:r>
            <a:endParaRPr lang="en-US" sz="2400" kern="0" dirty="0">
              <a:solidFill>
                <a:srgbClr val="FF0000"/>
              </a:solidFill>
            </a:endParaRPr>
          </a:p>
        </p:txBody>
      </p:sp>
    </p:spTree>
    <p:extLst>
      <p:ext uri="{BB962C8B-B14F-4D97-AF65-F5344CB8AC3E}">
        <p14:creationId xmlns:p14="http://schemas.microsoft.com/office/powerpoint/2010/main" val="38116161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13242-DD4D-89D2-74BC-F0E9AB7E6039}"/>
              </a:ext>
            </a:extLst>
          </p:cNvPr>
          <p:cNvSpPr>
            <a:spLocks noGrp="1"/>
          </p:cNvSpPr>
          <p:nvPr>
            <p:ph type="title"/>
          </p:nvPr>
        </p:nvSpPr>
        <p:spPr/>
        <p:txBody>
          <a:bodyPr/>
          <a:lstStyle/>
          <a:p>
            <a:r>
              <a:rPr lang="vi-VN" dirty="0"/>
              <a:t>Mục lục</a:t>
            </a:r>
            <a:endParaRPr lang="en-US" dirty="0"/>
          </a:p>
        </p:txBody>
      </p:sp>
      <p:sp>
        <p:nvSpPr>
          <p:cNvPr id="5" name="Content Placeholder 4">
            <a:extLst>
              <a:ext uri="{FF2B5EF4-FFF2-40B4-BE49-F238E27FC236}">
                <a16:creationId xmlns:a16="http://schemas.microsoft.com/office/drawing/2014/main" id="{140734C9-E94F-D731-0888-8A757681A86A}"/>
              </a:ext>
            </a:extLst>
          </p:cNvPr>
          <p:cNvSpPr>
            <a:spLocks noGrp="1"/>
          </p:cNvSpPr>
          <p:nvPr>
            <p:ph idx="1"/>
          </p:nvPr>
        </p:nvSpPr>
        <p:spPr/>
        <p:txBody>
          <a:bodyPr/>
          <a:lstStyle/>
          <a:p>
            <a:pPr marL="571500" indent="-571500">
              <a:buFont typeface="+mj-lt"/>
              <a:buAutoNum type="romanUcPeriod"/>
            </a:pPr>
            <a:r>
              <a:rPr lang="vi-VN" b="1" dirty="0"/>
              <a:t>Giới thiệu đề tài</a:t>
            </a:r>
          </a:p>
          <a:p>
            <a:pPr marL="571500" indent="-571500">
              <a:buFont typeface="+mj-lt"/>
              <a:buAutoNum type="romanUcPeriod"/>
            </a:pPr>
            <a:r>
              <a:rPr lang="vi-VN" b="1" dirty="0">
                <a:solidFill>
                  <a:srgbClr val="FF0000"/>
                </a:solidFill>
              </a:rPr>
              <a:t>Các công nghệ sử dụng</a:t>
            </a:r>
          </a:p>
          <a:p>
            <a:pPr marL="571500" indent="-571500">
              <a:buFont typeface="+mj-lt"/>
              <a:buAutoNum type="romanUcPeriod"/>
            </a:pPr>
            <a:r>
              <a:rPr lang="vi-VN" b="1" dirty="0"/>
              <a:t>Đối tượng sử dụng</a:t>
            </a:r>
          </a:p>
          <a:p>
            <a:pPr marL="571500" indent="-571500">
              <a:buFont typeface="+mj-lt"/>
              <a:buAutoNum type="romanUcPeriod"/>
            </a:pPr>
            <a:r>
              <a:rPr lang="vi-VN" b="1" dirty="0">
                <a:solidFill>
                  <a:srgbClr val="FF0000"/>
                </a:solidFill>
              </a:rPr>
              <a:t>Thiết kế hệ thống</a:t>
            </a:r>
          </a:p>
          <a:p>
            <a:pPr marL="571500" indent="-571500">
              <a:buFont typeface="+mj-lt"/>
              <a:buAutoNum type="romanUcPeriod"/>
            </a:pPr>
            <a:r>
              <a:rPr lang="vi-VN" b="1" dirty="0"/>
              <a:t>Demo sản phẩm hiện tại</a:t>
            </a:r>
          </a:p>
          <a:p>
            <a:pPr marL="571500" indent="-571500">
              <a:buFont typeface="+mj-lt"/>
              <a:buAutoNum type="romanUcPeriod"/>
            </a:pPr>
            <a:r>
              <a:rPr lang="vi-VN" b="1" dirty="0">
                <a:solidFill>
                  <a:srgbClr val="FF0000"/>
                </a:solidFill>
              </a:rPr>
              <a:t>Kết luận và đánh giá</a:t>
            </a:r>
            <a:endParaRPr lang="en-US" b="1" dirty="0">
              <a:solidFill>
                <a:srgbClr val="FF0000"/>
              </a:solidFill>
            </a:endParaRPr>
          </a:p>
        </p:txBody>
      </p:sp>
    </p:spTree>
    <p:extLst>
      <p:ext uri="{BB962C8B-B14F-4D97-AF65-F5344CB8AC3E}">
        <p14:creationId xmlns:p14="http://schemas.microsoft.com/office/powerpoint/2010/main" val="14186521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I. Giới thiệu về đề tài</a:t>
            </a:r>
            <a:endParaRPr lang="en-US" dirty="0"/>
          </a:p>
        </p:txBody>
      </p:sp>
      <p:sp>
        <p:nvSpPr>
          <p:cNvPr id="6" name="Content Placeholder 5">
            <a:extLst>
              <a:ext uri="{FF2B5EF4-FFF2-40B4-BE49-F238E27FC236}">
                <a16:creationId xmlns:a16="http://schemas.microsoft.com/office/drawing/2014/main" id="{123D0B10-2F04-0114-4238-265AD070236C}"/>
              </a:ext>
            </a:extLst>
          </p:cNvPr>
          <p:cNvSpPr>
            <a:spLocks noGrp="1"/>
          </p:cNvSpPr>
          <p:nvPr>
            <p:ph sz="half" idx="2"/>
          </p:nvPr>
        </p:nvSpPr>
        <p:spPr>
          <a:xfrm>
            <a:off x="381000" y="1600200"/>
            <a:ext cx="11201400" cy="4525963"/>
          </a:xfrm>
        </p:spPr>
        <p:txBody>
          <a:bodyPr/>
          <a:lstStyle/>
          <a:p>
            <a:pPr marL="457200" indent="-457200" algn="just">
              <a:buFont typeface="+mj-lt"/>
              <a:buAutoNum type="arabicParenR"/>
            </a:pPr>
            <a:r>
              <a:rPr lang="vi-VN" sz="2200" dirty="0"/>
              <a:t>Xây dựng một website gây quỹ cộng động tích hợp web3 thanh toán bằng NFT góp phần đảm bảo tính an toàn và bảo mật thông tin cho người dùng.</a:t>
            </a:r>
          </a:p>
          <a:p>
            <a:pPr marL="457200" indent="-457200" algn="just">
              <a:buFont typeface="+mj-lt"/>
              <a:buAutoNum type="arabicParenR"/>
            </a:pPr>
            <a:endParaRPr lang="vi-VN" sz="2200" dirty="0"/>
          </a:p>
          <a:p>
            <a:pPr marL="457200" indent="-457200" algn="just">
              <a:buFont typeface="+mj-lt"/>
              <a:buAutoNum type="arabicParenR"/>
            </a:pPr>
            <a:r>
              <a:rPr lang="vi-VN" sz="2200" dirty="0">
                <a:solidFill>
                  <a:srgbClr val="FF0000"/>
                </a:solidFill>
              </a:rPr>
              <a:t>Tích hợp thêm </a:t>
            </a:r>
            <a:r>
              <a:rPr lang="vi-VN" sz="2200" b="1" u="sng" dirty="0">
                <a:solidFill>
                  <a:srgbClr val="FF0000"/>
                </a:solidFill>
              </a:rPr>
              <a:t>hệ thống khuyến nghị </a:t>
            </a:r>
            <a:r>
              <a:rPr lang="vi-VN" sz="2200" dirty="0">
                <a:solidFill>
                  <a:srgbClr val="FF0000"/>
                </a:solidFill>
              </a:rPr>
              <a:t>để đề xuất những chiến dịch phù hợp với nhu cầu sở thích dựa trên hành vi của người dùng (Lịch sử tìm kiếm, các chiến dịch yêu thích, theo dõi, lĩnh vực chiến dịch mà người dùng đóng góp thường xuyên, ...).</a:t>
            </a:r>
          </a:p>
          <a:p>
            <a:pPr marL="457200" indent="-457200" algn="just">
              <a:buFont typeface="+mj-lt"/>
              <a:buAutoNum type="arabicParenR"/>
            </a:pPr>
            <a:endParaRPr lang="vi-VN" sz="2200" dirty="0"/>
          </a:p>
          <a:p>
            <a:pPr marL="457200" indent="-457200" algn="just">
              <a:buFont typeface="+mj-lt"/>
              <a:buAutoNum type="arabicParenR"/>
            </a:pPr>
            <a:r>
              <a:rPr lang="vi-VN" sz="2200" dirty="0"/>
              <a:t>Ngoài ra, còn tích hợp thêm </a:t>
            </a:r>
            <a:r>
              <a:rPr lang="vi-VN" sz="2200" b="1" u="sng" dirty="0"/>
              <a:t>Elasticsearch</a:t>
            </a:r>
            <a:r>
              <a:rPr lang="vi-VN" sz="2200" dirty="0"/>
              <a:t> để tối ưu tìm kiếm nhanh chóng, </a:t>
            </a:r>
            <a:r>
              <a:rPr lang="vi-VN" sz="2200" b="1" u="sng" dirty="0"/>
              <a:t>Chatbox tự động</a:t>
            </a:r>
            <a:r>
              <a:rPr lang="vi-VN" sz="2200" dirty="0"/>
              <a:t> trả lời giải đáp thắc mắc cho người dùng. Và </a:t>
            </a:r>
            <a:r>
              <a:rPr lang="vi-VN" sz="2200" b="1" u="sng" dirty="0"/>
              <a:t>ứng dụng socket </a:t>
            </a:r>
            <a:r>
              <a:rPr lang="vi-VN" sz="2200" dirty="0"/>
              <a:t>để tạo ra một số tính năng realtime như: Bình luận, trả lời bình luận, ...</a:t>
            </a:r>
            <a:endParaRPr lang="en-US" sz="2200" dirty="0"/>
          </a:p>
        </p:txBody>
      </p:sp>
    </p:spTree>
    <p:extLst>
      <p:ext uri="{BB962C8B-B14F-4D97-AF65-F5344CB8AC3E}">
        <p14:creationId xmlns:p14="http://schemas.microsoft.com/office/powerpoint/2010/main" val="30697122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II.  Các công nghệ sử dụng</a:t>
            </a:r>
            <a:endParaRPr lang="en-US" dirty="0"/>
          </a:p>
        </p:txBody>
      </p:sp>
      <p:pic>
        <p:nvPicPr>
          <p:cNvPr id="1026" name="Picture 2" descr="A BEGINNER'S GUIDE TO REACT JS - 2023 EDITION, Russia">
            <a:extLst>
              <a:ext uri="{FF2B5EF4-FFF2-40B4-BE49-F238E27FC236}">
                <a16:creationId xmlns:a16="http://schemas.microsoft.com/office/drawing/2014/main" id="{D6FF6AD1-B276-440A-B6E3-2AED7811741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2137" y="1600359"/>
            <a:ext cx="2638425" cy="1733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Best Practices to Secure Your Node.js Application in Production | by  Afser Ali | Medium">
            <a:extLst>
              <a:ext uri="{FF2B5EF4-FFF2-40B4-BE49-F238E27FC236}">
                <a16:creationId xmlns:a16="http://schemas.microsoft.com/office/drawing/2014/main" id="{DB5D0D85-D7F7-49FF-B491-8E811469E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6151" y="1417638"/>
            <a:ext cx="2011362" cy="20113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st.js | Rootstack">
            <a:extLst>
              <a:ext uri="{FF2B5EF4-FFF2-40B4-BE49-F238E27FC236}">
                <a16:creationId xmlns:a16="http://schemas.microsoft.com/office/drawing/2014/main" id="{923BE80A-7C3B-40DA-B2E4-95D21A990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1600359"/>
            <a:ext cx="3067050"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 sánh PostgreSQL và mySQL trong lập trình">
            <a:extLst>
              <a:ext uri="{FF2B5EF4-FFF2-40B4-BE49-F238E27FC236}">
                <a16:creationId xmlns:a16="http://schemas.microsoft.com/office/drawing/2014/main" id="{C596675A-CB50-48E3-93A6-D25BE92DCB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1605" y="3154838"/>
            <a:ext cx="4340395" cy="243062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first alpha of Tailwind CSS v3 is now released - Laravel News">
            <a:extLst>
              <a:ext uri="{FF2B5EF4-FFF2-40B4-BE49-F238E27FC236}">
                <a16:creationId xmlns:a16="http://schemas.microsoft.com/office/drawing/2014/main" id="{06E34572-3C38-4354-BD68-508A579A86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7357" y="3674998"/>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CSS">
            <a:extLst>
              <a:ext uri="{FF2B5EF4-FFF2-40B4-BE49-F238E27FC236}">
                <a16:creationId xmlns:a16="http://schemas.microsoft.com/office/drawing/2014/main" id="{C9A55F99-381A-4A56-805E-CE3171481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632136"/>
            <a:ext cx="1600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9846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III. Đối tượng sử dụng</a:t>
            </a:r>
            <a:endParaRPr lang="en-US" dirty="0"/>
          </a:p>
        </p:txBody>
      </p:sp>
      <p:sp>
        <p:nvSpPr>
          <p:cNvPr id="6" name="Content Placeholder 5">
            <a:extLst>
              <a:ext uri="{FF2B5EF4-FFF2-40B4-BE49-F238E27FC236}">
                <a16:creationId xmlns:a16="http://schemas.microsoft.com/office/drawing/2014/main" id="{123D0B10-2F04-0114-4238-265AD070236C}"/>
              </a:ext>
            </a:extLst>
          </p:cNvPr>
          <p:cNvSpPr>
            <a:spLocks noGrp="1"/>
          </p:cNvSpPr>
          <p:nvPr>
            <p:ph sz="half" idx="2"/>
          </p:nvPr>
        </p:nvSpPr>
        <p:spPr>
          <a:xfrm>
            <a:off x="381000" y="1600200"/>
            <a:ext cx="11201400" cy="4525963"/>
          </a:xfrm>
        </p:spPr>
        <p:txBody>
          <a:bodyPr/>
          <a:lstStyle/>
          <a:p>
            <a:pPr marL="457200" indent="-457200" algn="just">
              <a:buFont typeface="+mj-lt"/>
              <a:buAutoNum type="arabicParenR"/>
            </a:pPr>
            <a:r>
              <a:rPr lang="vi-VN" sz="2400" dirty="0"/>
              <a:t>Người dùng (User): Là những người có nhu cầu khởi tạo những chiến dịch của cá nhân họ để gây quỹ nhằm phục vụ cho mục đích cá nhân và cộng đồng. Ngoài ra, họ còn có thể tham gia đóng góp và trở thành thành viên của các dự án chiến dịch của những người dùng khác.</a:t>
            </a:r>
          </a:p>
          <a:p>
            <a:pPr marL="457200" indent="-457200" algn="just">
              <a:buFont typeface="+mj-lt"/>
              <a:buAutoNum type="arabicParenR"/>
            </a:pPr>
            <a:endParaRPr lang="vi-VN" sz="2400" dirty="0"/>
          </a:p>
          <a:p>
            <a:pPr marL="457200" indent="-457200" algn="just">
              <a:buFont typeface="+mj-lt"/>
              <a:buAutoNum type="arabicParenR"/>
            </a:pPr>
            <a:r>
              <a:rPr lang="vi-VN" sz="2400" dirty="0">
                <a:solidFill>
                  <a:srgbClr val="FF0000"/>
                </a:solidFill>
              </a:rPr>
              <a:t>Quản trị viên (Admin): Là người quản trị toàn bộ những chiến dịch và người dùng trên hệ thống thông qua các chức năng quản lý như: Quản lý người dùng, quản lý chiến dịch, quản lý tiến độ đóng góp ... v.v.</a:t>
            </a:r>
            <a:endParaRPr lang="en-US" sz="2400" dirty="0">
              <a:solidFill>
                <a:srgbClr val="FF0000"/>
              </a:solidFill>
            </a:endParaRPr>
          </a:p>
        </p:txBody>
      </p:sp>
    </p:spTree>
    <p:extLst>
      <p:ext uri="{BB962C8B-B14F-4D97-AF65-F5344CB8AC3E}">
        <p14:creationId xmlns:p14="http://schemas.microsoft.com/office/powerpoint/2010/main" val="17290877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IV. Thiết kế hệ thống</a:t>
            </a:r>
            <a:endParaRPr lang="en-US" dirty="0"/>
          </a:p>
        </p:txBody>
      </p:sp>
      <p:pic>
        <p:nvPicPr>
          <p:cNvPr id="5" name="Content Placeholder 4">
            <a:extLst>
              <a:ext uri="{FF2B5EF4-FFF2-40B4-BE49-F238E27FC236}">
                <a16:creationId xmlns:a16="http://schemas.microsoft.com/office/drawing/2014/main" id="{CE54F0CE-5E6B-4C4E-8C8E-B89E2260F3B5}"/>
              </a:ext>
            </a:extLst>
          </p:cNvPr>
          <p:cNvPicPr>
            <a:picLocks noGrp="1"/>
          </p:cNvPicPr>
          <p:nvPr>
            <p:ph sz="half" idx="1"/>
          </p:nvPr>
        </p:nvPicPr>
        <p:blipFill>
          <a:blip r:embed="rId2"/>
          <a:stretch>
            <a:fillRect/>
          </a:stretch>
        </p:blipFill>
        <p:spPr>
          <a:xfrm>
            <a:off x="4419600" y="1295400"/>
            <a:ext cx="5791200" cy="4456388"/>
          </a:xfrm>
          <a:prstGeom prst="rect">
            <a:avLst/>
          </a:prstGeom>
        </p:spPr>
      </p:pic>
      <p:sp>
        <p:nvSpPr>
          <p:cNvPr id="2" name="Content Placeholder 1">
            <a:extLst>
              <a:ext uri="{FF2B5EF4-FFF2-40B4-BE49-F238E27FC236}">
                <a16:creationId xmlns:a16="http://schemas.microsoft.com/office/drawing/2014/main" id="{8C63EE94-1050-47EE-813A-DB20F36442DA}"/>
              </a:ext>
            </a:extLst>
          </p:cNvPr>
          <p:cNvSpPr>
            <a:spLocks noGrp="1"/>
          </p:cNvSpPr>
          <p:nvPr>
            <p:ph sz="half" idx="2"/>
          </p:nvPr>
        </p:nvSpPr>
        <p:spPr>
          <a:xfrm>
            <a:off x="457200" y="2994819"/>
            <a:ext cx="3276600" cy="868362"/>
          </a:xfrm>
        </p:spPr>
        <p:txBody>
          <a:bodyPr/>
          <a:lstStyle/>
          <a:p>
            <a:pPr marL="0" indent="0">
              <a:buNone/>
            </a:pPr>
            <a:r>
              <a:rPr lang="vi-VN" dirty="0">
                <a:solidFill>
                  <a:srgbClr val="FF0000"/>
                </a:solidFill>
              </a:rPr>
              <a:t>Sơ đồ Usecase tổng quát của User</a:t>
            </a:r>
          </a:p>
        </p:txBody>
      </p:sp>
    </p:spTree>
    <p:extLst>
      <p:ext uri="{BB962C8B-B14F-4D97-AF65-F5344CB8AC3E}">
        <p14:creationId xmlns:p14="http://schemas.microsoft.com/office/powerpoint/2010/main" val="4984188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IV. Thiết kế hệ thống</a:t>
            </a:r>
            <a:endParaRPr lang="en-US" dirty="0"/>
          </a:p>
        </p:txBody>
      </p:sp>
      <p:sp>
        <p:nvSpPr>
          <p:cNvPr id="2" name="Content Placeholder 1">
            <a:extLst>
              <a:ext uri="{FF2B5EF4-FFF2-40B4-BE49-F238E27FC236}">
                <a16:creationId xmlns:a16="http://schemas.microsoft.com/office/drawing/2014/main" id="{8C63EE94-1050-47EE-813A-DB20F36442DA}"/>
              </a:ext>
            </a:extLst>
          </p:cNvPr>
          <p:cNvSpPr>
            <a:spLocks noGrp="1"/>
          </p:cNvSpPr>
          <p:nvPr>
            <p:ph sz="half" idx="2"/>
          </p:nvPr>
        </p:nvSpPr>
        <p:spPr>
          <a:xfrm>
            <a:off x="457200" y="2994819"/>
            <a:ext cx="3429000" cy="868362"/>
          </a:xfrm>
        </p:spPr>
        <p:txBody>
          <a:bodyPr/>
          <a:lstStyle/>
          <a:p>
            <a:pPr marL="0" indent="0">
              <a:buNone/>
            </a:pPr>
            <a:r>
              <a:rPr lang="vi-VN" dirty="0">
                <a:solidFill>
                  <a:srgbClr val="FF0000"/>
                </a:solidFill>
              </a:rPr>
              <a:t>Sơ đồ Usecase tổng quát </a:t>
            </a:r>
            <a:r>
              <a:rPr lang="vi-VN">
                <a:solidFill>
                  <a:srgbClr val="FF0000"/>
                </a:solidFill>
              </a:rPr>
              <a:t>của Admin</a:t>
            </a:r>
            <a:endParaRPr lang="vi-VN" dirty="0">
              <a:solidFill>
                <a:srgbClr val="FF0000"/>
              </a:solidFill>
            </a:endParaRPr>
          </a:p>
        </p:txBody>
      </p:sp>
      <p:pic>
        <p:nvPicPr>
          <p:cNvPr id="6" name="Picture 5">
            <a:extLst>
              <a:ext uri="{FF2B5EF4-FFF2-40B4-BE49-F238E27FC236}">
                <a16:creationId xmlns:a16="http://schemas.microsoft.com/office/drawing/2014/main" id="{CD5332D0-E0C2-42B9-8104-E07833F4FC31}"/>
              </a:ext>
            </a:extLst>
          </p:cNvPr>
          <p:cNvPicPr/>
          <p:nvPr/>
        </p:nvPicPr>
        <p:blipFill>
          <a:blip r:embed="rId2"/>
          <a:stretch>
            <a:fillRect/>
          </a:stretch>
        </p:blipFill>
        <p:spPr>
          <a:xfrm>
            <a:off x="4316631" y="1600200"/>
            <a:ext cx="7388352" cy="3886199"/>
          </a:xfrm>
          <a:prstGeom prst="rect">
            <a:avLst/>
          </a:prstGeom>
        </p:spPr>
      </p:pic>
    </p:spTree>
    <p:extLst>
      <p:ext uri="{BB962C8B-B14F-4D97-AF65-F5344CB8AC3E}">
        <p14:creationId xmlns:p14="http://schemas.microsoft.com/office/powerpoint/2010/main" val="54728199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4721-D4BC-297F-2A70-03403C7392D3}"/>
              </a:ext>
            </a:extLst>
          </p:cNvPr>
          <p:cNvSpPr>
            <a:spLocks noGrp="1"/>
          </p:cNvSpPr>
          <p:nvPr>
            <p:ph type="title"/>
          </p:nvPr>
        </p:nvSpPr>
        <p:spPr/>
        <p:txBody>
          <a:bodyPr/>
          <a:lstStyle/>
          <a:p>
            <a:r>
              <a:rPr lang="vi-VN" dirty="0"/>
              <a:t>V. Demo sản phẩm đến hiện tại</a:t>
            </a:r>
            <a:endParaRPr lang="en-US" dirty="0"/>
          </a:p>
        </p:txBody>
      </p:sp>
      <p:sp>
        <p:nvSpPr>
          <p:cNvPr id="6" name="Content Placeholder 5">
            <a:extLst>
              <a:ext uri="{FF2B5EF4-FFF2-40B4-BE49-F238E27FC236}">
                <a16:creationId xmlns:a16="http://schemas.microsoft.com/office/drawing/2014/main" id="{123D0B10-2F04-0114-4238-265AD070236C}"/>
              </a:ext>
            </a:extLst>
          </p:cNvPr>
          <p:cNvSpPr>
            <a:spLocks noGrp="1"/>
          </p:cNvSpPr>
          <p:nvPr>
            <p:ph sz="half" idx="2"/>
          </p:nvPr>
        </p:nvSpPr>
        <p:spPr>
          <a:xfrm>
            <a:off x="381000" y="1600200"/>
            <a:ext cx="11201400" cy="4525963"/>
          </a:xfrm>
        </p:spPr>
        <p:txBody>
          <a:bodyPr/>
          <a:lstStyle/>
          <a:p>
            <a:pPr marL="514350" indent="-514350" algn="just">
              <a:buFont typeface="+mj-lt"/>
              <a:buAutoNum type="arabicParenR"/>
            </a:pPr>
            <a:r>
              <a:rPr lang="vi-VN" dirty="0"/>
              <a:t>Demo luồng người dùng (User).</a:t>
            </a:r>
          </a:p>
          <a:p>
            <a:pPr marL="514350" indent="-514350" algn="just">
              <a:buFont typeface="+mj-lt"/>
              <a:buAutoNum type="arabicParenR"/>
            </a:pPr>
            <a:endParaRPr lang="vi-VN" dirty="0"/>
          </a:p>
          <a:p>
            <a:pPr marL="514350" indent="-514350" algn="just">
              <a:buFont typeface="+mj-lt"/>
              <a:buAutoNum type="arabicParenR"/>
            </a:pPr>
            <a:r>
              <a:rPr lang="vi-VN" dirty="0">
                <a:solidFill>
                  <a:srgbClr val="FF0000"/>
                </a:solidFill>
              </a:rPr>
              <a:t>Demo luồng chức năng bên Quản trị viên (Admin).</a:t>
            </a:r>
            <a:endParaRPr lang="en-US" dirty="0">
              <a:solidFill>
                <a:srgbClr val="FF0000"/>
              </a:solidFill>
            </a:endParaRPr>
          </a:p>
        </p:txBody>
      </p:sp>
    </p:spTree>
    <p:extLst>
      <p:ext uri="{BB962C8B-B14F-4D97-AF65-F5344CB8AC3E}">
        <p14:creationId xmlns:p14="http://schemas.microsoft.com/office/powerpoint/2010/main" val="4125110253"/>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4017</TotalTime>
  <Words>848</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Courier New</vt:lpstr>
      <vt:lpstr>Wingdings</vt:lpstr>
      <vt:lpstr>Default Design</vt:lpstr>
      <vt:lpstr>BÁO CÁO GIỮA KỲ</vt:lpstr>
      <vt:lpstr>XÂY DỰNG WEBSITE HỖ TRỢ GÂY QUỸ CỘNG ĐỒNG TÍCH HỢP WEB3 </vt:lpstr>
      <vt:lpstr>Mục lục</vt:lpstr>
      <vt:lpstr>I. Giới thiệu về đề tài</vt:lpstr>
      <vt:lpstr>II.  Các công nghệ sử dụng</vt:lpstr>
      <vt:lpstr>III. Đối tượng sử dụng</vt:lpstr>
      <vt:lpstr>IV. Thiết kế hệ thống</vt:lpstr>
      <vt:lpstr>IV. Thiết kế hệ thống</vt:lpstr>
      <vt:lpstr>V. Demo sản phẩm đến hiện tại</vt:lpstr>
      <vt:lpstr>VI. Kết luận và đánh giá</vt:lpstr>
      <vt:lpstr>VI. Kết luận và đánh giá</vt:lpstr>
      <vt:lpstr>VI. Kết luận và đánh giá</vt:lpstr>
      <vt:lpstr>VI. Kết luận và đánh giá</vt:lpstr>
      <vt:lpstr>Cảm ơn quí vị đã lắng nghe  ĐẠI HỌC QUỐC GIA TP.HCM TRƯỜNG ĐH CÔNG NGHỆ THÔNG TIN TOÀN DIỆN – SÁNG TẠO – PHỤNG SỰ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 cc</dc:title>
  <dc:creator>Hong</dc:creator>
  <cp:lastModifiedBy>Phan Trọng Tính</cp:lastModifiedBy>
  <cp:revision>802</cp:revision>
  <cp:lastPrinted>2013-08-30T01:32:34Z</cp:lastPrinted>
  <dcterms:created xsi:type="dcterms:W3CDTF">2008-06-14T04:13:27Z</dcterms:created>
  <dcterms:modified xsi:type="dcterms:W3CDTF">2024-11-06T14:40:12Z</dcterms:modified>
</cp:coreProperties>
</file>