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28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57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83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75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30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06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48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06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72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8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6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E19-87F2-406B-B5C8-C703606244FE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0802-B2D7-439E-893B-C4BC4A0AF6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7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Different ways of writing the equation of a line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MJ O’Callaghan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585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 In the beginning there was only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A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You know how to write linear equations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in Cartesian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AU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Can rearrange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—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but still the same equation</a:t>
                </a:r>
              </a:p>
              <a:p>
                <a:pPr marL="0" indent="0">
                  <a:buNone/>
                </a:pPr>
                <a:r>
                  <a:rPr lang="en-US" dirty="0"/>
                  <a:t>But there are other ways of writing equations.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Parametric equation of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you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think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functions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mr>
                      <m:m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Vector equation of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𝒑𝒐𝒊𝒏𝒕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∗[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𝒈𝒓𝒂𝒅𝒊𝒆𝒏𝒕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𝒗𝒆𝒄𝒕𝒐𝒓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62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𝒃𝒚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𝒄𝒛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is the equation of a plane</a:t>
                </a:r>
              </a:p>
              <a:p>
                <a:pPr marL="0" indent="0">
                  <a:buNone/>
                </a:pPr>
                <a:r>
                  <a:rPr lang="en-US" b="1" dirty="0"/>
                  <a:t>The equation of a line is:</a:t>
                </a:r>
              </a:p>
              <a:p>
                <a:pPr marL="0" indent="0">
                  <a:buNone/>
                </a:pPr>
                <a:r>
                  <a:rPr lang="en-US" b="1" dirty="0"/>
                  <a:t>Cartesian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AU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Parametric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&gt;+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∗&lt;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AU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4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Homogeneous Linear System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Solutions</a:t>
                </a:r>
                <a:endParaRPr lang="en-A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The 2</a:t>
                </a:r>
                <a:r>
                  <a:rPr lang="en-US" baseline="30000" dirty="0"/>
                  <a:t>nd</a:t>
                </a:r>
                <a:r>
                  <a:rPr lang="en-US" dirty="0"/>
                  <a:t> row is the simplest non-trivial row.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AU" b="1" dirty="0">
                    <a:solidFill>
                      <a:srgbClr val="00B050"/>
                    </a:solidFill>
                  </a:rPr>
                  <a:t> </a:t>
                </a:r>
                <a:r>
                  <a:rPr lang="en-AU" dirty="0"/>
                  <a:t>is like the equation of a line.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/>
              </a:p>
              <a:p>
                <a:r>
                  <a:rPr lang="en-US" dirty="0"/>
                  <a:t>Then use top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𝑡h𝑒𝑟𝑒𝑓𝑜𝑟𝑒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Parametric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2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02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99011" y="365125"/>
                <a:ext cx="11687694" cy="1325563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Linear system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solutions – non homogeneous</a:t>
                </a:r>
                <a:endParaRPr lang="en-A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9011" y="365125"/>
                <a:ext cx="11687694" cy="1325563"/>
              </a:xfrm>
              <a:blipFill>
                <a:blip r:embed="rId2"/>
                <a:stretch>
                  <a:fillRect l="-2086" r="-18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The 2</a:t>
                </a:r>
                <a:r>
                  <a:rPr lang="en-US" baseline="30000" dirty="0"/>
                  <a:t>nd</a:t>
                </a:r>
                <a:r>
                  <a:rPr lang="en-US" dirty="0"/>
                  <a:t> row is the simplest non-trivial row.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AU" b="1" dirty="0">
                    <a:solidFill>
                      <a:srgbClr val="0070C0"/>
                    </a:solidFill>
                  </a:rPr>
                  <a:t> </a:t>
                </a:r>
                <a:r>
                  <a:rPr lang="en-AU" dirty="0"/>
                  <a:t>is like the equation of a line.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dirty="0"/>
              </a:p>
              <a:p>
                <a:r>
                  <a:rPr lang="en-US" dirty="0"/>
                  <a:t>Then use top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𝑡h𝑒𝑟𝑒𝑓𝑜𝑟𝑒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Parametric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-1,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2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9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370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Different ways of writing the equation of a line</vt:lpstr>
      <vt:lpstr> In the beginning there was only x and y</vt:lpstr>
      <vt:lpstr>In R^3</vt:lpstr>
      <vt:lpstr>Homogeneous Linear System with ∞ Solutions</vt:lpstr>
      <vt:lpstr>Linear system with ∞ solutions – non homogeneous</vt:lpstr>
    </vt:vector>
  </TitlesOfParts>
  <Company>Navitas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ways of writing the equation of a line</dc:title>
  <dc:creator>Maryjane O'Callaghan</dc:creator>
  <cp:lastModifiedBy>Mary Jane O'Callaghan</cp:lastModifiedBy>
  <cp:revision>9</cp:revision>
  <dcterms:created xsi:type="dcterms:W3CDTF">2018-10-01T00:37:30Z</dcterms:created>
  <dcterms:modified xsi:type="dcterms:W3CDTF">2021-06-15T07:34:44Z</dcterms:modified>
</cp:coreProperties>
</file>