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26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85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34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43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05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96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388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61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277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9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190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AD8B6-672A-4754-9D34-FD7F6DEEC3E0}" type="datetimeFigureOut">
              <a:rPr lang="hu-HU" smtClean="0"/>
              <a:t>2022. 02. 17.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6209-AA74-4D8B-8E41-BFCDF7D84D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644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D6B564E-E0D2-4E66-97E1-F2D0A1B765FF}"/>
              </a:ext>
            </a:extLst>
          </p:cNvPr>
          <p:cNvSpPr txBox="1"/>
          <p:nvPr/>
        </p:nvSpPr>
        <p:spPr>
          <a:xfrm>
            <a:off x="1659989" y="1547444"/>
            <a:ext cx="833369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InnoChange</a:t>
            </a:r>
            <a:r>
              <a:rPr lang="hu-HU" sz="4000" dirty="0"/>
              <a:t> </a:t>
            </a:r>
            <a:r>
              <a:rPr lang="hu-HU" sz="4000" dirty="0" smtClean="0"/>
              <a:t>project</a:t>
            </a:r>
          </a:p>
          <a:p>
            <a:r>
              <a:rPr lang="en-GB" sz="4000" b="1" dirty="0" smtClean="0"/>
              <a:t>I&amp;E Education</a:t>
            </a:r>
            <a:endParaRPr lang="hu-HU" sz="4000" b="1" dirty="0" smtClean="0"/>
          </a:p>
          <a:p>
            <a:endParaRPr lang="hu-HU" sz="4000" b="1" dirty="0">
              <a:solidFill>
                <a:schemeClr val="accent2"/>
              </a:solidFill>
            </a:endParaRPr>
          </a:p>
          <a:p>
            <a:r>
              <a:rPr lang="hu-HU" sz="4000" b="1" dirty="0" err="1" smtClean="0">
                <a:solidFill>
                  <a:schemeClr val="accent2"/>
                </a:solidFill>
              </a:rPr>
              <a:t>Creativity</a:t>
            </a:r>
            <a:r>
              <a:rPr lang="hu-HU" sz="4000" b="1" dirty="0" smtClean="0">
                <a:solidFill>
                  <a:schemeClr val="accent2"/>
                </a:solidFill>
              </a:rPr>
              <a:t>, </a:t>
            </a:r>
            <a:r>
              <a:rPr lang="hu-HU" sz="4000" b="1" dirty="0" err="1" smtClean="0">
                <a:solidFill>
                  <a:schemeClr val="accent2"/>
                </a:solidFill>
              </a:rPr>
              <a:t>responsibility</a:t>
            </a:r>
            <a:r>
              <a:rPr lang="hu-HU" sz="4000" b="1" dirty="0" smtClean="0">
                <a:solidFill>
                  <a:schemeClr val="accent2"/>
                </a:solidFill>
              </a:rPr>
              <a:t> </a:t>
            </a:r>
          </a:p>
          <a:p>
            <a:r>
              <a:rPr lang="hu-HU" sz="4000" b="1" dirty="0" smtClean="0">
                <a:solidFill>
                  <a:schemeClr val="accent2"/>
                </a:solidFill>
              </a:rPr>
              <a:t>and </a:t>
            </a:r>
            <a:r>
              <a:rPr lang="hu-HU" sz="4000" b="1" dirty="0" err="1" smtClean="0">
                <a:solidFill>
                  <a:schemeClr val="accent2"/>
                </a:solidFill>
              </a:rPr>
              <a:t>entrepreneurship</a:t>
            </a:r>
            <a:r>
              <a:rPr lang="hu-HU" sz="4000" b="1" dirty="0" smtClean="0">
                <a:solidFill>
                  <a:schemeClr val="accent2"/>
                </a:solidFill>
              </a:rPr>
              <a:t> </a:t>
            </a:r>
            <a:r>
              <a:rPr lang="hu-HU" sz="4000" b="1" dirty="0" err="1" smtClean="0">
                <a:solidFill>
                  <a:schemeClr val="accent2"/>
                </a:solidFill>
              </a:rPr>
              <a:t>course</a:t>
            </a:r>
            <a:endParaRPr lang="hu-HU" sz="4000" b="1" dirty="0" smtClean="0">
              <a:solidFill>
                <a:schemeClr val="accent2"/>
              </a:solidFill>
            </a:endParaRPr>
          </a:p>
          <a:p>
            <a:endParaRPr lang="hu-HU" sz="4000" dirty="0"/>
          </a:p>
          <a:p>
            <a:r>
              <a:rPr lang="hu-HU" sz="2800" dirty="0" smtClean="0"/>
              <a:t>Online </a:t>
            </a:r>
            <a:r>
              <a:rPr lang="hu-HU" sz="2800" dirty="0" err="1" smtClean="0"/>
              <a:t>course</a:t>
            </a:r>
            <a:r>
              <a:rPr lang="hu-HU" sz="2800" dirty="0" smtClean="0"/>
              <a:t>, </a:t>
            </a:r>
            <a:r>
              <a:rPr lang="hu-HU" sz="2800" dirty="0" err="1" smtClean="0"/>
              <a:t>with</a:t>
            </a:r>
            <a:r>
              <a:rPr lang="hu-HU" sz="2800" dirty="0" smtClean="0"/>
              <a:t> </a:t>
            </a:r>
            <a:r>
              <a:rPr lang="hu-HU" sz="2800" dirty="0" err="1" smtClean="0"/>
              <a:t>one</a:t>
            </a:r>
            <a:r>
              <a:rPr lang="hu-HU" sz="2800" dirty="0" smtClean="0"/>
              <a:t> </a:t>
            </a:r>
            <a:r>
              <a:rPr lang="hu-HU" sz="2800" dirty="0" err="1" smtClean="0"/>
              <a:t>live</a:t>
            </a:r>
            <a:r>
              <a:rPr lang="hu-HU" sz="2800" dirty="0" smtClean="0"/>
              <a:t> </a:t>
            </a:r>
            <a:r>
              <a:rPr lang="hu-HU" sz="2800" dirty="0" err="1" smtClean="0"/>
              <a:t>event</a:t>
            </a:r>
            <a:endParaRPr lang="hu-HU" sz="2800" dirty="0"/>
          </a:p>
          <a:p>
            <a:r>
              <a:rPr lang="hu-HU" sz="2800" dirty="0" err="1" smtClean="0"/>
              <a:t>Instructor</a:t>
            </a:r>
            <a:r>
              <a:rPr lang="hu-HU" sz="2800" dirty="0" smtClean="0"/>
              <a:t> and </a:t>
            </a:r>
            <a:r>
              <a:rPr lang="hu-HU" sz="2800" dirty="0" err="1" smtClean="0"/>
              <a:t>course</a:t>
            </a:r>
            <a:r>
              <a:rPr lang="hu-HU" sz="2800" dirty="0" smtClean="0"/>
              <a:t> </a:t>
            </a:r>
            <a:r>
              <a:rPr lang="hu-HU" sz="2800" dirty="0" err="1" smtClean="0"/>
              <a:t>designer</a:t>
            </a:r>
            <a:r>
              <a:rPr lang="hu-HU" sz="2800" dirty="0" smtClean="0"/>
              <a:t>: Barbara Hegyi PhD, ELTE</a:t>
            </a:r>
            <a:endParaRPr lang="hu-HU" sz="2800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E1A013B-D3CD-4FF3-8886-DEF46B855167}"/>
              </a:ext>
            </a:extLst>
          </p:cNvPr>
          <p:cNvCxnSpPr/>
          <p:nvPr/>
        </p:nvCxnSpPr>
        <p:spPr>
          <a:xfrm>
            <a:off x="0" y="2236760"/>
            <a:ext cx="10044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 5">
            <a:extLst>
              <a:ext uri="{FF2B5EF4-FFF2-40B4-BE49-F238E27FC236}">
                <a16:creationId xmlns:a16="http://schemas.microsoft.com/office/drawing/2014/main" id="{EF9C9456-234B-4187-851B-D4AC3373DAE6}"/>
              </a:ext>
            </a:extLst>
          </p:cNvPr>
          <p:cNvSpPr/>
          <p:nvPr/>
        </p:nvSpPr>
        <p:spPr>
          <a:xfrm>
            <a:off x="1659988" y="348566"/>
            <a:ext cx="8285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EIT </a:t>
            </a:r>
            <a:r>
              <a:rPr lang="en-US" dirty="0"/>
              <a:t>HEI Initiative: Innovation Capacity Building for Higher Education</a:t>
            </a:r>
            <a:endParaRPr lang="hu-HU" dirty="0"/>
          </a:p>
        </p:txBody>
      </p:sp>
      <p:pic>
        <p:nvPicPr>
          <p:cNvPr id="7" name="Kép 6" descr="Presentation PNG Transparent Images | PNG A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35" y="2342372"/>
            <a:ext cx="4383160" cy="305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2395" y="-635"/>
            <a:ext cx="10515600" cy="1325563"/>
          </a:xfrm>
        </p:spPr>
        <p:txBody>
          <a:bodyPr/>
          <a:lstStyle/>
          <a:p>
            <a:r>
              <a:rPr lang="hu-HU" b="1" dirty="0" err="1" smtClean="0">
                <a:solidFill>
                  <a:schemeClr val="accent2"/>
                </a:solidFill>
              </a:rPr>
              <a:t>Planned</a:t>
            </a:r>
            <a:r>
              <a:rPr lang="hu-HU" b="1" dirty="0" smtClean="0">
                <a:solidFill>
                  <a:schemeClr val="accent2"/>
                </a:solidFill>
              </a:rPr>
              <a:t> </a:t>
            </a:r>
            <a:r>
              <a:rPr lang="hu-HU" b="1" dirty="0" err="1" smtClean="0">
                <a:solidFill>
                  <a:schemeClr val="accent2"/>
                </a:solidFill>
              </a:rPr>
              <a:t>topics</a:t>
            </a:r>
            <a:endParaRPr lang="hu-HU" b="1" dirty="0">
              <a:solidFill>
                <a:schemeClr val="accent2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991235"/>
            <a:ext cx="887158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hu-HU" sz="1800" dirty="0" smtClean="0"/>
          </a:p>
          <a:p>
            <a:pPr algn="just"/>
            <a:r>
              <a:rPr lang="hu-HU" sz="1600" dirty="0" err="1" smtClean="0"/>
              <a:t>Innovation</a:t>
            </a:r>
            <a:r>
              <a:rPr lang="hu-HU" sz="1600" dirty="0" smtClean="0"/>
              <a:t> and </a:t>
            </a:r>
            <a:r>
              <a:rPr lang="hu-HU" sz="1600" dirty="0" err="1" smtClean="0"/>
              <a:t>entrepreneurship</a:t>
            </a:r>
            <a:r>
              <a:rPr lang="hu-HU" sz="1600" dirty="0" smtClean="0"/>
              <a:t>: main </a:t>
            </a:r>
            <a:r>
              <a:rPr lang="hu-HU" sz="1600" dirty="0" err="1" smtClean="0"/>
              <a:t>definitions</a:t>
            </a:r>
            <a:r>
              <a:rPr lang="hu-HU" sz="1600" dirty="0" smtClean="0"/>
              <a:t> and </a:t>
            </a:r>
            <a:r>
              <a:rPr lang="hu-HU" sz="1600" dirty="0" err="1" smtClean="0"/>
              <a:t>interdependencies</a:t>
            </a:r>
            <a:r>
              <a:rPr lang="hu-HU" sz="1600" dirty="0" smtClean="0"/>
              <a:t> </a:t>
            </a:r>
          </a:p>
          <a:p>
            <a:pPr algn="just"/>
            <a:r>
              <a:rPr lang="hu-HU" sz="1600" dirty="0" smtClean="0"/>
              <a:t>Idea, USP, </a:t>
            </a:r>
            <a:r>
              <a:rPr lang="hu-HU" sz="1600" dirty="0" err="1" smtClean="0"/>
              <a:t>validation</a:t>
            </a:r>
            <a:r>
              <a:rPr lang="hu-HU" sz="1600" dirty="0" smtClean="0"/>
              <a:t> </a:t>
            </a:r>
          </a:p>
          <a:p>
            <a:pPr algn="just"/>
            <a:r>
              <a:rPr lang="hu-HU" sz="1600" dirty="0" err="1" smtClean="0"/>
              <a:t>Role</a:t>
            </a:r>
            <a:r>
              <a:rPr lang="hu-HU" sz="1600" dirty="0" smtClean="0"/>
              <a:t> of marketing</a:t>
            </a:r>
          </a:p>
          <a:p>
            <a:pPr marL="0" indent="0" algn="just">
              <a:buNone/>
            </a:pPr>
            <a:r>
              <a:rPr lang="hu-HU" sz="1600" dirty="0" smtClean="0"/>
              <a:t>------</a:t>
            </a:r>
          </a:p>
          <a:p>
            <a:pPr algn="just"/>
            <a:r>
              <a:rPr lang="hu-HU" sz="1600" dirty="0" smtClean="0"/>
              <a:t> Team and </a:t>
            </a:r>
            <a:r>
              <a:rPr lang="hu-HU" sz="1600" dirty="0" err="1" smtClean="0"/>
              <a:t>leadership</a:t>
            </a:r>
            <a:endParaRPr lang="hu-HU" sz="1600" dirty="0" smtClean="0"/>
          </a:p>
          <a:p>
            <a:pPr algn="just"/>
            <a:r>
              <a:rPr lang="hu-HU" sz="1600" dirty="0" err="1" smtClean="0"/>
              <a:t>Initial</a:t>
            </a:r>
            <a:r>
              <a:rPr lang="hu-HU" sz="1600" dirty="0" smtClean="0"/>
              <a:t> </a:t>
            </a:r>
            <a:r>
              <a:rPr lang="hu-HU" sz="1600" dirty="0" err="1" smtClean="0"/>
              <a:t>financing</a:t>
            </a:r>
            <a:r>
              <a:rPr lang="hu-HU" sz="1600" dirty="0" smtClean="0"/>
              <a:t> </a:t>
            </a:r>
            <a:r>
              <a:rPr lang="hu-HU" sz="1600" dirty="0" err="1" smtClean="0"/>
              <a:t>opportunities</a:t>
            </a:r>
            <a:endParaRPr lang="hu-HU" sz="1600" dirty="0" smtClean="0"/>
          </a:p>
          <a:p>
            <a:pPr algn="just"/>
            <a:r>
              <a:rPr lang="hu-HU" sz="1600" dirty="0" err="1" smtClean="0"/>
              <a:t>Cooperations</a:t>
            </a:r>
            <a:r>
              <a:rPr lang="hu-HU" sz="1600" dirty="0" smtClean="0"/>
              <a:t>, </a:t>
            </a:r>
            <a:r>
              <a:rPr lang="hu-HU" sz="1600" dirty="0" err="1" smtClean="0"/>
              <a:t>ecosystem</a:t>
            </a:r>
            <a:r>
              <a:rPr lang="hu-HU" sz="1600" dirty="0" smtClean="0"/>
              <a:t> and </a:t>
            </a:r>
            <a:r>
              <a:rPr lang="hu-HU" sz="1600" dirty="0" err="1" smtClean="0"/>
              <a:t>intrapreneurship</a:t>
            </a:r>
            <a:endParaRPr lang="hu-HU" sz="1600" dirty="0" smtClean="0"/>
          </a:p>
          <a:p>
            <a:pPr marL="0" indent="0" algn="just">
              <a:buNone/>
            </a:pPr>
            <a:r>
              <a:rPr lang="hu-HU" sz="1600" dirty="0" smtClean="0"/>
              <a:t>------</a:t>
            </a:r>
          </a:p>
          <a:p>
            <a:pPr algn="just"/>
            <a:r>
              <a:rPr lang="hu-HU" sz="1600" dirty="0" smtClean="0"/>
              <a:t> Business </a:t>
            </a:r>
            <a:r>
              <a:rPr lang="hu-HU" sz="1600" dirty="0" err="1" smtClean="0"/>
              <a:t>models</a:t>
            </a:r>
            <a:endParaRPr lang="hu-HU" sz="1600" dirty="0" smtClean="0"/>
          </a:p>
          <a:p>
            <a:pPr algn="just"/>
            <a:r>
              <a:rPr lang="hu-HU" sz="1600" dirty="0" smtClean="0"/>
              <a:t>Digital </a:t>
            </a:r>
            <a:r>
              <a:rPr lang="hu-HU" sz="1600" dirty="0" err="1" smtClean="0"/>
              <a:t>transformation</a:t>
            </a:r>
            <a:r>
              <a:rPr lang="hu-HU" sz="1600" dirty="0" smtClean="0"/>
              <a:t> and </a:t>
            </a:r>
            <a:r>
              <a:rPr lang="hu-HU" sz="1600" dirty="0" err="1" smtClean="0"/>
              <a:t>innovative</a:t>
            </a:r>
            <a:r>
              <a:rPr lang="hu-HU" sz="1600" dirty="0" smtClean="0"/>
              <a:t> </a:t>
            </a:r>
            <a:r>
              <a:rPr lang="hu-HU" sz="1600" dirty="0" err="1" smtClean="0"/>
              <a:t>thinking</a:t>
            </a:r>
            <a:endParaRPr lang="hu-HU" sz="1600" dirty="0"/>
          </a:p>
          <a:p>
            <a:pPr algn="just"/>
            <a:r>
              <a:rPr lang="hu-HU" sz="1600" dirty="0" err="1" smtClean="0"/>
              <a:t>Turn</a:t>
            </a:r>
            <a:r>
              <a:rPr lang="hu-HU" sz="1600" dirty="0" smtClean="0"/>
              <a:t> a </a:t>
            </a:r>
            <a:r>
              <a:rPr lang="hu-HU" sz="1600" dirty="0" err="1" smtClean="0"/>
              <a:t>problem</a:t>
            </a:r>
            <a:r>
              <a:rPr lang="hu-HU" sz="1600" dirty="0" smtClean="0"/>
              <a:t> </a:t>
            </a:r>
            <a:r>
              <a:rPr lang="hu-HU" sz="1600" dirty="0" err="1" smtClean="0"/>
              <a:t>into</a:t>
            </a:r>
            <a:r>
              <a:rPr lang="hu-HU" sz="1600" dirty="0" smtClean="0"/>
              <a:t> an </a:t>
            </a:r>
            <a:r>
              <a:rPr lang="hu-HU" sz="1600" dirty="0" err="1" smtClean="0"/>
              <a:t>opportunity</a:t>
            </a:r>
            <a:endParaRPr lang="hu-HU" sz="1600" dirty="0" smtClean="0"/>
          </a:p>
          <a:p>
            <a:pPr marL="0" indent="0" algn="just">
              <a:buNone/>
            </a:pPr>
            <a:r>
              <a:rPr lang="hu-HU" sz="1600" dirty="0" smtClean="0"/>
              <a:t>----</a:t>
            </a:r>
          </a:p>
          <a:p>
            <a:pPr algn="just"/>
            <a:r>
              <a:rPr lang="hu-HU" sz="1600" dirty="0" err="1" smtClean="0"/>
              <a:t>Social</a:t>
            </a:r>
            <a:r>
              <a:rPr lang="hu-HU" sz="1600" dirty="0" smtClean="0"/>
              <a:t> </a:t>
            </a:r>
            <a:r>
              <a:rPr lang="hu-HU" sz="1600" dirty="0" err="1" smtClean="0"/>
              <a:t>responsibility</a:t>
            </a:r>
            <a:r>
              <a:rPr lang="hu-HU" sz="1600" dirty="0" smtClean="0"/>
              <a:t> and </a:t>
            </a:r>
            <a:r>
              <a:rPr lang="hu-HU" sz="1600" dirty="0" err="1" smtClean="0"/>
              <a:t>new</a:t>
            </a:r>
            <a:r>
              <a:rPr lang="hu-HU" sz="1600" dirty="0" smtClean="0"/>
              <a:t> </a:t>
            </a:r>
            <a:r>
              <a:rPr lang="hu-HU" sz="1600" dirty="0" err="1" smtClean="0"/>
              <a:t>tech</a:t>
            </a:r>
            <a:r>
              <a:rPr lang="hu-HU" sz="1600" dirty="0" smtClean="0"/>
              <a:t> </a:t>
            </a:r>
            <a:r>
              <a:rPr lang="hu-HU" sz="1600" dirty="0" err="1" smtClean="0"/>
              <a:t>ventures</a:t>
            </a:r>
            <a:endParaRPr lang="hu-HU" sz="1600" dirty="0" smtClean="0"/>
          </a:p>
          <a:p>
            <a:pPr algn="just"/>
            <a:r>
              <a:rPr lang="hu-HU" sz="1600" dirty="0" err="1" smtClean="0"/>
              <a:t>Trends</a:t>
            </a:r>
            <a:r>
              <a:rPr lang="hu-HU" sz="1600" dirty="0" smtClean="0"/>
              <a:t> and </a:t>
            </a:r>
            <a:r>
              <a:rPr lang="hu-HU" sz="1600" dirty="0" err="1" smtClean="0"/>
              <a:t>regulations</a:t>
            </a:r>
            <a:r>
              <a:rPr lang="hu-HU" sz="1600" dirty="0" smtClean="0"/>
              <a:t> </a:t>
            </a:r>
            <a:r>
              <a:rPr lang="hu-HU" sz="1600" dirty="0" err="1" smtClean="0"/>
              <a:t>considering</a:t>
            </a:r>
            <a:r>
              <a:rPr lang="hu-HU" sz="1600" dirty="0" smtClean="0"/>
              <a:t> </a:t>
            </a:r>
            <a:r>
              <a:rPr lang="hu-HU" sz="1600" dirty="0" err="1" smtClean="0"/>
              <a:t>social</a:t>
            </a:r>
            <a:r>
              <a:rPr lang="hu-HU" sz="1600" dirty="0" smtClean="0"/>
              <a:t> </a:t>
            </a:r>
            <a:r>
              <a:rPr lang="hu-HU" sz="1600" dirty="0" err="1" smtClean="0"/>
              <a:t>responsibilty</a:t>
            </a:r>
            <a:endParaRPr lang="hu-HU" sz="1600" dirty="0" smtClean="0"/>
          </a:p>
          <a:p>
            <a:pPr algn="just"/>
            <a:r>
              <a:rPr lang="hu-HU" sz="1600" dirty="0" smtClean="0"/>
              <a:t>CSR 2.0</a:t>
            </a:r>
          </a:p>
        </p:txBody>
      </p:sp>
      <p:pic>
        <p:nvPicPr>
          <p:cNvPr id="5" name="Kép 4" descr="Social Innovation | 2 Mers Seas Zeeë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7"/>
          <a:stretch/>
        </p:blipFill>
        <p:spPr>
          <a:xfrm>
            <a:off x="9709785" y="2840355"/>
            <a:ext cx="18808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accent2"/>
                </a:solidFill>
              </a:rPr>
              <a:t>Schedule, </a:t>
            </a:r>
            <a:r>
              <a:rPr lang="hu-HU" b="1" dirty="0" err="1" smtClean="0">
                <a:solidFill>
                  <a:schemeClr val="accent2"/>
                </a:solidFill>
              </a:rPr>
              <a:t>grading</a:t>
            </a:r>
            <a:r>
              <a:rPr lang="hu-HU" b="1" dirty="0" smtClean="0">
                <a:solidFill>
                  <a:schemeClr val="accent2"/>
                </a:solidFill>
              </a:rPr>
              <a:t> and </a:t>
            </a:r>
            <a:r>
              <a:rPr lang="hu-HU" b="1" dirty="0" err="1" smtClean="0">
                <a:solidFill>
                  <a:schemeClr val="accent2"/>
                </a:solidFill>
              </a:rPr>
              <a:t>deadlines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211580" y="1478876"/>
            <a:ext cx="864679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 smtClean="0">
                <a:solidFill>
                  <a:schemeClr val="accent2"/>
                </a:solidFill>
              </a:rPr>
              <a:t>Asynchronous</a:t>
            </a:r>
            <a:r>
              <a:rPr lang="hu-HU" b="1" dirty="0" smtClean="0">
                <a:solidFill>
                  <a:schemeClr val="accent2"/>
                </a:solidFill>
              </a:rPr>
              <a:t> </a:t>
            </a:r>
            <a:r>
              <a:rPr lang="hu-HU" b="1" dirty="0" err="1" smtClean="0">
                <a:solidFill>
                  <a:schemeClr val="accent2"/>
                </a:solidFill>
              </a:rPr>
              <a:t>modules</a:t>
            </a:r>
            <a:endParaRPr lang="hu-HU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Modules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released</a:t>
            </a:r>
            <a:r>
              <a:rPr lang="hu-HU" dirty="0" smtClean="0"/>
              <a:t> </a:t>
            </a:r>
            <a:r>
              <a:rPr lang="hu-HU" dirty="0" err="1" smtClean="0"/>
              <a:t>weekly</a:t>
            </a:r>
            <a:r>
              <a:rPr lang="hu-HU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from</a:t>
            </a:r>
            <a:r>
              <a:rPr lang="hu-HU" dirty="0" smtClean="0"/>
              <a:t> 17th </a:t>
            </a:r>
            <a:r>
              <a:rPr lang="hu-HU" dirty="0" err="1" smtClean="0"/>
              <a:t>February</a:t>
            </a:r>
            <a:r>
              <a:rPr lang="hu-HU" smtClean="0"/>
              <a:t>) with</a:t>
            </a:r>
            <a:r>
              <a:rPr lang="hu-HU" dirty="0" smtClean="0"/>
              <a:t> </a:t>
            </a:r>
            <a:r>
              <a:rPr lang="hu-HU" dirty="0" err="1" smtClean="0"/>
              <a:t>short</a:t>
            </a:r>
            <a:r>
              <a:rPr lang="hu-HU" dirty="0" smtClean="0"/>
              <a:t> videos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theoretical</a:t>
            </a:r>
            <a:r>
              <a:rPr lang="hu-HU" dirty="0" smtClean="0"/>
              <a:t> </a:t>
            </a:r>
            <a:r>
              <a:rPr lang="hu-HU" dirty="0" err="1" smtClean="0"/>
              <a:t>background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Individual</a:t>
            </a:r>
            <a:r>
              <a:rPr lang="hu-HU" dirty="0" smtClean="0"/>
              <a:t> </a:t>
            </a:r>
            <a:r>
              <a:rPr lang="hu-HU" dirty="0" err="1" smtClean="0"/>
              <a:t>assignments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released</a:t>
            </a:r>
            <a:r>
              <a:rPr lang="hu-H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70%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available</a:t>
            </a:r>
            <a:r>
              <a:rPr lang="hu-HU" dirty="0" smtClean="0"/>
              <a:t> </a:t>
            </a:r>
            <a:r>
              <a:rPr lang="hu-HU" dirty="0" err="1" smtClean="0"/>
              <a:t>grades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individual</a:t>
            </a:r>
            <a:r>
              <a:rPr lang="hu-HU" dirty="0" smtClean="0"/>
              <a:t> </a:t>
            </a:r>
            <a:r>
              <a:rPr lang="hu-HU" dirty="0" err="1" smtClean="0"/>
              <a:t>assignments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modules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completed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/>
              <a:t> </a:t>
            </a:r>
            <a:r>
              <a:rPr lang="hu-HU" dirty="0" smtClean="0"/>
              <a:t>16th May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r>
              <a:rPr lang="hu-HU" b="1" dirty="0" err="1" smtClean="0">
                <a:solidFill>
                  <a:schemeClr val="accent2"/>
                </a:solidFill>
              </a:rPr>
              <a:t>Live</a:t>
            </a:r>
            <a:r>
              <a:rPr lang="hu-HU" b="1" dirty="0" smtClean="0">
                <a:solidFill>
                  <a:schemeClr val="accent2"/>
                </a:solidFill>
              </a:rPr>
              <a:t> </a:t>
            </a:r>
            <a:r>
              <a:rPr lang="hu-HU" b="1" dirty="0" err="1" smtClean="0">
                <a:solidFill>
                  <a:schemeClr val="accent2"/>
                </a:solidFill>
              </a:rPr>
              <a:t>events</a:t>
            </a:r>
            <a:r>
              <a:rPr lang="hu-HU" b="1" dirty="0" smtClean="0">
                <a:solidFill>
                  <a:schemeClr val="accent2"/>
                </a:solidFill>
              </a:rPr>
              <a:t> </a:t>
            </a:r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3rd May 2022, </a:t>
            </a:r>
            <a:r>
              <a:rPr lang="hu-HU" dirty="0" err="1" smtClean="0"/>
              <a:t>from</a:t>
            </a:r>
            <a:r>
              <a:rPr lang="hu-HU" dirty="0" smtClean="0"/>
              <a:t> 3-5. </a:t>
            </a:r>
            <a:r>
              <a:rPr lang="hu-HU" dirty="0" err="1" smtClean="0"/>
              <a:t>p.m</a:t>
            </a:r>
            <a:r>
              <a:rPr lang="hu-HU" dirty="0" smtClean="0"/>
              <a:t>. CET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Interactive</a:t>
            </a:r>
            <a:r>
              <a:rPr lang="hu-HU" dirty="0" smtClean="0"/>
              <a:t> </a:t>
            </a:r>
            <a:r>
              <a:rPr lang="hu-HU" dirty="0" err="1" smtClean="0"/>
              <a:t>teamwork</a:t>
            </a:r>
            <a:r>
              <a:rPr lang="hu-HU" dirty="0" smtClean="0"/>
              <a:t>, </a:t>
            </a:r>
            <a:r>
              <a:rPr lang="hu-HU" dirty="0" err="1" smtClean="0"/>
              <a:t>active</a:t>
            </a:r>
            <a:r>
              <a:rPr lang="hu-HU" dirty="0" smtClean="0"/>
              <a:t> </a:t>
            </a:r>
            <a:r>
              <a:rPr lang="hu-HU" dirty="0" err="1" smtClean="0"/>
              <a:t>participation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students</a:t>
            </a:r>
            <a:r>
              <a:rPr lang="hu-HU" dirty="0" smtClean="0"/>
              <a:t> </a:t>
            </a:r>
            <a:r>
              <a:rPr lang="hu-HU" dirty="0" err="1" smtClean="0"/>
              <a:t>expected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Teams</a:t>
            </a:r>
            <a:r>
              <a:rPr lang="hu-HU" dirty="0" smtClean="0"/>
              <a:t> platform and link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announced</a:t>
            </a:r>
            <a:r>
              <a:rPr lang="hu-HU" dirty="0" smtClean="0"/>
              <a:t> in </a:t>
            </a:r>
            <a:r>
              <a:rPr lang="hu-HU" dirty="0" err="1" smtClean="0"/>
              <a:t>due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30%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available</a:t>
            </a:r>
            <a:r>
              <a:rPr lang="hu-HU" dirty="0" smtClean="0"/>
              <a:t> </a:t>
            </a:r>
            <a:r>
              <a:rPr lang="hu-HU" dirty="0" err="1" smtClean="0"/>
              <a:t>scores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teamwork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b="1" dirty="0" err="1" smtClean="0">
                <a:solidFill>
                  <a:schemeClr val="accent2"/>
                </a:solidFill>
              </a:rPr>
              <a:t>Grading</a:t>
            </a:r>
            <a:endParaRPr lang="hu-HU" b="1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0-60% -1, 60-70%-2, 70-79%-3, 80-89%-4, 90%-5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Individual</a:t>
            </a:r>
            <a:r>
              <a:rPr lang="hu-HU" dirty="0" smtClean="0"/>
              <a:t> </a:t>
            </a:r>
            <a:r>
              <a:rPr lang="hu-HU" dirty="0" err="1" smtClean="0"/>
              <a:t>assignments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evaluated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I&amp;E </a:t>
            </a:r>
            <a:r>
              <a:rPr lang="hu-HU" dirty="0" err="1" smtClean="0"/>
              <a:t>teachers</a:t>
            </a:r>
            <a:r>
              <a:rPr lang="hu-HU" dirty="0" smtClean="0"/>
              <a:t>’ </a:t>
            </a:r>
            <a:r>
              <a:rPr lang="hu-HU" dirty="0" err="1" smtClean="0"/>
              <a:t>community</a:t>
            </a:r>
            <a:r>
              <a:rPr lang="hu-HU" dirty="0" smtClean="0"/>
              <a:t> – </a:t>
            </a:r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assignment</a:t>
            </a:r>
            <a:r>
              <a:rPr lang="hu-HU" dirty="0" smtClean="0"/>
              <a:t> in 15 </a:t>
            </a:r>
            <a:r>
              <a:rPr lang="hu-HU" dirty="0" err="1" smtClean="0"/>
              <a:t>days</a:t>
            </a:r>
            <a:endParaRPr lang="hu-HU" dirty="0"/>
          </a:p>
        </p:txBody>
      </p:sp>
      <p:pic>
        <p:nvPicPr>
          <p:cNvPr id="5" name="Kép 4" descr="Social Innovation | 2 Mers Seas Zeeë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7"/>
          <a:stretch/>
        </p:blipFill>
        <p:spPr>
          <a:xfrm>
            <a:off x="9858375" y="2823210"/>
            <a:ext cx="188081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19845</TotalTime>
  <Words>227</Words>
  <Application>Microsoft Office PowerPoint</Application>
  <PresentationFormat>Szélesvásznú</PresentationFormat>
  <Paragraphs>44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Planned topics</vt:lpstr>
      <vt:lpstr>Schedule, grading and deadlines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Barbara</dc:creator>
  <cp:lastModifiedBy>Barbara</cp:lastModifiedBy>
  <cp:revision>25</cp:revision>
  <dcterms:created xsi:type="dcterms:W3CDTF">2021-07-28T12:57:24Z</dcterms:created>
  <dcterms:modified xsi:type="dcterms:W3CDTF">2022-02-17T17:49:40Z</dcterms:modified>
</cp:coreProperties>
</file>