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0" r:id="rId6"/>
    <p:sldId id="258" r:id="rId7"/>
    <p:sldId id="259" r:id="rId8"/>
    <p:sldId id="261" r:id="rId9"/>
    <p:sldId id="26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CAEEA8C-D79B-4D7E-9B24-9CDE292BA524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47FBB5-06FC-4B7C-805A-71D5B2DC73D7}" type="datetime1">
              <a:rPr lang="hu-HU" smtClean="0"/>
              <a:t>2022. 05. 05.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9E5F8B-C0C0-4B90-909B-D74267390778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F2378-D795-4356-944B-E8E7E6619F8D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C19FB-55E1-406B-B7E8-13185ED76BF1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00C9-4F95-417E-BC75-9AB88F3EB5E6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átum hely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FDFAF3-0D62-4D1D-BD8E-B3574060A218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B56D3F-AD39-462A-9AE5-D8B4258A7D70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hu" dirty="0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DB4B0B-F58C-4E09-A8D0-6C9829E738F5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11" name="Élőláb hely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Dátum hely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F97517-8E79-4B36-BDAC-B491A8C38CFF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átum hely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DBA4BE-2F5E-4084-A7CE-4E56814F3F42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76829ACE-307A-417A-8C22-FF9BAE9008E7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811A51D-7981-47DF-A25B-B843283A527C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BB79EBFC-01B3-48F8-A130-8344AF273ED8}" type="datetime1">
              <a:rPr lang="hu-HU" smtClean="0"/>
              <a:t>2022. 05. 05.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miniPrint</a:t>
            </a:r>
            <a:endParaRPr lang="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hu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„small effort, big results”</a:t>
            </a:r>
          </a:p>
        </p:txBody>
      </p:sp>
      <p:pic>
        <p:nvPicPr>
          <p:cNvPr id="5" name="Kép 4" descr="Épületet, ülőhelyet, padot és oldalt ábrázoló kép&#10;&#10;Automatikusan létrehozott leírá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D8ECDF-FEA2-7452-7FE0-622BC681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Problems</a:t>
            </a:r>
            <a:r>
              <a:rPr lang="hu-HU" dirty="0"/>
              <a:t>			     </a:t>
            </a:r>
            <a:r>
              <a:rPr lang="hu-HU" dirty="0" err="1"/>
              <a:t>Solutions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35B3D9-838D-4DAA-1609-E71638F024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Enviroment</a:t>
            </a:r>
            <a:r>
              <a:rPr lang="hu-HU" dirty="0"/>
              <a:t> </a:t>
            </a:r>
            <a:r>
              <a:rPr lang="hu-HU" dirty="0" err="1"/>
              <a:t>pollution</a:t>
            </a:r>
            <a:r>
              <a:rPr lang="hu-HU" dirty="0"/>
              <a:t> </a:t>
            </a:r>
            <a:r>
              <a:rPr lang="hu-HU" dirty="0" err="1"/>
              <a:t>caused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modern </a:t>
            </a:r>
            <a:r>
              <a:rPr lang="hu-HU" dirty="0" err="1"/>
              <a:t>lifestyle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Smog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Food</a:t>
            </a:r>
            <a:r>
              <a:rPr lang="hu-HU" dirty="0"/>
              <a:t> </a:t>
            </a:r>
            <a:r>
              <a:rPr lang="hu-HU" dirty="0" err="1"/>
              <a:t>waste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Water</a:t>
            </a:r>
            <a:r>
              <a:rPr lang="hu-HU" dirty="0"/>
              <a:t> </a:t>
            </a:r>
            <a:r>
              <a:rPr lang="hu-HU" dirty="0" err="1"/>
              <a:t>shortage</a:t>
            </a:r>
            <a:endParaRPr lang="hu-HU" dirty="0"/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1E330B6-6E0E-68F5-03BA-E50E6558AC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 err="1"/>
              <a:t>Adjustment</a:t>
            </a:r>
            <a:r>
              <a:rPr lang="hu-HU" dirty="0"/>
              <a:t> of </a:t>
            </a:r>
            <a:r>
              <a:rPr lang="hu-HU" dirty="0" err="1"/>
              <a:t>lifestyle</a:t>
            </a:r>
            <a:endParaRPr lang="hu-HU" dirty="0"/>
          </a:p>
          <a:p>
            <a:r>
              <a:rPr lang="hu-HU" dirty="0" err="1"/>
              <a:t>Social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</a:t>
            </a:r>
            <a:r>
              <a:rPr lang="hu-HU" dirty="0" err="1"/>
              <a:t>format</a:t>
            </a:r>
            <a:endParaRPr lang="hu-HU" dirty="0"/>
          </a:p>
          <a:p>
            <a:r>
              <a:rPr lang="hu-HU" dirty="0" err="1"/>
              <a:t>Gamification</a:t>
            </a:r>
            <a:r>
              <a:rPr lang="hu-HU" dirty="0"/>
              <a:t> to </a:t>
            </a:r>
            <a:r>
              <a:rPr lang="hu-HU" dirty="0" err="1"/>
              <a:t>solve</a:t>
            </a:r>
            <a:r>
              <a:rPr lang="hu-HU" dirty="0"/>
              <a:t> </a:t>
            </a:r>
            <a:r>
              <a:rPr lang="hu-HU" dirty="0" err="1"/>
              <a:t>customer</a:t>
            </a:r>
            <a:r>
              <a:rPr lang="hu-HU" dirty="0"/>
              <a:t> </a:t>
            </a:r>
            <a:r>
              <a:rPr lang="hu-HU" dirty="0" err="1"/>
              <a:t>loyality</a:t>
            </a:r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730F94-14A1-A64D-C230-0F1E8138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B56D3F-AD39-462A-9AE5-D8B4258A7D70}" type="datetime1">
              <a:rPr lang="hu-HU" smtClean="0"/>
              <a:t>2022. 05. 05.</a:t>
            </a:fld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34E5A62-2891-A50D-4638-A12184A9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842" y="3919042"/>
            <a:ext cx="2357766" cy="23577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74D25DB-5E7B-E043-A611-73A4A0F37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92" y="4299305"/>
            <a:ext cx="2508333" cy="212993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234F20A-69AD-6919-2A02-187254F01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930" y="4533543"/>
            <a:ext cx="3161333" cy="1661456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15922EF-422D-674F-1F48-2DA0CF542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843" y="2664329"/>
            <a:ext cx="2339506" cy="1679645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5E6DA3B-C97F-8E6F-2AA0-B5767289D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697" y="4280079"/>
            <a:ext cx="3379349" cy="19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6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402C29-4E57-B052-29D3-CCF710E5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Competitors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CBCAD3-DAFB-1A12-A7E4-037D44D7C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Pawprint</a:t>
            </a:r>
            <a:endParaRPr lang="hu-HU" dirty="0"/>
          </a:p>
          <a:p>
            <a:r>
              <a:rPr lang="hu-HU" dirty="0" err="1"/>
              <a:t>EarthHero</a:t>
            </a:r>
            <a:endParaRPr lang="hu-HU" dirty="0"/>
          </a:p>
          <a:p>
            <a:r>
              <a:rPr lang="hu-HU" dirty="0" err="1"/>
              <a:t>Yayzy</a:t>
            </a:r>
            <a:endParaRPr lang="hu-HU" dirty="0"/>
          </a:p>
          <a:p>
            <a:r>
              <a:rPr lang="hu-HU" dirty="0" err="1"/>
              <a:t>klima</a:t>
            </a:r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86B0D7-FF15-B5E4-F3C4-CFB6EA4D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2022. 05. 05.</a:t>
            </a:fld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7E09A8-1B77-B1E5-967B-B1A5C9F3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621" y="2017658"/>
            <a:ext cx="3164875" cy="154534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AE59688-04C6-DA20-488A-A045CD73F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98" y="2082744"/>
            <a:ext cx="2898278" cy="14151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8066C23-B101-2387-66E4-83EFB4ED9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14" y="4106855"/>
            <a:ext cx="3609061" cy="1762237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24F4050-F76B-F939-90A8-40C5AEFBA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93" y="3988646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CF9C3B-0F40-7F58-0BB7-85CD81C7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USP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CC3B00-8D49-5E22-7100-07FCDEA0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Our </a:t>
            </a:r>
            <a:r>
              <a:rPr lang="hu-HU" dirty="0" err="1"/>
              <a:t>application</a:t>
            </a:r>
            <a:r>
              <a:rPr lang="hu-HU" dirty="0"/>
              <a:t> is a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reducing</a:t>
            </a:r>
            <a:r>
              <a:rPr lang="hu-HU" dirty="0"/>
              <a:t> </a:t>
            </a:r>
            <a:r>
              <a:rPr lang="hu-HU" dirty="0" err="1"/>
              <a:t>carbon</a:t>
            </a:r>
            <a:r>
              <a:rPr lang="hu-HU" dirty="0"/>
              <a:t> </a:t>
            </a:r>
            <a:r>
              <a:rPr lang="hu-HU" dirty="0" err="1"/>
              <a:t>footprints</a:t>
            </a:r>
            <a:r>
              <a:rPr lang="hu-HU" dirty="0"/>
              <a:t>.</a:t>
            </a:r>
          </a:p>
          <a:p>
            <a:r>
              <a:rPr lang="hu-HU" dirty="0"/>
              <a:t>Our </a:t>
            </a:r>
            <a:r>
              <a:rPr lang="hu-HU" dirty="0" err="1"/>
              <a:t>company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</a:t>
            </a:r>
            <a:r>
              <a:rPr lang="hu-HU" b="1" dirty="0" err="1"/>
              <a:t>adjustment</a:t>
            </a:r>
            <a:r>
              <a:rPr lang="hu-HU" dirty="0"/>
              <a:t> over </a:t>
            </a:r>
            <a:r>
              <a:rPr lang="hu-HU" i="1" dirty="0" err="1"/>
              <a:t>change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to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applications</a:t>
            </a:r>
            <a:r>
              <a:rPr lang="hu-HU" dirty="0"/>
              <a:t> and </a:t>
            </a:r>
            <a:r>
              <a:rPr lang="hu-HU" dirty="0" err="1"/>
              <a:t>we’re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in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provide</a:t>
            </a:r>
            <a:r>
              <a:rPr lang="hu-HU" dirty="0"/>
              <a:t> </a:t>
            </a:r>
            <a:r>
              <a:rPr lang="hu-HU" dirty="0" err="1"/>
              <a:t>challenges</a:t>
            </a:r>
            <a:r>
              <a:rPr lang="hu-HU" dirty="0"/>
              <a:t> over </a:t>
            </a:r>
            <a:r>
              <a:rPr lang="hu-HU" dirty="0" err="1"/>
              <a:t>expecting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from </a:t>
            </a:r>
            <a:r>
              <a:rPr lang="hu-HU" dirty="0" err="1"/>
              <a:t>around</a:t>
            </a:r>
            <a:r>
              <a:rPr lang="hu-HU" dirty="0"/>
              <a:t> the </a:t>
            </a:r>
            <a:r>
              <a:rPr lang="hu-HU" dirty="0" err="1"/>
              <a:t>world</a:t>
            </a:r>
            <a:r>
              <a:rPr lang="hu-HU" dirty="0"/>
              <a:t> with a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b="1" dirty="0" err="1"/>
              <a:t>future</a:t>
            </a:r>
            <a:r>
              <a:rPr lang="hu-HU" dirty="0"/>
              <a:t> in mind, </a:t>
            </a:r>
            <a:r>
              <a:rPr lang="hu-HU" dirty="0" err="1"/>
              <a:t>who</a:t>
            </a:r>
            <a:r>
              <a:rPr lang="hu-HU" dirty="0"/>
              <a:t> </a:t>
            </a:r>
            <a:r>
              <a:rPr lang="hu-HU" dirty="0" err="1"/>
              <a:t>share</a:t>
            </a:r>
            <a:r>
              <a:rPr lang="hu-HU" dirty="0"/>
              <a:t> the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b="1" dirty="0" err="1"/>
              <a:t>concerns</a:t>
            </a:r>
            <a:r>
              <a:rPr lang="hu-HU" dirty="0"/>
              <a:t> </a:t>
            </a:r>
            <a:r>
              <a:rPr lang="hu-HU" dirty="0" err="1"/>
              <a:t>regarding</a:t>
            </a:r>
            <a:r>
              <a:rPr lang="hu-HU" dirty="0"/>
              <a:t> the </a:t>
            </a:r>
            <a:r>
              <a:rPr lang="hu-HU" dirty="0" err="1"/>
              <a:t>matter</a:t>
            </a:r>
            <a:r>
              <a:rPr lang="hu-HU" dirty="0"/>
              <a:t>.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A9D75A-04C9-8E05-DC37-031749EC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2022. 05. 05.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4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A72E21-22B4-8623-5142-D18C6467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Social</a:t>
            </a:r>
            <a:r>
              <a:rPr lang="hu-HU" dirty="0"/>
              <a:t> </a:t>
            </a:r>
            <a:r>
              <a:rPr lang="hu-HU" dirty="0" err="1"/>
              <a:t>Impact</a:t>
            </a:r>
            <a:r>
              <a:rPr lang="hu-HU" dirty="0"/>
              <a:t> </a:t>
            </a:r>
            <a:r>
              <a:rPr lang="hu-HU" dirty="0" err="1"/>
              <a:t>strategy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6A3243-8BBF-C478-3597-C3CB64D2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Partnership</a:t>
            </a:r>
            <a:r>
              <a:rPr lang="hu-HU" b="1" dirty="0"/>
              <a:t> </a:t>
            </a:r>
            <a:r>
              <a:rPr lang="hu-HU" b="1" dirty="0" err="1"/>
              <a:t>rewards</a:t>
            </a:r>
            <a:r>
              <a:rPr lang="hu-HU" b="1" dirty="0"/>
              <a:t> </a:t>
            </a:r>
            <a:r>
              <a:rPr lang="hu-HU" dirty="0" err="1"/>
              <a:t>utilizing</a:t>
            </a:r>
            <a:r>
              <a:rPr lang="hu-HU" dirty="0"/>
              <a:t> </a:t>
            </a:r>
            <a:r>
              <a:rPr lang="hu-HU" dirty="0" err="1"/>
              <a:t>grocery</a:t>
            </a:r>
            <a:r>
              <a:rPr lang="hu-HU" dirty="0"/>
              <a:t> </a:t>
            </a:r>
            <a:r>
              <a:rPr lang="hu-HU" dirty="0" err="1"/>
              <a:t>stores</a:t>
            </a:r>
            <a:r>
              <a:rPr lang="hu-HU" dirty="0"/>
              <a:t> (</a:t>
            </a:r>
            <a:r>
              <a:rPr lang="hu-HU" dirty="0" err="1"/>
              <a:t>coupons</a:t>
            </a:r>
            <a:r>
              <a:rPr lang="hu-HU" dirty="0"/>
              <a:t>), and 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healthy</a:t>
            </a:r>
            <a:r>
              <a:rPr lang="hu-HU" dirty="0"/>
              <a:t> and </a:t>
            </a:r>
            <a:r>
              <a:rPr lang="hu-HU" dirty="0" err="1"/>
              <a:t>environmental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.</a:t>
            </a:r>
          </a:p>
          <a:p>
            <a:r>
              <a:rPr lang="hu-HU" dirty="0" err="1"/>
              <a:t>We</a:t>
            </a:r>
            <a:r>
              <a:rPr lang="hu-HU" dirty="0"/>
              <a:t> have </a:t>
            </a:r>
            <a:r>
              <a:rPr lang="hu-HU" b="1" dirty="0"/>
              <a:t>no</a:t>
            </a:r>
            <a:r>
              <a:rPr lang="hu-HU" dirty="0"/>
              <a:t> </a:t>
            </a:r>
            <a:r>
              <a:rPr lang="hu-HU" dirty="0" err="1"/>
              <a:t>expectations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merely</a:t>
            </a:r>
            <a:r>
              <a:rPr lang="hu-HU" dirty="0"/>
              <a:t> </a:t>
            </a:r>
            <a:r>
              <a:rPr lang="hu-HU" dirty="0" err="1"/>
              <a:t>provide</a:t>
            </a:r>
            <a:r>
              <a:rPr lang="hu-HU" dirty="0"/>
              <a:t> </a:t>
            </a:r>
            <a:r>
              <a:rPr lang="hu-HU" dirty="0" err="1"/>
              <a:t>challenges</a:t>
            </a:r>
            <a:r>
              <a:rPr lang="hu-HU" dirty="0"/>
              <a:t> and </a:t>
            </a:r>
            <a:r>
              <a:rPr lang="hu-HU" dirty="0" err="1"/>
              <a:t>rewards</a:t>
            </a:r>
            <a:r>
              <a:rPr lang="hu-HU" dirty="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4E235C-1552-4BEE-009E-C5DF1FB7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2022. 05. 05.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6E8E85-32B0-96AE-6E5F-11843AF1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you!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8F8ED-42C1-B20E-E3C5-26ECDF1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Isza</a:t>
            </a:r>
            <a:r>
              <a:rPr lang="hu-HU" dirty="0"/>
              <a:t> Csongor</a:t>
            </a:r>
          </a:p>
          <a:p>
            <a:r>
              <a:rPr lang="hu-HU" dirty="0"/>
              <a:t>Dósa Kleon</a:t>
            </a:r>
          </a:p>
          <a:p>
            <a:r>
              <a:rPr lang="hu-HU" dirty="0" err="1"/>
              <a:t>Huang</a:t>
            </a:r>
            <a:r>
              <a:rPr lang="hu-HU" dirty="0"/>
              <a:t> </a:t>
            </a:r>
            <a:r>
              <a:rPr lang="hu-HU" dirty="0" err="1"/>
              <a:t>Yu</a:t>
            </a:r>
            <a:endParaRPr lang="hu-HU" dirty="0"/>
          </a:p>
          <a:p>
            <a:r>
              <a:rPr lang="hu-HU"/>
              <a:t>Fábián Tímea </a:t>
            </a:r>
            <a:r>
              <a:rPr lang="hu-HU" dirty="0"/>
              <a:t>Nikolett</a:t>
            </a:r>
          </a:p>
          <a:p>
            <a:r>
              <a:rPr lang="hu-HU" dirty="0"/>
              <a:t>Bathó Borbála</a:t>
            </a:r>
          </a:p>
          <a:p>
            <a:r>
              <a:rPr lang="hu-HU" dirty="0"/>
              <a:t>Kovács Márton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FDD76F-CE42-1051-60D6-3BA55930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3DC00C9-4F95-417E-BC75-9AB88F3EB5E6}" type="datetime1">
              <a:rPr lang="hu-HU" smtClean="0"/>
              <a:t>2022. 05. 05.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879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0_TF56160789" id="{BB0F2CB6-EB6B-4B4F-902F-BC5253E073DA}" vid="{8BD6316C-6CB0-4ED3-ADEE-F4BB938ED12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AE40B47EDB6B7489E98C6E91078F06E" ma:contentTypeVersion="6" ma:contentTypeDescription="Új dokumentum létrehozása." ma:contentTypeScope="" ma:versionID="413f6ec37eb62b8833fea45662957257">
  <xsd:schema xmlns:xsd="http://www.w3.org/2001/XMLSchema" xmlns:xs="http://www.w3.org/2001/XMLSchema" xmlns:p="http://schemas.microsoft.com/office/2006/metadata/properties" xmlns:ns2="d378d2bd-c642-4e6f-880d-537ee7fe45d4" targetNamespace="http://schemas.microsoft.com/office/2006/metadata/properties" ma:root="true" ma:fieldsID="77d5b6efbd8d62915675b9948546de6b" ns2:_="">
    <xsd:import namespace="d378d2bd-c642-4e6f-880d-537ee7fe45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8d2bd-c642-4e6f-880d-537ee7fe4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790419-8DA2-4B8B-B982-CB0AF7D3E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78d2bd-c642-4e6f-880d-537ee7fe45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876B4C-CEAB-4E97-9E0A-C6B99D3A88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49E436-0800-4076-A9C2-40201915EB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{8F03CF1A-DCF7-407B-84EC-56813530159D}tf56160789_win32</Template>
  <TotalTime>61</TotalTime>
  <Words>152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1_RetrospectVTI</vt:lpstr>
      <vt:lpstr>miniPrint</vt:lpstr>
      <vt:lpstr>Problems        Solutions</vt:lpstr>
      <vt:lpstr>Competitors</vt:lpstr>
      <vt:lpstr>USP</vt:lpstr>
      <vt:lpstr>Social Impact strategy</vt:lpstr>
      <vt:lpstr>Thank you! Made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miniPrint</dc:title>
  <dc:creator>H6858</dc:creator>
  <cp:lastModifiedBy>tiniky@sulid.hu</cp:lastModifiedBy>
  <cp:revision>5</cp:revision>
  <dcterms:created xsi:type="dcterms:W3CDTF">2022-05-03T14:15:27Z</dcterms:created>
  <dcterms:modified xsi:type="dcterms:W3CDTF">2022-05-05T10:34:34Z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0x0101003AE40B47EDB6B7489E98C6E91078F06E</vt:lpwstr>
  </property>
</Properties>
</file>