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81DDAC-3020-4D10-BC15-AA904DEC1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A43D29F-AAAE-4601-B137-F3DD600B4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24C8F8-65F9-4F27-9F52-8A385890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7525-0C12-4B15-A6E3-2A72731745CF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74446B-2808-416A-88D5-E69B997B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D5B3B9-298A-464B-B9E0-E06F6747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18A-E6B9-4E2F-AEA1-337F80F088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680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0A109E-1B51-44C9-B9C4-C3F1FEC6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6750C6A-4610-4974-961B-E494CB3DD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A02F65-7E3D-4E69-B9AF-C1270599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7525-0C12-4B15-A6E3-2A72731745CF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107166-65A7-47B8-BF6F-20E1B58E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7AB024C-BBD8-44C0-BBF5-93294918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18A-E6B9-4E2F-AEA1-337F80F088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324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83467F1-D0DD-454B-A854-69F521F37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A98F023-4D79-4A17-97F1-8228E5526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03CBE3-B0DA-46E3-81F7-7F867046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7525-0C12-4B15-A6E3-2A72731745CF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75B028-96C2-4B1A-88B6-22E73DEE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412398-6423-416D-BB5D-3D1899DB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18A-E6B9-4E2F-AEA1-337F80F088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710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2179D7-1FD3-4C1E-9465-3B6D00AB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7CF8FF-4FB0-424E-AD1B-C79E0CC3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F6E0A8-AADA-47EE-96B4-FBB1EC97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7525-0C12-4B15-A6E3-2A72731745CF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461C9C-9381-4A49-AB7B-F075CFFD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A6C586-EBCF-455B-A2CE-0B986158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18A-E6B9-4E2F-AEA1-337F80F088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21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85EA13-B45D-4B40-8F40-6B84B963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96182D5-CA64-475F-81DE-F61C87307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ADD90A-28BA-4385-BF2E-0E0F6D88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7525-0C12-4B15-A6E3-2A72731745CF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8DF03E-64BE-44CD-B509-61B634B1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5FD92F-31E7-4827-8CEF-4025DCD3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18A-E6B9-4E2F-AEA1-337F80F088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28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CCF22F-851E-4664-945B-81683538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BA8519-9B6D-42F8-8555-37022FF6E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57BF65-40DE-4035-9B4F-7C6DAB82B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D0D8F1-2D22-48DF-9E90-4B7AB007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7525-0C12-4B15-A6E3-2A72731745CF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4DF08C5-B1B2-4E42-9C9A-8190D400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9A4E3F4-B613-437B-B161-E54AC5E0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18A-E6B9-4E2F-AEA1-337F80F088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230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006C38-206F-4095-A022-E4E83C98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F8E77CC-0114-4E1D-A7EB-D50AF7075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A9492A9-67CD-482D-9D79-571D99717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6E29BA8-906A-4FB9-B72F-9146132D1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9B70417-BB41-4C31-8BE1-94261AB11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E688731-9C4E-415F-92AC-29DD37F5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7525-0C12-4B15-A6E3-2A72731745CF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416943F-A017-4DFA-8578-9BC32600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B1D53DE-90D3-4994-8173-9F850F92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18A-E6B9-4E2F-AEA1-337F80F088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272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EEB383-667A-4DF7-9959-845435B7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E4B0FB7-7346-46DE-9489-51E6F5FC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7525-0C12-4B15-A6E3-2A72731745CF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56C435D-9D08-4EDC-BCC1-15D270BC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1205069-5DD0-43DC-8679-C90517A7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18A-E6B9-4E2F-AEA1-337F80F088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331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25D5D09-A5D3-44E2-AF8D-2A2C27CE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7525-0C12-4B15-A6E3-2A72731745CF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518B435-7642-4297-AC3D-664478B1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C822BC2-3375-4A9A-B460-D67B435F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18A-E6B9-4E2F-AEA1-337F80F088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378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B1FA3F-B396-41C9-BE0A-F0A7602B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D0221D-8D1D-4F86-9ECB-1AD62ABF8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53C5C0B-712D-40F4-8DE4-294D17A4B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572E227-A900-432E-ACAD-EC268841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7525-0C12-4B15-A6E3-2A72731745CF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2DA3A70-EEFF-4FAA-8831-B70A83D8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5C85884-04A8-460C-A8A6-154CC555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18A-E6B9-4E2F-AEA1-337F80F088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281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4C66DF-5226-4A38-923D-2E229B04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FB1739C-A802-4587-B17B-E16CED325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0CD41D8-C802-4A9C-A1A4-34EDBFBE3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B9F25F8-47FD-469D-AFA9-7284B89D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A7525-0C12-4B15-A6E3-2A72731745CF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D48D05-AC61-4EA2-82A4-265E6729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E6D5CA-5B3B-43FF-A24E-1C29D059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A18A-E6B9-4E2F-AEA1-337F80F088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42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31EA4B6-62F6-4DFE-AB4A-1D40E0F1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E13E38-04CB-4285-9CE5-A4289441D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11ADE3C-F4DB-4E88-AAA5-3465B6D79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7525-0C12-4B15-A6E3-2A72731745CF}" type="datetimeFigureOut">
              <a:rPr lang="hu-HU" smtClean="0"/>
              <a:t>2022. 02. 21.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932584-747F-4D1A-AAE3-F4F29A52B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A4BD83D-91C2-471D-B872-A09F47962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EA18A-E6B9-4E2F-AEA1-337F80F088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967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9E5933FE-2CF5-4656-BEBC-FC6DB1311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hu-HU" dirty="0"/>
              <a:t>3. Tervezős gyakorlat</a:t>
            </a:r>
          </a:p>
        </p:txBody>
      </p:sp>
    </p:spTree>
    <p:extLst>
      <p:ext uri="{BB962C8B-B14F-4D97-AF65-F5344CB8AC3E}">
        <p14:creationId xmlns:p14="http://schemas.microsoft.com/office/powerpoint/2010/main" val="381902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2565647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2. feladat: </a:t>
            </a:r>
            <a:br>
              <a:rPr lang="hu-HU" dirty="0"/>
            </a:br>
            <a:r>
              <a:rPr lang="hu-HU" sz="2200" dirty="0"/>
              <a:t>Prioritásos sor</a:t>
            </a:r>
            <a:br>
              <a:rPr lang="hu-HU" sz="2200" dirty="0"/>
            </a:br>
            <a:r>
              <a:rPr lang="hu-HU" sz="2200" dirty="0"/>
              <a:t>Készítsünk maximum prioritásos sor típust. Ennek elemei két mezőből állnak (prioritás (egész), adat (szöveg)). A sorból mindig a legnagyobb prioritású elemet vesszük ki (több legnagyobb esetén nem meghatározott, hogy melyiket).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72D2591-5B15-47A3-93D6-F73C3E6700D5}"/>
              </a:ext>
            </a:extLst>
          </p:cNvPr>
          <p:cNvSpPr txBox="1"/>
          <p:nvPr/>
        </p:nvSpPr>
        <p:spPr>
          <a:xfrm>
            <a:off x="838200" y="2597661"/>
            <a:ext cx="494486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hu-HU" sz="1600" b="1" dirty="0"/>
              <a:t>Rendezetlen sorozatot</a:t>
            </a:r>
            <a:r>
              <a:rPr lang="hu-HU" sz="1600" dirty="0"/>
              <a:t> használunk. Az elemeket folyamatosan helyezzük el a sorozatban. Nem tudjuk, melyik közülük a legnagyobb prioritású.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b="1" dirty="0" err="1"/>
              <a:t>SetEmpty</a:t>
            </a:r>
            <a:r>
              <a:rPr lang="hu-HU" sz="1600" dirty="0"/>
              <a:t> : üres sorozatot készít. </a:t>
            </a:r>
            <a:r>
              <a:rPr lang="hu-HU" sz="1600" dirty="0">
                <a:sym typeface="Symbol" panose="05050102010706020507" pitchFamily="18" charset="2"/>
              </a:rPr>
              <a:t></a:t>
            </a:r>
            <a:r>
              <a:rPr lang="hu-HU" sz="1600" dirty="0"/>
              <a:t>(1) (Habár nem tudjuk, hogy a </a:t>
            </a:r>
            <a:r>
              <a:rPr lang="hu-HU" sz="1600" dirty="0" err="1"/>
              <a:t>vector</a:t>
            </a:r>
            <a:r>
              <a:rPr lang="hu-HU" sz="1600" dirty="0"/>
              <a:t> </a:t>
            </a:r>
            <a:r>
              <a:rPr lang="hu-HU" sz="1600" dirty="0" err="1"/>
              <a:t>clear</a:t>
            </a:r>
            <a:r>
              <a:rPr lang="hu-HU" sz="1600" dirty="0"/>
              <a:t>() metódusa mit is csinál pontosan.)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b="1" dirty="0" err="1"/>
              <a:t>isEmpty</a:t>
            </a:r>
            <a:r>
              <a:rPr lang="hu-HU" sz="1600" b="1" dirty="0"/>
              <a:t>:</a:t>
            </a:r>
            <a:r>
              <a:rPr lang="hu-HU" sz="1600" dirty="0"/>
              <a:t> hosszból azonnal eldönthető. </a:t>
            </a:r>
            <a:r>
              <a:rPr lang="hu-HU" sz="1600" dirty="0">
                <a:sym typeface="Symbol" panose="05050102010706020507" pitchFamily="18" charset="2"/>
              </a:rPr>
              <a:t></a:t>
            </a:r>
            <a:r>
              <a:rPr lang="hu-HU" sz="1600" dirty="0"/>
              <a:t>(1)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b="1" dirty="0"/>
              <a:t>Add:</a:t>
            </a:r>
            <a:r>
              <a:rPr lang="hu-HU" sz="1600" dirty="0"/>
              <a:t> az új elemet a sorozat végéhez fűzzük. </a:t>
            </a:r>
            <a:r>
              <a:rPr lang="hu-HU" sz="1600" dirty="0">
                <a:sym typeface="Symbol" panose="05050102010706020507" pitchFamily="18" charset="2"/>
              </a:rPr>
              <a:t></a:t>
            </a:r>
            <a:r>
              <a:rPr lang="hu-HU" sz="1600" dirty="0"/>
              <a:t>(1)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b="1" dirty="0" err="1"/>
              <a:t>GetMax</a:t>
            </a:r>
            <a:r>
              <a:rPr lang="hu-HU" sz="1600" b="1" dirty="0"/>
              <a:t>:</a:t>
            </a:r>
            <a:r>
              <a:rPr lang="hu-HU" sz="1600" dirty="0"/>
              <a:t> ha nem üres s sor, a tanult maximum kiválasztás algoritmussal megkeressük az egyik legnagyobb prioritású elemet, és visszaadjuk. A sorozat nem változik. </a:t>
            </a:r>
            <a:r>
              <a:rPr lang="hu-HU" sz="1600" dirty="0">
                <a:sym typeface="Symbol" panose="05050102010706020507" pitchFamily="18" charset="2"/>
              </a:rPr>
              <a:t></a:t>
            </a:r>
            <a:r>
              <a:rPr lang="hu-HU" sz="1600" dirty="0"/>
              <a:t>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b="1" dirty="0" err="1"/>
              <a:t>RemMax</a:t>
            </a:r>
            <a:r>
              <a:rPr lang="hu-HU" sz="1600" b="1" dirty="0"/>
              <a:t>:</a:t>
            </a:r>
            <a:r>
              <a:rPr lang="hu-HU" sz="1600" dirty="0"/>
              <a:t> ha nem üres a sorozat, a tanult maximum kiválasztás algoritmussal megkeressük az egyik legnagyobb prioritású elemet, és kivesszük. </a:t>
            </a:r>
            <a:r>
              <a:rPr lang="hu-HU" sz="1600" dirty="0">
                <a:sym typeface="Symbol" panose="05050102010706020507" pitchFamily="18" charset="2"/>
              </a:rPr>
              <a:t></a:t>
            </a:r>
            <a:r>
              <a:rPr lang="hu-HU" sz="1600" dirty="0"/>
              <a:t>(n)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5F2B87E-A5B4-430D-B351-77AB3B89A3B1}"/>
              </a:ext>
            </a:extLst>
          </p:cNvPr>
          <p:cNvSpPr txBox="1"/>
          <p:nvPr/>
        </p:nvSpPr>
        <p:spPr>
          <a:xfrm>
            <a:off x="6658252" y="2597661"/>
            <a:ext cx="523782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hu-HU" sz="1600" b="1" dirty="0"/>
              <a:t>Rendezett sorozatot </a:t>
            </a:r>
            <a:r>
              <a:rPr lang="hu-HU" sz="1600" dirty="0"/>
              <a:t>használunk. A sorozatban az elemek prioritás szerint növekvő a sorrendben vannak.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b="1" dirty="0" err="1"/>
              <a:t>SetEmpty</a:t>
            </a:r>
            <a:r>
              <a:rPr lang="hu-HU" sz="1600" dirty="0"/>
              <a:t> : üres sorozatot készít. </a:t>
            </a:r>
            <a:r>
              <a:rPr lang="hu-HU" sz="1600" dirty="0">
                <a:sym typeface="Symbol" panose="05050102010706020507" pitchFamily="18" charset="2"/>
              </a:rPr>
              <a:t></a:t>
            </a:r>
            <a:r>
              <a:rPr lang="hu-HU" sz="1600" dirty="0"/>
              <a:t>(1) (Habár nem tudjuk, hogy a </a:t>
            </a:r>
            <a:r>
              <a:rPr lang="hu-HU" sz="1600" dirty="0" err="1"/>
              <a:t>vector</a:t>
            </a:r>
            <a:r>
              <a:rPr lang="hu-HU" sz="1600" dirty="0"/>
              <a:t> </a:t>
            </a:r>
            <a:r>
              <a:rPr lang="hu-HU" sz="1600" dirty="0" err="1"/>
              <a:t>clear</a:t>
            </a:r>
            <a:r>
              <a:rPr lang="hu-HU" sz="1600" dirty="0"/>
              <a:t>() metódusa mit is csinál pontosan.)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b="1" dirty="0" err="1"/>
              <a:t>isEmpty</a:t>
            </a:r>
            <a:r>
              <a:rPr lang="hu-HU" sz="1600" b="1" dirty="0"/>
              <a:t>:</a:t>
            </a:r>
            <a:r>
              <a:rPr lang="hu-HU" sz="1600" dirty="0"/>
              <a:t> hosszból azonnal eldönthető </a:t>
            </a:r>
            <a:r>
              <a:rPr lang="hu-HU" sz="1600" dirty="0">
                <a:sym typeface="Symbol" panose="05050102010706020507" pitchFamily="18" charset="2"/>
              </a:rPr>
              <a:t></a:t>
            </a:r>
            <a:r>
              <a:rPr lang="hu-HU" sz="1600" dirty="0"/>
              <a:t>(1)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b="1" dirty="0"/>
              <a:t>Add:</a:t>
            </a:r>
            <a:r>
              <a:rPr lang="hu-HU" sz="1600" dirty="0"/>
              <a:t> az új elemet betesszük a rendezettség szerinti helyére, amelyet lineáris kereséssel vagy kiválasztással kell megkeresnünk </a:t>
            </a:r>
            <a:r>
              <a:rPr lang="hu-HU" sz="1600" dirty="0">
                <a:sym typeface="Symbol" panose="05050102010706020507" pitchFamily="18" charset="2"/>
              </a:rPr>
              <a:t></a:t>
            </a:r>
            <a:r>
              <a:rPr lang="hu-HU" sz="1600" dirty="0"/>
              <a:t>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b="1" dirty="0" err="1"/>
              <a:t>GetMax</a:t>
            </a:r>
            <a:r>
              <a:rPr lang="hu-HU" sz="1600" b="1" dirty="0"/>
              <a:t>:</a:t>
            </a:r>
            <a:r>
              <a:rPr lang="hu-HU" sz="1600" dirty="0"/>
              <a:t> ha nem üres a sorozat, akkor a rendezettség miatt a sorozat utolsó eleme az egyik legnagyobb prioritású elem. A sorozat nem változik. </a:t>
            </a:r>
            <a:r>
              <a:rPr lang="hu-HU" sz="1600" dirty="0">
                <a:sym typeface="Symbol" panose="05050102010706020507" pitchFamily="18" charset="2"/>
              </a:rPr>
              <a:t></a:t>
            </a:r>
            <a:r>
              <a:rPr lang="hu-HU" sz="1600" dirty="0"/>
              <a:t>(1)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b="1" dirty="0" err="1"/>
              <a:t>RemMax</a:t>
            </a:r>
            <a:r>
              <a:rPr lang="hu-HU" sz="1600" b="1" dirty="0"/>
              <a:t>:</a:t>
            </a:r>
            <a:r>
              <a:rPr lang="hu-HU" sz="1600" dirty="0"/>
              <a:t> ha nem üres a sorozat, akkor a rendezettség miatt a sorozat utolsó eleme az egyik legnagyobb prioritású elem. Azt ki is kell vennünk a sorozatból. </a:t>
            </a:r>
            <a:r>
              <a:rPr lang="hu-HU" sz="1600" dirty="0">
                <a:sym typeface="Symbol" panose="05050102010706020507" pitchFamily="18" charset="2"/>
              </a:rPr>
              <a:t></a:t>
            </a:r>
            <a:r>
              <a:rPr lang="hu-HU" sz="16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63006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5"/>
            <a:ext cx="10515600" cy="736846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2. feladat: </a:t>
            </a:r>
            <a:endParaRPr lang="hu-HU" sz="220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E2D249F-E949-40E7-BB2F-3F42A93A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65321"/>
            <a:ext cx="6334957" cy="5470152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1B6FB324-2938-45FD-920F-8A7091C14F11}"/>
              </a:ext>
            </a:extLst>
          </p:cNvPr>
          <p:cNvSpPr/>
          <p:nvPr/>
        </p:nvSpPr>
        <p:spPr>
          <a:xfrm>
            <a:off x="4820575" y="1953087"/>
            <a:ext cx="665825" cy="230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2DD37DA7-27BD-42D2-91AF-FB368856A955}"/>
              </a:ext>
            </a:extLst>
          </p:cNvPr>
          <p:cNvSpPr/>
          <p:nvPr/>
        </p:nvSpPr>
        <p:spPr>
          <a:xfrm>
            <a:off x="3339852" y="2183907"/>
            <a:ext cx="3087581" cy="32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EF6C6B2-7BB0-4888-BA8D-AEA685785505}"/>
              </a:ext>
            </a:extLst>
          </p:cNvPr>
          <p:cNvSpPr/>
          <p:nvPr/>
        </p:nvSpPr>
        <p:spPr>
          <a:xfrm>
            <a:off x="5699464" y="4527612"/>
            <a:ext cx="727969" cy="213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2501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5"/>
            <a:ext cx="10515600" cy="736846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2. feladat: </a:t>
            </a:r>
            <a:endParaRPr lang="hu-HU" sz="220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E2D249F-E949-40E7-BB2F-3F42A93A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65321"/>
            <a:ext cx="6334957" cy="5470152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1B6FB324-2938-45FD-920F-8A7091C14F11}"/>
              </a:ext>
            </a:extLst>
          </p:cNvPr>
          <p:cNvSpPr/>
          <p:nvPr/>
        </p:nvSpPr>
        <p:spPr>
          <a:xfrm>
            <a:off x="4820575" y="1953087"/>
            <a:ext cx="665825" cy="230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EF6C6B2-7BB0-4888-BA8D-AEA685785505}"/>
              </a:ext>
            </a:extLst>
          </p:cNvPr>
          <p:cNvSpPr/>
          <p:nvPr/>
        </p:nvSpPr>
        <p:spPr>
          <a:xfrm>
            <a:off x="5699464" y="4527612"/>
            <a:ext cx="727969" cy="213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123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5"/>
            <a:ext cx="10515600" cy="736846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2. feladat: </a:t>
            </a:r>
            <a:endParaRPr lang="hu-HU" sz="220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E2D249F-E949-40E7-BB2F-3F42A93A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65321"/>
            <a:ext cx="6334957" cy="5470152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1B6FB324-2938-45FD-920F-8A7091C14F11}"/>
              </a:ext>
            </a:extLst>
          </p:cNvPr>
          <p:cNvSpPr/>
          <p:nvPr/>
        </p:nvSpPr>
        <p:spPr>
          <a:xfrm>
            <a:off x="4820575" y="1953087"/>
            <a:ext cx="665825" cy="230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EF6C6B2-7BB0-4888-BA8D-AEA685785505}"/>
              </a:ext>
            </a:extLst>
          </p:cNvPr>
          <p:cNvSpPr/>
          <p:nvPr/>
        </p:nvSpPr>
        <p:spPr>
          <a:xfrm>
            <a:off x="5699464" y="4527612"/>
            <a:ext cx="727969" cy="213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E79462E-2502-46B5-A222-3F38A9A955F2}"/>
              </a:ext>
            </a:extLst>
          </p:cNvPr>
          <p:cNvSpPr txBox="1"/>
          <p:nvPr/>
        </p:nvSpPr>
        <p:spPr>
          <a:xfrm>
            <a:off x="7412854" y="1136342"/>
            <a:ext cx="4208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</a:t>
            </a:r>
            <a:r>
              <a:rPr lang="hu-HU" dirty="0" err="1"/>
              <a:t>max</a:t>
            </a:r>
            <a:r>
              <a:rPr lang="hu-HU" dirty="0"/>
              <a:t>, </a:t>
            </a:r>
            <a:r>
              <a:rPr lang="hu-HU" dirty="0" err="1"/>
              <a:t>ind</a:t>
            </a:r>
            <a:r>
              <a:rPr lang="hu-HU" dirty="0"/>
              <a:t> := </a:t>
            </a:r>
            <a:r>
              <a:rPr lang="hu-HU" dirty="0" err="1"/>
              <a:t>MAX</a:t>
            </a:r>
            <a:r>
              <a:rPr lang="hu-HU" baseline="-25000" dirty="0" err="1"/>
              <a:t>i</a:t>
            </a:r>
            <a:r>
              <a:rPr lang="hu-HU" baseline="-25000" dirty="0"/>
              <a:t>=1..[</a:t>
            </a:r>
            <a:r>
              <a:rPr lang="hu-HU" baseline="-25000" dirty="0" err="1"/>
              <a:t>seq</a:t>
            </a:r>
            <a:r>
              <a:rPr lang="hu-HU" baseline="-25000" dirty="0"/>
              <a:t>|</a:t>
            </a:r>
            <a:r>
              <a:rPr lang="hu-HU" dirty="0"/>
              <a:t>(</a:t>
            </a:r>
            <a:r>
              <a:rPr lang="hu-HU" dirty="0" err="1"/>
              <a:t>seq</a:t>
            </a:r>
            <a:r>
              <a:rPr lang="hu-HU" dirty="0"/>
              <a:t>[i].</a:t>
            </a:r>
            <a:r>
              <a:rPr lang="hu-HU" dirty="0" err="1"/>
              <a:t>pr</a:t>
            </a:r>
            <a:r>
              <a:rPr lang="hu-HU" dirty="0"/>
              <a:t>) segédművelet specifikációja és algoritmusa: 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C996568-7F0D-4040-83AD-577CAB315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502" y="2183907"/>
            <a:ext cx="3866810" cy="143818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CD9F198-F626-40B3-9BCE-564861EB2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853" y="3746324"/>
            <a:ext cx="4061953" cy="197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0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5"/>
            <a:ext cx="10515600" cy="736846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2. feladat: </a:t>
            </a:r>
            <a:endParaRPr lang="hu-HU" sz="2200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1B6FB324-2938-45FD-920F-8A7091C14F11}"/>
              </a:ext>
            </a:extLst>
          </p:cNvPr>
          <p:cNvSpPr/>
          <p:nvPr/>
        </p:nvSpPr>
        <p:spPr>
          <a:xfrm>
            <a:off x="4820575" y="1953087"/>
            <a:ext cx="665825" cy="230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EF6C6B2-7BB0-4888-BA8D-AEA685785505}"/>
              </a:ext>
            </a:extLst>
          </p:cNvPr>
          <p:cNvSpPr/>
          <p:nvPr/>
        </p:nvSpPr>
        <p:spPr>
          <a:xfrm>
            <a:off x="5699464" y="4527612"/>
            <a:ext cx="727969" cy="213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CA7190A-E215-481B-9A87-774176C49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5321"/>
            <a:ext cx="5983860" cy="401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91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5"/>
            <a:ext cx="10515600" cy="736846"/>
          </a:xfrm>
        </p:spPr>
        <p:txBody>
          <a:bodyPr>
            <a:normAutofit/>
          </a:bodyPr>
          <a:lstStyle/>
          <a:p>
            <a:r>
              <a:rPr lang="hu-HU" i="1" dirty="0"/>
              <a:t>Prioritásos sor megvalósításának tesztelése</a:t>
            </a:r>
            <a:r>
              <a:rPr lang="hu-HU" b="1" dirty="0"/>
              <a:t>:</a:t>
            </a:r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1B6FB324-2938-45FD-920F-8A7091C14F11}"/>
              </a:ext>
            </a:extLst>
          </p:cNvPr>
          <p:cNvSpPr/>
          <p:nvPr/>
        </p:nvSpPr>
        <p:spPr>
          <a:xfrm>
            <a:off x="4820575" y="1953087"/>
            <a:ext cx="665825" cy="230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EF6C6B2-7BB0-4888-BA8D-AEA685785505}"/>
              </a:ext>
            </a:extLst>
          </p:cNvPr>
          <p:cNvSpPr/>
          <p:nvPr/>
        </p:nvSpPr>
        <p:spPr>
          <a:xfrm>
            <a:off x="5699464" y="4527612"/>
            <a:ext cx="727969" cy="213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7F5449E-E236-4D33-88FA-904E85284E4B}"/>
              </a:ext>
            </a:extLst>
          </p:cNvPr>
          <p:cNvSpPr txBox="1"/>
          <p:nvPr/>
        </p:nvSpPr>
        <p:spPr>
          <a:xfrm>
            <a:off x="932155" y="1145219"/>
            <a:ext cx="447434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Vegyük sorra, milyen tesztelést képzelnének el az egyes metódusokhoz (példákat a forráskódban lehet látni):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SetEmpty</a:t>
            </a:r>
            <a:r>
              <a:rPr lang="hu-HU" sz="1600" dirty="0"/>
              <a:t>() (végrehajtása után az </a:t>
            </a:r>
            <a:r>
              <a:rPr lang="hu-HU" sz="1600" dirty="0" err="1"/>
              <a:t>isEmpty</a:t>
            </a:r>
            <a:r>
              <a:rPr lang="hu-HU" sz="1600" dirty="0"/>
              <a:t>() igazat ad)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isEmpty</a:t>
            </a:r>
            <a:r>
              <a:rPr lang="hu-HU" sz="1600" dirty="0"/>
              <a:t>() (üres / nem üres állapotra kipróbáljuk)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600" dirty="0"/>
              <a:t>Add(</a:t>
            </a:r>
            <a:r>
              <a:rPr lang="hu-HU" sz="1600" dirty="0" err="1"/>
              <a:t>Item</a:t>
            </a:r>
            <a:r>
              <a:rPr lang="hu-HU" sz="1600" dirty="0"/>
              <a:t> e) (egymás után berakunk elemeket, majd ellenőrizzük az elhelyezésüket)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MaxSelect</a:t>
            </a:r>
            <a:r>
              <a:rPr lang="hu-HU" sz="1600" dirty="0"/>
              <a:t>() (</a:t>
            </a:r>
            <a:r>
              <a:rPr lang="hu-HU" sz="1600" dirty="0" err="1"/>
              <a:t>max</a:t>
            </a:r>
            <a:r>
              <a:rPr lang="hu-HU" sz="1600" dirty="0"/>
              <a:t> és az </a:t>
            </a:r>
            <a:r>
              <a:rPr lang="hu-HU" sz="1600" dirty="0" err="1"/>
              <a:t>ind</a:t>
            </a:r>
            <a:r>
              <a:rPr lang="hu-HU" sz="1600" dirty="0"/>
              <a:t> vizsgálandó)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GetMax</a:t>
            </a:r>
            <a:r>
              <a:rPr lang="hu-HU" sz="1600" dirty="0"/>
              <a:t>() (a </a:t>
            </a:r>
            <a:r>
              <a:rPr lang="hu-HU" sz="1600" dirty="0" err="1"/>
              <a:t>maxsearch</a:t>
            </a:r>
            <a:r>
              <a:rPr lang="hu-HU" sz="1600" dirty="0"/>
              <a:t>()-</a:t>
            </a:r>
            <a:r>
              <a:rPr lang="hu-HU" sz="1600" dirty="0" err="1"/>
              <a:t>höz</a:t>
            </a:r>
            <a:r>
              <a:rPr lang="hu-HU" sz="1600" dirty="0"/>
              <a:t> képest még a hibás esetet kell tesztelni)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RemMax</a:t>
            </a:r>
            <a:r>
              <a:rPr lang="hu-HU" sz="1600" dirty="0"/>
              <a:t>() (a </a:t>
            </a:r>
            <a:r>
              <a:rPr lang="hu-HU" sz="1600" dirty="0" err="1"/>
              <a:t>max</a:t>
            </a:r>
            <a:r>
              <a:rPr lang="hu-HU" sz="1600" dirty="0"/>
              <a:t>()-hoz képest még a tömb átrendeződését is ellenőrizzük)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572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5"/>
            <a:ext cx="10515600" cy="736846"/>
          </a:xfrm>
        </p:spPr>
        <p:txBody>
          <a:bodyPr>
            <a:normAutofit/>
          </a:bodyPr>
          <a:lstStyle/>
          <a:p>
            <a:r>
              <a:rPr lang="hu-HU" i="1" dirty="0"/>
              <a:t>Prioritásos sor megvalósításának tesztelése</a:t>
            </a:r>
            <a:r>
              <a:rPr lang="hu-HU" b="1" dirty="0"/>
              <a:t>:</a:t>
            </a:r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1B6FB324-2938-45FD-920F-8A7091C14F11}"/>
              </a:ext>
            </a:extLst>
          </p:cNvPr>
          <p:cNvSpPr/>
          <p:nvPr/>
        </p:nvSpPr>
        <p:spPr>
          <a:xfrm>
            <a:off x="4820575" y="1953087"/>
            <a:ext cx="665825" cy="230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EF6C6B2-7BB0-4888-BA8D-AEA685785505}"/>
              </a:ext>
            </a:extLst>
          </p:cNvPr>
          <p:cNvSpPr/>
          <p:nvPr/>
        </p:nvSpPr>
        <p:spPr>
          <a:xfrm>
            <a:off x="5699464" y="4527612"/>
            <a:ext cx="727969" cy="213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7F5449E-E236-4D33-88FA-904E85284E4B}"/>
              </a:ext>
            </a:extLst>
          </p:cNvPr>
          <p:cNvSpPr txBox="1"/>
          <p:nvPr/>
        </p:nvSpPr>
        <p:spPr>
          <a:xfrm>
            <a:off x="932155" y="1145219"/>
            <a:ext cx="447434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Vegyük sorra, milyen tesztelést képzelnének el az egyes metódusokhoz (példákat a forráskódban lehet látni):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SetEmpty</a:t>
            </a:r>
            <a:r>
              <a:rPr lang="hu-HU" sz="1600" dirty="0"/>
              <a:t>() (végrehajtása után az </a:t>
            </a:r>
            <a:r>
              <a:rPr lang="hu-HU" sz="1600" dirty="0" err="1"/>
              <a:t>isEmpty</a:t>
            </a:r>
            <a:r>
              <a:rPr lang="hu-HU" sz="1600" dirty="0"/>
              <a:t>() igazat ad)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isEmpty</a:t>
            </a:r>
            <a:r>
              <a:rPr lang="hu-HU" sz="1600" dirty="0"/>
              <a:t>() (üres / nem üres állapotra kipróbáljuk)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600" dirty="0"/>
              <a:t>Add(</a:t>
            </a:r>
            <a:r>
              <a:rPr lang="hu-HU" sz="1600" dirty="0" err="1"/>
              <a:t>Item</a:t>
            </a:r>
            <a:r>
              <a:rPr lang="hu-HU" sz="1600" dirty="0"/>
              <a:t> e) (egymás után berakunk elemeket, majd ellenőrizzük az elhelyezésüket)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MaxSelect</a:t>
            </a:r>
            <a:r>
              <a:rPr lang="hu-HU" sz="1600" dirty="0"/>
              <a:t>() (</a:t>
            </a:r>
            <a:r>
              <a:rPr lang="hu-HU" sz="1600" dirty="0" err="1"/>
              <a:t>max</a:t>
            </a:r>
            <a:r>
              <a:rPr lang="hu-HU" sz="1600" dirty="0"/>
              <a:t> és az </a:t>
            </a:r>
            <a:r>
              <a:rPr lang="hu-HU" sz="1600" dirty="0" err="1"/>
              <a:t>ind</a:t>
            </a:r>
            <a:r>
              <a:rPr lang="hu-HU" sz="1600" dirty="0"/>
              <a:t> vizsgálandó)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GetMax</a:t>
            </a:r>
            <a:r>
              <a:rPr lang="hu-HU" sz="1600" dirty="0"/>
              <a:t>() (a </a:t>
            </a:r>
            <a:r>
              <a:rPr lang="hu-HU" sz="1600" dirty="0" err="1"/>
              <a:t>maxsearch</a:t>
            </a:r>
            <a:r>
              <a:rPr lang="hu-HU" sz="1600" dirty="0"/>
              <a:t>()-</a:t>
            </a:r>
            <a:r>
              <a:rPr lang="hu-HU" sz="1600" dirty="0" err="1"/>
              <a:t>höz</a:t>
            </a:r>
            <a:r>
              <a:rPr lang="hu-HU" sz="1600" dirty="0"/>
              <a:t> képest még a hibás esetet kell tesztelni)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sz="1600" dirty="0" err="1"/>
              <a:t>RemMax</a:t>
            </a:r>
            <a:r>
              <a:rPr lang="hu-HU" sz="1600" dirty="0"/>
              <a:t>() (a </a:t>
            </a:r>
            <a:r>
              <a:rPr lang="hu-HU" sz="1600" dirty="0" err="1"/>
              <a:t>max</a:t>
            </a:r>
            <a:r>
              <a:rPr lang="hu-HU" sz="1600" dirty="0"/>
              <a:t>()-hoz képest még a tömb átrendeződését is ellenőrizzük)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514E437-97A6-4977-A703-EB233955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038688"/>
            <a:ext cx="6039693" cy="559195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1E6BB19-DE4D-424B-B5FB-666E2494D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965" y="4740676"/>
            <a:ext cx="2886478" cy="158137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FF640555-3917-464E-8694-976C203CE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922" y="4505848"/>
            <a:ext cx="1400370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04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9E5933FE-2CF5-4656-BEBC-FC6DB1311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hu-HU" sz="5400" dirty="0"/>
              <a:t>Köszönöm szépen a figyelmet!</a:t>
            </a:r>
          </a:p>
        </p:txBody>
      </p:sp>
    </p:spTree>
    <p:extLst>
      <p:ext uri="{BB962C8B-B14F-4D97-AF65-F5344CB8AC3E}">
        <p14:creationId xmlns:p14="http://schemas.microsoft.com/office/powerpoint/2010/main" val="169752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2565647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1. feladat: </a:t>
            </a:r>
            <a:br>
              <a:rPr lang="hu-HU" dirty="0"/>
            </a:br>
            <a:r>
              <a:rPr lang="hu-HU" sz="2200" dirty="0"/>
              <a:t>Asszociatív tömb</a:t>
            </a:r>
            <a:br>
              <a:rPr lang="hu-HU" sz="2200" dirty="0"/>
            </a:br>
            <a:r>
              <a:rPr lang="hu-HU" sz="2200" dirty="0"/>
              <a:t>Valósítsuk meg az asszociatív tömb típust típusát, amely olyan kulcs-adat párokat tároló gyűjteményt jellemez, amelyben kulcs alapján lehet visszakeresni az értékeket. A kulcs egy egész szám legyen, az adat pedig szöveg. Fontos, hogy a kulcs egyedi legyen.</a:t>
            </a:r>
          </a:p>
        </p:txBody>
      </p:sp>
    </p:spTree>
    <p:extLst>
      <p:ext uri="{BB962C8B-B14F-4D97-AF65-F5344CB8AC3E}">
        <p14:creationId xmlns:p14="http://schemas.microsoft.com/office/powerpoint/2010/main" val="339928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2565647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1. feladat: </a:t>
            </a:r>
            <a:br>
              <a:rPr lang="hu-HU" dirty="0"/>
            </a:br>
            <a:r>
              <a:rPr lang="hu-HU" sz="2200" dirty="0"/>
              <a:t>Asszociatív tömb</a:t>
            </a:r>
            <a:br>
              <a:rPr lang="hu-HU" sz="2200" dirty="0"/>
            </a:br>
            <a:r>
              <a:rPr lang="hu-HU" sz="2200" dirty="0"/>
              <a:t>Valósítsuk meg az asszociatív tömb típust típusát, amely olyan kulcs-adat párokat tároló gyűjteményt jellemez, amelyben kulcs alapján lehet visszakeresni az értékeket. A kulcs egy egész szám legyen, az adat pedig szöveg. Fontos, hogy a kulcs egyedi legyen.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5671FA67-E431-4549-9197-93A816C3B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6193"/>
            <a:ext cx="7187214" cy="401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7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2565647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1. feladat: </a:t>
            </a:r>
            <a:br>
              <a:rPr lang="hu-HU" dirty="0"/>
            </a:br>
            <a:r>
              <a:rPr lang="hu-HU" sz="2200" dirty="0"/>
              <a:t>Asszociatív tömb</a:t>
            </a:r>
            <a:br>
              <a:rPr lang="hu-HU" sz="2200" dirty="0"/>
            </a:br>
            <a:r>
              <a:rPr lang="hu-HU" sz="2200" dirty="0"/>
              <a:t>Valósítsuk meg az asszociatív tömb típust típusát, amely olyan kulcs-adat párokat tároló gyűjteményt jellemez, amelyben kulcs alapján lehet visszakeresni az értékeket. A kulcs egy egész szám legyen, az adat pedig szöveg. Fontos, hogy a kulcs egyedi legyen.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5671FA67-E431-4549-9197-93A816C3B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6193"/>
            <a:ext cx="7187214" cy="4016043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BDD344A0-32ED-4102-99FD-2E5E4AC1FB66}"/>
              </a:ext>
            </a:extLst>
          </p:cNvPr>
          <p:cNvSpPr txBox="1"/>
          <p:nvPr/>
        </p:nvSpPr>
        <p:spPr>
          <a:xfrm>
            <a:off x="8228859" y="3007609"/>
            <a:ext cx="373823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600" dirty="0"/>
              <a:t>A kulcs-adat párok tárolásához egy </a:t>
            </a:r>
            <a:r>
              <a:rPr lang="hu-HU" sz="1600" b="1" dirty="0"/>
              <a:t>rendezett sorozatot</a:t>
            </a:r>
            <a:r>
              <a:rPr lang="hu-HU" sz="1600" dirty="0"/>
              <a:t> fogunk használni. A sorozatban kulcs szerint szigorúan monoton növekvő sorrendben tároljuk az elemeket. Ekkor a kulcsok kereséséhez használhatjuk a logaritmikus keresést. Ha tömbben tárolnánk az elemeket, akkor beszúrásnál „helyet kell csinálni” az új elemnek: hátrébb kell csúsztatni az új elemnél nagyobb kulcsúakat; törlésnél pedig a keletkezett „lyukat” el kell tüntetni: előrébb kell csúsztatni a törlés pozíciója utáni elemeket.</a:t>
            </a:r>
          </a:p>
        </p:txBody>
      </p:sp>
    </p:spTree>
    <p:extLst>
      <p:ext uri="{BB962C8B-B14F-4D97-AF65-F5344CB8AC3E}">
        <p14:creationId xmlns:p14="http://schemas.microsoft.com/office/powerpoint/2010/main" val="144278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665825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/>
              <a:t>1. feladat: </a:t>
            </a:r>
            <a:endParaRPr lang="hu-HU" sz="220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1B94DC3-0518-47DF-A190-998C4EE3D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129" y="204337"/>
            <a:ext cx="5811061" cy="6449325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E20F8800-49EE-4F6A-B7C2-CAA7B87F68A8}"/>
              </a:ext>
            </a:extLst>
          </p:cNvPr>
          <p:cNvSpPr/>
          <p:nvPr/>
        </p:nvSpPr>
        <p:spPr>
          <a:xfrm>
            <a:off x="8735627" y="3053918"/>
            <a:ext cx="514905" cy="18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22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665825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/>
              <a:t>1. feladat: </a:t>
            </a:r>
            <a:endParaRPr lang="hu-HU" sz="2200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20F8800-49EE-4F6A-B7C2-CAA7B87F68A8}"/>
              </a:ext>
            </a:extLst>
          </p:cNvPr>
          <p:cNvSpPr/>
          <p:nvPr/>
        </p:nvSpPr>
        <p:spPr>
          <a:xfrm>
            <a:off x="8735627" y="3053918"/>
            <a:ext cx="514905" cy="18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DE0C820-43CD-479D-BBFD-19DF8D2C2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1394"/>
            <a:ext cx="7036293" cy="463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8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665825"/>
          </a:xfrm>
        </p:spPr>
        <p:txBody>
          <a:bodyPr>
            <a:normAutofit fontScale="90000"/>
          </a:bodyPr>
          <a:lstStyle/>
          <a:p>
            <a:pPr lvl="0"/>
            <a:r>
              <a:rPr lang="hu-HU" dirty="0"/>
              <a:t>1. feladat: </a:t>
            </a:r>
            <a:endParaRPr lang="hu-HU" sz="2200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20F8800-49EE-4F6A-B7C2-CAA7B87F68A8}"/>
              </a:ext>
            </a:extLst>
          </p:cNvPr>
          <p:cNvSpPr/>
          <p:nvPr/>
        </p:nvSpPr>
        <p:spPr>
          <a:xfrm>
            <a:off x="8735627" y="3053918"/>
            <a:ext cx="514905" cy="186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88B09CD-8916-402B-98D1-C8AD5553D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94299"/>
            <a:ext cx="7293747" cy="41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3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2565647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2. feladat: </a:t>
            </a:r>
            <a:br>
              <a:rPr lang="hu-HU" dirty="0"/>
            </a:br>
            <a:r>
              <a:rPr lang="hu-HU" sz="2200" dirty="0"/>
              <a:t>Prioritásos sor</a:t>
            </a:r>
            <a:br>
              <a:rPr lang="hu-HU" sz="2200" dirty="0"/>
            </a:br>
            <a:r>
              <a:rPr lang="hu-HU" sz="2200" dirty="0"/>
              <a:t>Készítsünk maximum prioritásos sor típust. Ennek elemei két mezőből állnak (prioritás (egész), adat (szöveg)). A sorból mindig a legnagyobb prioritású elemet vesszük ki (több legnagyobb esetén nem meghatározott, hogy melyiket).</a:t>
            </a:r>
          </a:p>
        </p:txBody>
      </p:sp>
    </p:spTree>
    <p:extLst>
      <p:ext uri="{BB962C8B-B14F-4D97-AF65-F5344CB8AC3E}">
        <p14:creationId xmlns:p14="http://schemas.microsoft.com/office/powerpoint/2010/main" val="42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474"/>
            <a:ext cx="10515600" cy="2565647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2. feladat: </a:t>
            </a:r>
            <a:br>
              <a:rPr lang="hu-HU" dirty="0"/>
            </a:br>
            <a:r>
              <a:rPr lang="hu-HU" sz="2200" dirty="0"/>
              <a:t>Prioritásos sor</a:t>
            </a:r>
            <a:br>
              <a:rPr lang="hu-HU" sz="2200" dirty="0"/>
            </a:br>
            <a:r>
              <a:rPr lang="hu-HU" sz="2200" dirty="0"/>
              <a:t>Készítsünk maximum prioritásos sor típust. Ennek elemei két mezőből állnak (prioritás (egész), adat (szöveg)). A sorból mindig a legnagyobb prioritású elemet vesszük ki (több legnagyobb esetén nem meghatározott, hogy melyiket).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76278CB-76F3-4937-9AA8-2EAAABEA9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9210"/>
            <a:ext cx="6690064" cy="389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0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6E274A72940A1B4A8B3393EAB8D61735" ma:contentTypeVersion="5" ma:contentTypeDescription="Új dokumentum létrehozása." ma:contentTypeScope="" ma:versionID="a3fef16804fd343dbcd96058969dfbd6">
  <xsd:schema xmlns:xsd="http://www.w3.org/2001/XMLSchema" xmlns:xs="http://www.w3.org/2001/XMLSchema" xmlns:p="http://schemas.microsoft.com/office/2006/metadata/properties" xmlns:ns2="2802c78d-21c3-4a7b-93dc-c553f079c494" targetNamespace="http://schemas.microsoft.com/office/2006/metadata/properties" ma:root="true" ma:fieldsID="ea5cc272044b799c90ca4410078ee699" ns2:_="">
    <xsd:import namespace="2802c78d-21c3-4a7b-93dc-c553f079c4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2c78d-21c3-4a7b-93dc-c553f079c4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700FDC-5793-499F-BADE-9277AF61745C}"/>
</file>

<file path=customXml/itemProps2.xml><?xml version="1.0" encoding="utf-8"?>
<ds:datastoreItem xmlns:ds="http://schemas.openxmlformats.org/officeDocument/2006/customXml" ds:itemID="{4D9E376B-F0C6-457A-B729-D04987B18593}"/>
</file>

<file path=customXml/itemProps3.xml><?xml version="1.0" encoding="utf-8"?>
<ds:datastoreItem xmlns:ds="http://schemas.openxmlformats.org/officeDocument/2006/customXml" ds:itemID="{DFF9B73A-6CC1-412F-8655-181BDCD99DC4}"/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896</Words>
  <Application>Microsoft Office PowerPoint</Application>
  <PresentationFormat>Szélesvásznú</PresentationFormat>
  <Paragraphs>45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Office-téma</vt:lpstr>
      <vt:lpstr>3. Tervezős gyakorlat</vt:lpstr>
      <vt:lpstr>1. feladat:  Asszociatív tömb Valósítsuk meg az asszociatív tömb típust típusát, amely olyan kulcs-adat párokat tároló gyűjteményt jellemez, amelyben kulcs alapján lehet visszakeresni az értékeket. A kulcs egy egész szám legyen, az adat pedig szöveg. Fontos, hogy a kulcs egyedi legyen.</vt:lpstr>
      <vt:lpstr>1. feladat:  Asszociatív tömb Valósítsuk meg az asszociatív tömb típust típusát, amely olyan kulcs-adat párokat tároló gyűjteményt jellemez, amelyben kulcs alapján lehet visszakeresni az értékeket. A kulcs egy egész szám legyen, az adat pedig szöveg. Fontos, hogy a kulcs egyedi legyen.</vt:lpstr>
      <vt:lpstr>1. feladat:  Asszociatív tömb Valósítsuk meg az asszociatív tömb típust típusát, amely olyan kulcs-adat párokat tároló gyűjteményt jellemez, amelyben kulcs alapján lehet visszakeresni az értékeket. A kulcs egy egész szám legyen, az adat pedig szöveg. Fontos, hogy a kulcs egyedi legyen.</vt:lpstr>
      <vt:lpstr>1. feladat: </vt:lpstr>
      <vt:lpstr>1. feladat: </vt:lpstr>
      <vt:lpstr>1. feladat: </vt:lpstr>
      <vt:lpstr>2. feladat:  Prioritásos sor Készítsünk maximum prioritásos sor típust. Ennek elemei két mezőből állnak (prioritás (egész), adat (szöveg)). A sorból mindig a legnagyobb prioritású elemet vesszük ki (több legnagyobb esetén nem meghatározott, hogy melyiket).</vt:lpstr>
      <vt:lpstr>2. feladat:  Prioritásos sor Készítsünk maximum prioritásos sor típust. Ennek elemei két mezőből állnak (prioritás (egész), adat (szöveg)). A sorból mindig a legnagyobb prioritású elemet vesszük ki (több legnagyobb esetén nem meghatározott, hogy melyiket).</vt:lpstr>
      <vt:lpstr>2. feladat:  Prioritásos sor Készítsünk maximum prioritásos sor típust. Ennek elemei két mezőből állnak (prioritás (egész), adat (szöveg)). A sorból mindig a legnagyobb prioritású elemet vesszük ki (több legnagyobb esetén nem meghatározott, hogy melyiket).</vt:lpstr>
      <vt:lpstr>2. feladat: </vt:lpstr>
      <vt:lpstr>2. feladat: </vt:lpstr>
      <vt:lpstr>2. feladat: </vt:lpstr>
      <vt:lpstr>2. feladat: </vt:lpstr>
      <vt:lpstr>Prioritásos sor megvalósításának tesztelése:</vt:lpstr>
      <vt:lpstr>Prioritásos sor megvalósításának tesztelése:</vt:lpstr>
      <vt:lpstr>Köszönöm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Tervezős gyakorlat</dc:title>
  <dc:creator>Dao Balance</dc:creator>
  <cp:lastModifiedBy>Dao Balance</cp:lastModifiedBy>
  <cp:revision>17</cp:revision>
  <dcterms:created xsi:type="dcterms:W3CDTF">2022-02-21T11:12:06Z</dcterms:created>
  <dcterms:modified xsi:type="dcterms:W3CDTF">2022-02-21T11:56:56Z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0x0101006E274A72940A1B4A8B3393EAB8D61735</vt:lpwstr>
  </property>
</Properties>
</file>