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2" r:id="rId6"/>
    <p:sldId id="263" r:id="rId7"/>
    <p:sldId id="259" r:id="rId8"/>
    <p:sldId id="260" r:id="rId9"/>
    <p:sldId id="265" r:id="rId10"/>
    <p:sldId id="261" r:id="rId11"/>
    <p:sldId id="264" r:id="rId1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ius Petter Mellbye" initials="TPM" lastIdx="4" clrIdx="0">
    <p:extLst>
      <p:ext uri="{19B8F6BF-5375-455C-9EA6-DF929625EA0E}">
        <p15:presenceInfo xmlns:p15="http://schemas.microsoft.com/office/powerpoint/2012/main" userId="S::tiniuspm@ntnu.no::900ec4ec-f546-4e30-b5ab-98e6f4caa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4721"/>
  </p:normalViewPr>
  <p:slideViewPr>
    <p:cSldViewPr snapToGrid="0" snapToObjects="1">
      <p:cViewPr varScale="1">
        <p:scale>
          <a:sx n="159" d="100"/>
          <a:sy n="159" d="100"/>
        </p:scale>
        <p:origin x="192" y="1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7:46:26.598" idx="2">
    <p:pos x="3412" y="624"/>
    <p:text>Tinius tar dette</p:text>
    <p:extLst>
      <p:ext uri="{C676402C-5697-4E1C-873F-D02D1690AC5C}">
        <p15:threadingInfo xmlns:p15="http://schemas.microsoft.com/office/powerpoint/2012/main" timeZoneBias="-60"/>
      </p:ext>
    </p:extLst>
  </p:cm>
  <p:cm authorId="1" dt="2021-03-11T17:46:40.956" idx="3">
    <p:pos x="2112" y="2052"/>
    <p:text>En tar dette</p:text>
    <p:extLst>
      <p:ext uri="{C676402C-5697-4E1C-873F-D02D1690AC5C}">
        <p15:threadingInfo xmlns:p15="http://schemas.microsoft.com/office/powerpoint/2012/main" timeZoneBias="-60"/>
      </p:ext>
    </p:extLst>
  </p:cm>
  <p:cm authorId="1" dt="2021-03-11T17:47:02.228" idx="4">
    <p:pos x="2854" y="1476"/>
    <p:text>En annen tar dette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2:54:21.780" idx="1">
    <p:pos x="2839" y="769"/>
    <p:text>Change this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D1B3E-2479-1A42-AFB4-0C2D14A3A7BC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CA07-BE1F-274E-8706-171B5A7EC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0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 put forth definitions and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0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class illustrates a desire to be relevant and applied, proven from the Python/ R ratio in the projects.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8CA07-BE1F-274E-8706-171B5A7EC95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7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396CC1AA-3F0C-9740-8F96-A6DA4BC5D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Undertittel 2">
            <a:extLst>
              <a:ext uri="{FF2B5EF4-FFF2-40B4-BE49-F238E27FC236}">
                <a16:creationId xmlns:a16="http://schemas.microsoft.com/office/drawing/2014/main" id="{7AA22A1F-3AFF-0349-B0A1-DECD5A146FD3}"/>
              </a:ext>
            </a:extLst>
          </p:cNvPr>
          <p:cNvSpPr txBox="1">
            <a:spLocks/>
          </p:cNvSpPr>
          <p:nvPr/>
        </p:nvSpPr>
        <p:spPr>
          <a:xfrm>
            <a:off x="1267186" y="1744145"/>
            <a:ext cx="4621292" cy="48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Iain Carmichael &amp; J. S. Marron</a:t>
            </a:r>
            <a:endParaRPr lang="nb-NO" sz="1800" dirty="0"/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893A0FD7-4009-A741-A730-AB52F2BEBC6D}"/>
              </a:ext>
            </a:extLst>
          </p:cNvPr>
          <p:cNvSpPr txBox="1">
            <a:spLocks/>
          </p:cNvSpPr>
          <p:nvPr/>
        </p:nvSpPr>
        <p:spPr>
          <a:xfrm>
            <a:off x="1267185" y="1100410"/>
            <a:ext cx="7772400" cy="17543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b-NO" sz="2800"/>
              <a:t>Data science vs. statistics: two cultures?</a:t>
            </a:r>
            <a:br>
              <a:rPr lang="nb-NO" sz="4000"/>
            </a:b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59C0AD-3D7D-D84D-9D1C-FA28CB8F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education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3C9FC7-4431-1342-801F-C4E50CF7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350169"/>
            <a:ext cx="7681516" cy="3465766"/>
          </a:xfrm>
        </p:spPr>
        <p:txBody>
          <a:bodyPr/>
          <a:lstStyle/>
          <a:p>
            <a:r>
              <a:rPr lang="en-GB" dirty="0"/>
              <a:t>The future of education in statistics</a:t>
            </a:r>
          </a:p>
        </p:txBody>
      </p:sp>
    </p:spTree>
    <p:extLst>
      <p:ext uri="{BB962C8B-B14F-4D97-AF65-F5344CB8AC3E}">
        <p14:creationId xmlns:p14="http://schemas.microsoft.com/office/powerpoint/2010/main" val="332357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FD2761-8C0A-8A46-955A-778A8CBD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opinions (maybe skip)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E36304-E62C-6A47-8A45-69141008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5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</a:t>
            </a:r>
          </a:p>
          <a:p>
            <a:r>
              <a:rPr lang="nb-NO" dirty="0"/>
              <a:t>The stand </a:t>
            </a:r>
            <a:r>
              <a:rPr lang="nb-NO" dirty="0" err="1"/>
              <a:t>taken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article</a:t>
            </a:r>
            <a:endParaRPr lang="nb-NO" dirty="0"/>
          </a:p>
          <a:p>
            <a:r>
              <a:rPr lang="nb-NO" dirty="0" err="1"/>
              <a:t>Critiques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/>
              <a:t>statistics</a:t>
            </a:r>
            <a:endParaRPr lang="nb-NO" dirty="0"/>
          </a:p>
          <a:p>
            <a:r>
              <a:rPr lang="nb-NO" dirty="0" err="1"/>
              <a:t>What</a:t>
            </a:r>
            <a:r>
              <a:rPr lang="nb-NO" dirty="0"/>
              <a:t> is Data Science?</a:t>
            </a:r>
          </a:p>
          <a:p>
            <a:r>
              <a:rPr lang="nb-NO" dirty="0" err="1"/>
              <a:t>Principle</a:t>
            </a:r>
            <a:r>
              <a:rPr lang="nb-NO" dirty="0"/>
              <a:t> </a:t>
            </a:r>
            <a:r>
              <a:rPr lang="nb-NO" dirty="0" err="1"/>
              <a:t>components</a:t>
            </a:r>
            <a:r>
              <a:rPr lang="nb-NO" dirty="0"/>
              <a:t> </a:t>
            </a:r>
          </a:p>
          <a:p>
            <a:r>
              <a:rPr lang="nb-NO" dirty="0" err="1"/>
              <a:t>Going</a:t>
            </a:r>
            <a:r>
              <a:rPr lang="nb-NO" dirty="0"/>
              <a:t> forward</a:t>
            </a:r>
          </a:p>
          <a:p>
            <a:r>
              <a:rPr lang="nb-NO" dirty="0" err="1"/>
              <a:t>Conclusion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7307D-2648-8149-B8D0-4E32DA68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terminology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8A3662-FEDF-E14F-A39B-82F32839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GB" dirty="0"/>
              <a:t>Greater statistics</a:t>
            </a:r>
          </a:p>
          <a:p>
            <a:pPr marL="400050"/>
            <a:r>
              <a:rPr lang="en-GB" dirty="0"/>
              <a:t>Lesser statistics</a:t>
            </a:r>
          </a:p>
          <a:p>
            <a:pPr marL="800100" lvl="1"/>
            <a:r>
              <a:rPr lang="en-GB" dirty="0"/>
              <a:t>View of the general public</a:t>
            </a:r>
          </a:p>
          <a:p>
            <a:pPr marL="800100" lvl="1"/>
            <a:r>
              <a:rPr lang="en-GB" dirty="0"/>
              <a:t>Position in the article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1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BA0A88-4044-AA48-A668-FA46B146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stand taken in the article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82F685-1DC3-7A45-BD42-2E9B4002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“…providing value to society by broadening the discipline in technical ways”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1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7E2ABB-E7D1-4248-8F72-0F790F1F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2F24E9-72F1-C448-8D35-03FBBF3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Quotes here</a:t>
            </a:r>
          </a:p>
        </p:txBody>
      </p:sp>
    </p:spTree>
    <p:extLst>
      <p:ext uri="{BB962C8B-B14F-4D97-AF65-F5344CB8AC3E}">
        <p14:creationId xmlns:p14="http://schemas.microsoft.com/office/powerpoint/2010/main" val="257272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CAE4DC-4CDC-B246-A010-11A6536D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1200329"/>
          </a:xfrm>
        </p:spPr>
        <p:txBody>
          <a:bodyPr/>
          <a:lstStyle/>
          <a:p>
            <a:r>
              <a:rPr lang="en-GB" dirty="0"/>
              <a:t>The principal components </a:t>
            </a:r>
            <a:br>
              <a:rPr lang="en-GB" dirty="0"/>
            </a:br>
            <a:r>
              <a:rPr lang="en-GB" dirty="0"/>
              <a:t>of data science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81DAEF-EA91-CB40-961D-FBEC6AC0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707356"/>
            <a:ext cx="7681516" cy="3108579"/>
          </a:xfrm>
        </p:spPr>
        <p:txBody>
          <a:bodyPr/>
          <a:lstStyle/>
          <a:p>
            <a:r>
              <a:rPr lang="en-GB" dirty="0"/>
              <a:t>3.1</a:t>
            </a:r>
          </a:p>
          <a:p>
            <a:r>
              <a:rPr lang="en-GB" dirty="0"/>
              <a:t>3.2</a:t>
            </a:r>
          </a:p>
          <a:p>
            <a:r>
              <a:rPr lang="en-GB" dirty="0"/>
              <a:t>3.3</a:t>
            </a:r>
          </a:p>
          <a:p>
            <a:r>
              <a:rPr lang="en-GB" dirty="0"/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194637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C57CC3-33AC-3C42-9EDB-BB7F0B7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/>
          <a:lstStyle/>
          <a:p>
            <a:r>
              <a:rPr lang="en-GB" dirty="0"/>
              <a:t>Critiques of statistics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162D15-FCDD-2143-9FD7-3F7D1AE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fact that data science exists as a field is a colossal failure of statistics”</a:t>
            </a:r>
          </a:p>
        </p:txBody>
      </p:sp>
    </p:spTree>
    <p:extLst>
      <p:ext uri="{BB962C8B-B14F-4D97-AF65-F5344CB8AC3E}">
        <p14:creationId xmlns:p14="http://schemas.microsoft.com/office/powerpoint/2010/main" val="65839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F9F51-2CE7-6F43-B3E9-4A39DB10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FF7198-7D06-1742-A58D-26933C53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1178719"/>
            <a:ext cx="7681516" cy="3637216"/>
          </a:xfrm>
        </p:spPr>
        <p:txBody>
          <a:bodyPr/>
          <a:lstStyle/>
          <a:p>
            <a:r>
              <a:rPr lang="en-GB" dirty="0"/>
              <a:t>“Get statistics back up”</a:t>
            </a:r>
          </a:p>
          <a:p>
            <a:r>
              <a:rPr lang="en-GB" dirty="0"/>
              <a:t>A general response here before going explicitly into the two subsections </a:t>
            </a:r>
          </a:p>
        </p:txBody>
      </p:sp>
    </p:spTree>
    <p:extLst>
      <p:ext uri="{BB962C8B-B14F-4D97-AF65-F5344CB8AC3E}">
        <p14:creationId xmlns:p14="http://schemas.microsoft.com/office/powerpoint/2010/main" val="3762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4753E3-55A4-5C44-AB07-E72781AC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research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E70A85-84F5-D74E-AB20-2F8C8A50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58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185</Words>
  <Application>Microsoft Macintosh PowerPoint</Application>
  <PresentationFormat>Skjermfremvisning (16:9)</PresentationFormat>
  <Paragraphs>39</Paragraphs>
  <Slides>11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Office-tema</vt:lpstr>
      <vt:lpstr>PowerPoint-presentasjon</vt:lpstr>
      <vt:lpstr>Overview</vt:lpstr>
      <vt:lpstr>Definitions and terminology </vt:lpstr>
      <vt:lpstr>The stand taken in the article</vt:lpstr>
      <vt:lpstr>What is data science?</vt:lpstr>
      <vt:lpstr>The principal components  of data science</vt:lpstr>
      <vt:lpstr>Critiques of statistics</vt:lpstr>
      <vt:lpstr>Going forward</vt:lpstr>
      <vt:lpstr>For research</vt:lpstr>
      <vt:lpstr>For education</vt:lpstr>
      <vt:lpstr>Our opinions (maybe skip)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Tinius Petter Mellbye</cp:lastModifiedBy>
  <cp:revision>124</cp:revision>
  <dcterms:created xsi:type="dcterms:W3CDTF">2013-06-10T16:56:09Z</dcterms:created>
  <dcterms:modified xsi:type="dcterms:W3CDTF">2021-03-11T17:19:49Z</dcterms:modified>
</cp:coreProperties>
</file>