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5" autoAdjust="0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616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6000" y="205979"/>
            <a:ext cx="54610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4815936"/>
            <a:ext cx="640523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901B6BB6-8BBC-1049-9603-B959ED93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646331"/>
          </a:xfrm>
        </p:spPr>
        <p:txBody>
          <a:bodyPr wrap="square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E1E3CEDE-1D85-F54C-B415-CE6111D3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943896"/>
            <a:ext cx="7681516" cy="3872039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7940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57940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95551" y="205979"/>
            <a:ext cx="7407404" cy="857250"/>
          </a:xfrm>
        </p:spPr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114712" y="1200151"/>
            <a:ext cx="3667845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5305712" y="1200151"/>
            <a:ext cx="367394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ED2407D1-9E90-B646-AC07-64435B0C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6" y="243149"/>
            <a:ext cx="7934515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F513A91B-9541-CB45-883E-EB0DF731F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986" y="1481512"/>
            <a:ext cx="386060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E5978D19-AB9B-3A44-BB7D-DD6C9866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28959" y="1001692"/>
            <a:ext cx="3932542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5" name="Plassholder for innhold 5">
            <a:extLst>
              <a:ext uri="{FF2B5EF4-FFF2-40B4-BE49-F238E27FC236}">
                <a16:creationId xmlns:a16="http://schemas.microsoft.com/office/drawing/2014/main" id="{D7B07B29-56C8-8C42-B377-AD090B6F0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28959" y="1481512"/>
            <a:ext cx="393254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6" name="Plassholder for tekst 4">
            <a:extLst>
              <a:ext uri="{FF2B5EF4-FFF2-40B4-BE49-F238E27FC236}">
                <a16:creationId xmlns:a16="http://schemas.microsoft.com/office/drawing/2014/main" id="{5747F546-7ECB-4D49-8CEC-C64012DAB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6986" y="1001691"/>
            <a:ext cx="3862118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2464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4142491" y="204788"/>
            <a:ext cx="4765084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68298" y="205979"/>
            <a:ext cx="7882412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68298" y="963561"/>
            <a:ext cx="7882412" cy="397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5" name="Bilde 4" descr="stripe_16_9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56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Sylinder 4">
            <a:extLst>
              <a:ext uri="{FF2B5EF4-FFF2-40B4-BE49-F238E27FC236}">
                <a16:creationId xmlns:a16="http://schemas.microsoft.com/office/drawing/2014/main" id="{28EBE995-8275-F44D-B574-C93027EC9028}"/>
              </a:ext>
            </a:extLst>
          </p:cNvPr>
          <p:cNvSpPr txBox="1"/>
          <p:nvPr/>
        </p:nvSpPr>
        <p:spPr>
          <a:xfrm rot="16200000">
            <a:off x="-1344184" y="2874987"/>
            <a:ext cx="3296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>
                <a:solidFill>
                  <a:schemeClr val="bg1"/>
                </a:solidFill>
              </a:rPr>
              <a:t>Norwegian </a:t>
            </a:r>
            <a:r>
              <a:rPr lang="nb-NO" sz="1100" dirty="0" err="1">
                <a:solidFill>
                  <a:schemeClr val="bg1"/>
                </a:solidFill>
              </a:rPr>
              <a:t>University</a:t>
            </a:r>
            <a:r>
              <a:rPr lang="nb-NO" sz="1100" dirty="0">
                <a:solidFill>
                  <a:schemeClr val="bg1"/>
                </a:solidFill>
              </a:rPr>
              <a:t> </a:t>
            </a:r>
            <a:r>
              <a:rPr lang="nb-NO" sz="1100" dirty="0" err="1">
                <a:solidFill>
                  <a:schemeClr val="bg1"/>
                </a:solidFill>
              </a:rPr>
              <a:t>of</a:t>
            </a:r>
            <a:r>
              <a:rPr lang="nb-NO" sz="1100" dirty="0">
                <a:solidFill>
                  <a:schemeClr val="bg1"/>
                </a:solidFill>
              </a:rPr>
              <a:t> Science and Technology</a:t>
            </a:r>
          </a:p>
        </p:txBody>
      </p:sp>
      <p:sp>
        <p:nvSpPr>
          <p:cNvPr id="6" name="Undertittel 5">
            <a:extLst>
              <a:ext uri="{FF2B5EF4-FFF2-40B4-BE49-F238E27FC236}">
                <a16:creationId xmlns:a16="http://schemas.microsoft.com/office/drawing/2014/main" id="{396CC1AA-3F0C-9740-8F96-A6DA4BC5D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Undertittel 2">
            <a:extLst>
              <a:ext uri="{FF2B5EF4-FFF2-40B4-BE49-F238E27FC236}">
                <a16:creationId xmlns:a16="http://schemas.microsoft.com/office/drawing/2014/main" id="{7AA22A1F-3AFF-0349-B0A1-DECD5A146FD3}"/>
              </a:ext>
            </a:extLst>
          </p:cNvPr>
          <p:cNvSpPr txBox="1">
            <a:spLocks/>
          </p:cNvSpPr>
          <p:nvPr/>
        </p:nvSpPr>
        <p:spPr>
          <a:xfrm>
            <a:off x="1267186" y="1744145"/>
            <a:ext cx="4621292" cy="48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/>
              <a:t>Iain Carmichael &amp; J. S. Marron</a:t>
            </a:r>
            <a:endParaRPr lang="nb-NO" sz="1800" dirty="0"/>
          </a:p>
        </p:txBody>
      </p:sp>
      <p:sp>
        <p:nvSpPr>
          <p:cNvPr id="10" name="Tittel 1">
            <a:extLst>
              <a:ext uri="{FF2B5EF4-FFF2-40B4-BE49-F238E27FC236}">
                <a16:creationId xmlns:a16="http://schemas.microsoft.com/office/drawing/2014/main" id="{893A0FD7-4009-A741-A730-AB52F2BEBC6D}"/>
              </a:ext>
            </a:extLst>
          </p:cNvPr>
          <p:cNvSpPr txBox="1">
            <a:spLocks/>
          </p:cNvSpPr>
          <p:nvPr/>
        </p:nvSpPr>
        <p:spPr>
          <a:xfrm>
            <a:off x="1267185" y="1100410"/>
            <a:ext cx="7772400" cy="175432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b-NO" sz="2800"/>
              <a:t>Data science vs. statistics: two cultures?</a:t>
            </a:r>
            <a:br>
              <a:rPr lang="nb-NO" sz="4000"/>
            </a:br>
            <a:endParaRPr lang="nb-NO" sz="4000" dirty="0"/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2052F-2E00-0647-B19A-8D6B92D0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61DF0C-575A-344D-84E3-EB0A6E84B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527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3087</TotalTime>
  <Words>24</Words>
  <Application>Microsoft Macintosh PowerPoint</Application>
  <PresentationFormat>Skjermfremvisning (16:9)</PresentationFormat>
  <Paragraphs>3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1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4" baseType="lpstr">
      <vt:lpstr>Arial</vt:lpstr>
      <vt:lpstr>Office-tema</vt:lpstr>
      <vt:lpstr>PowerPoint-presentasjon</vt:lpstr>
      <vt:lpstr>PowerPoint-presentasjon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Tinius Petter Mellbye</cp:lastModifiedBy>
  <cp:revision>112</cp:revision>
  <dcterms:created xsi:type="dcterms:W3CDTF">2013-06-10T16:56:09Z</dcterms:created>
  <dcterms:modified xsi:type="dcterms:W3CDTF">2021-02-24T10:23:53Z</dcterms:modified>
</cp:coreProperties>
</file>