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750"/>
  </p:normalViewPr>
  <p:slideViewPr>
    <p:cSldViewPr snapToGrid="0" snapToObjects="1">
      <p:cViewPr varScale="1">
        <p:scale>
          <a:sx n="179" d="100"/>
          <a:sy n="179" d="100"/>
        </p:scale>
        <p:origin x="2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396CC1AA-3F0C-9740-8F96-A6DA4BC5D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Undertittel 2">
            <a:extLst>
              <a:ext uri="{FF2B5EF4-FFF2-40B4-BE49-F238E27FC236}">
                <a16:creationId xmlns:a16="http://schemas.microsoft.com/office/drawing/2014/main" id="{7AA22A1F-3AFF-0349-B0A1-DECD5A146FD3}"/>
              </a:ext>
            </a:extLst>
          </p:cNvPr>
          <p:cNvSpPr txBox="1">
            <a:spLocks/>
          </p:cNvSpPr>
          <p:nvPr/>
        </p:nvSpPr>
        <p:spPr>
          <a:xfrm>
            <a:off x="1267186" y="1744145"/>
            <a:ext cx="4621292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Iain Carmichael &amp; J. S. Marron</a:t>
            </a:r>
            <a:endParaRPr lang="nb-NO" sz="1800" dirty="0"/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893A0FD7-4009-A741-A730-AB52F2BEBC6D}"/>
              </a:ext>
            </a:extLst>
          </p:cNvPr>
          <p:cNvSpPr txBox="1">
            <a:spLocks/>
          </p:cNvSpPr>
          <p:nvPr/>
        </p:nvSpPr>
        <p:spPr>
          <a:xfrm>
            <a:off x="1267185" y="1100410"/>
            <a:ext cx="7772400" cy="17543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800"/>
              <a:t>Data science vs. statistics: two cultures?</a:t>
            </a:r>
            <a:br>
              <a:rPr lang="nb-NO" sz="4000"/>
            </a:b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views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statistics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7307D-2648-8149-B8D0-4E32DA68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page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8A3662-FEDF-E14F-A39B-82F32839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C57CC3-33AC-3C42-9EDB-BB7F0B7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162D15-FCDD-2143-9FD7-3F7D1AE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“The fact that data science exists as a field is a colossal failure of statistics”-</a:t>
            </a:r>
          </a:p>
        </p:txBody>
      </p:sp>
    </p:spTree>
    <p:extLst>
      <p:ext uri="{BB962C8B-B14F-4D97-AF65-F5344CB8AC3E}">
        <p14:creationId xmlns:p14="http://schemas.microsoft.com/office/powerpoint/2010/main" val="6583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F9F51-2CE7-6F43-B3E9-4A39DB10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Prosperous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FF7198-7D06-1742-A58D-26933C53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178719"/>
            <a:ext cx="7681516" cy="3637216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59C0AD-3D7D-D84D-9D1C-FA28CB8F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educators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3C9FC7-4431-1342-801F-C4E50CF7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350169"/>
            <a:ext cx="7681516" cy="3465766"/>
          </a:xfrm>
        </p:spPr>
        <p:txBody>
          <a:bodyPr/>
          <a:lstStyle/>
          <a:p>
            <a:r>
              <a:rPr lang="en-GB" dirty="0"/>
              <a:t>The future of education in statistics</a:t>
            </a:r>
          </a:p>
        </p:txBody>
      </p:sp>
    </p:spTree>
    <p:extLst>
      <p:ext uri="{BB962C8B-B14F-4D97-AF65-F5344CB8AC3E}">
        <p14:creationId xmlns:p14="http://schemas.microsoft.com/office/powerpoint/2010/main" val="33235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58</Words>
  <Application>Microsoft Macintosh PowerPoint</Application>
  <PresentationFormat>Skjermfremvisning (16:9)</PresentationFormat>
  <Paragraphs>9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8" baseType="lpstr">
      <vt:lpstr>Arial</vt:lpstr>
      <vt:lpstr>Office-tema</vt:lpstr>
      <vt:lpstr>PowerPoint-presentasjon</vt:lpstr>
      <vt:lpstr>The two views of statistics</vt:lpstr>
      <vt:lpstr>Second page</vt:lpstr>
      <vt:lpstr>PowerPoint-presentasjon</vt:lpstr>
      <vt:lpstr>Prosperous </vt:lpstr>
      <vt:lpstr>For the educators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116</cp:revision>
  <dcterms:created xsi:type="dcterms:W3CDTF">2013-06-10T16:56:09Z</dcterms:created>
  <dcterms:modified xsi:type="dcterms:W3CDTF">2021-02-24T11:39:44Z</dcterms:modified>
</cp:coreProperties>
</file>