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475"/>
    <a:srgbClr val="BBA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14753" y="2008061"/>
            <a:ext cx="7772400" cy="675821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114753" y="2733866"/>
            <a:ext cx="77724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1016000" y="205979"/>
            <a:ext cx="5461000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lysbildenummer 5"/>
          <p:cNvSpPr txBox="1">
            <a:spLocks/>
          </p:cNvSpPr>
          <p:nvPr userDrawn="1"/>
        </p:nvSpPr>
        <p:spPr>
          <a:xfrm>
            <a:off x="-1" y="4815936"/>
            <a:ext cx="640523" cy="273844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latin typeface="Arial"/>
                <a:cs typeface="Arial"/>
              </a:rPr>
              <a:pPr algn="ctr"/>
              <a:t>‹#›</a:t>
            </a:fld>
            <a:endParaRPr lang="nb-NO" b="1" i="0" dirty="0">
              <a:latin typeface="Arial"/>
              <a:cs typeface="Arial"/>
            </a:endParaRPr>
          </a:p>
        </p:txBody>
      </p:sp>
      <p:sp>
        <p:nvSpPr>
          <p:cNvPr id="5" name="Tittel 1">
            <a:extLst>
              <a:ext uri="{FF2B5EF4-FFF2-40B4-BE49-F238E27FC236}">
                <a16:creationId xmlns:a16="http://schemas.microsoft.com/office/drawing/2014/main" id="{901B6BB6-8BBC-1049-9603-B959ED939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93" y="205979"/>
            <a:ext cx="7681516" cy="646331"/>
          </a:xfrm>
        </p:spPr>
        <p:txBody>
          <a:bodyPr wrap="square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E1E3CEDE-1D85-F54C-B415-CE6111D39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93" y="943896"/>
            <a:ext cx="7681516" cy="3872039"/>
          </a:xfrm>
        </p:spPr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57940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57940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1095551" y="205979"/>
            <a:ext cx="7407404" cy="857250"/>
          </a:xfrm>
        </p:spPr>
        <p:txBody>
          <a:bodyPr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sz="half" idx="1"/>
          </p:nvPr>
        </p:nvSpPr>
        <p:spPr>
          <a:xfrm>
            <a:off x="1114712" y="1200151"/>
            <a:ext cx="3667845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0" name="Plassholder for innhold 3"/>
          <p:cNvSpPr>
            <a:spLocks noGrp="1"/>
          </p:cNvSpPr>
          <p:nvPr>
            <p:ph sz="half" idx="2"/>
          </p:nvPr>
        </p:nvSpPr>
        <p:spPr>
          <a:xfrm>
            <a:off x="5305712" y="1200151"/>
            <a:ext cx="3673943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1">
            <a:extLst>
              <a:ext uri="{FF2B5EF4-FFF2-40B4-BE49-F238E27FC236}">
                <a16:creationId xmlns:a16="http://schemas.microsoft.com/office/drawing/2014/main" id="{ED2407D1-9E90-B646-AC07-64435B0C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86" y="243149"/>
            <a:ext cx="7934515" cy="646331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innhold 3">
            <a:extLst>
              <a:ext uri="{FF2B5EF4-FFF2-40B4-BE49-F238E27FC236}">
                <a16:creationId xmlns:a16="http://schemas.microsoft.com/office/drawing/2014/main" id="{F513A91B-9541-CB45-883E-EB0DF731F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6986" y="1481512"/>
            <a:ext cx="3860602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9" name="Plassholder for tekst 4">
            <a:extLst>
              <a:ext uri="{FF2B5EF4-FFF2-40B4-BE49-F238E27FC236}">
                <a16:creationId xmlns:a16="http://schemas.microsoft.com/office/drawing/2014/main" id="{E5978D19-AB9B-3A44-BB7D-DD6C98661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28959" y="1001692"/>
            <a:ext cx="3932542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  <p:sp>
        <p:nvSpPr>
          <p:cNvPr id="15" name="Plassholder for innhold 5">
            <a:extLst>
              <a:ext uri="{FF2B5EF4-FFF2-40B4-BE49-F238E27FC236}">
                <a16:creationId xmlns:a16="http://schemas.microsoft.com/office/drawing/2014/main" id="{D7B07B29-56C8-8C42-B377-AD090B6F0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28959" y="1481512"/>
            <a:ext cx="3932542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6" name="Plassholder for tekst 4">
            <a:extLst>
              <a:ext uri="{FF2B5EF4-FFF2-40B4-BE49-F238E27FC236}">
                <a16:creationId xmlns:a16="http://schemas.microsoft.com/office/drawing/2014/main" id="{5747F546-7ECB-4D49-8CEC-C64012DABE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6986" y="1001691"/>
            <a:ext cx="3862118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102464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"/>
          </p:nvPr>
        </p:nvSpPr>
        <p:spPr>
          <a:xfrm>
            <a:off x="4142491" y="204788"/>
            <a:ext cx="4765084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0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02464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68298" y="205979"/>
            <a:ext cx="7882412" cy="6463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68298" y="963561"/>
            <a:ext cx="7882412" cy="397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5" name="Bilde 4" descr="stripe_16_9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560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Sylinder 4">
            <a:extLst>
              <a:ext uri="{FF2B5EF4-FFF2-40B4-BE49-F238E27FC236}">
                <a16:creationId xmlns:a16="http://schemas.microsoft.com/office/drawing/2014/main" id="{28EBE995-8275-F44D-B574-C93027EC9028}"/>
              </a:ext>
            </a:extLst>
          </p:cNvPr>
          <p:cNvSpPr txBox="1"/>
          <p:nvPr/>
        </p:nvSpPr>
        <p:spPr>
          <a:xfrm rot="16200000">
            <a:off x="-1344184" y="2874987"/>
            <a:ext cx="3296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dirty="0">
                <a:solidFill>
                  <a:schemeClr val="bg1"/>
                </a:solidFill>
              </a:rPr>
              <a:t>Norwegian </a:t>
            </a:r>
            <a:r>
              <a:rPr lang="nb-NO" sz="1100" dirty="0" err="1">
                <a:solidFill>
                  <a:schemeClr val="bg1"/>
                </a:solidFill>
              </a:rPr>
              <a:t>University</a:t>
            </a:r>
            <a:r>
              <a:rPr lang="nb-NO" sz="1100" dirty="0">
                <a:solidFill>
                  <a:schemeClr val="bg1"/>
                </a:solidFill>
              </a:rPr>
              <a:t> </a:t>
            </a:r>
            <a:r>
              <a:rPr lang="nb-NO" sz="1100" dirty="0" err="1">
                <a:solidFill>
                  <a:schemeClr val="bg1"/>
                </a:solidFill>
              </a:rPr>
              <a:t>of</a:t>
            </a:r>
            <a:r>
              <a:rPr lang="nb-NO" sz="1100" dirty="0">
                <a:solidFill>
                  <a:schemeClr val="bg1"/>
                </a:solidFill>
              </a:rPr>
              <a:t> Science and Technology</a:t>
            </a:r>
          </a:p>
        </p:txBody>
      </p:sp>
      <p:sp>
        <p:nvSpPr>
          <p:cNvPr id="6" name="Undertittel 5">
            <a:extLst>
              <a:ext uri="{FF2B5EF4-FFF2-40B4-BE49-F238E27FC236}">
                <a16:creationId xmlns:a16="http://schemas.microsoft.com/office/drawing/2014/main" id="{396CC1AA-3F0C-9740-8F96-A6DA4BC5D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Undertittel 2">
            <a:extLst>
              <a:ext uri="{FF2B5EF4-FFF2-40B4-BE49-F238E27FC236}">
                <a16:creationId xmlns:a16="http://schemas.microsoft.com/office/drawing/2014/main" id="{7AA22A1F-3AFF-0349-B0A1-DECD5A146FD3}"/>
              </a:ext>
            </a:extLst>
          </p:cNvPr>
          <p:cNvSpPr txBox="1">
            <a:spLocks/>
          </p:cNvSpPr>
          <p:nvPr/>
        </p:nvSpPr>
        <p:spPr>
          <a:xfrm>
            <a:off x="1267186" y="1744145"/>
            <a:ext cx="4621292" cy="486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/>
              <a:t>Iain Carmichael &amp; J. S. Marron</a:t>
            </a:r>
            <a:endParaRPr lang="nb-NO" sz="1800" dirty="0"/>
          </a:p>
        </p:txBody>
      </p:sp>
      <p:sp>
        <p:nvSpPr>
          <p:cNvPr id="10" name="Tittel 1">
            <a:extLst>
              <a:ext uri="{FF2B5EF4-FFF2-40B4-BE49-F238E27FC236}">
                <a16:creationId xmlns:a16="http://schemas.microsoft.com/office/drawing/2014/main" id="{893A0FD7-4009-A741-A730-AB52F2BEBC6D}"/>
              </a:ext>
            </a:extLst>
          </p:cNvPr>
          <p:cNvSpPr txBox="1">
            <a:spLocks/>
          </p:cNvSpPr>
          <p:nvPr/>
        </p:nvSpPr>
        <p:spPr>
          <a:xfrm>
            <a:off x="1267185" y="1100410"/>
            <a:ext cx="7772400" cy="175432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nb-NO" sz="2800"/>
              <a:t>Data science vs. statistics: two cultures?</a:t>
            </a:r>
            <a:br>
              <a:rPr lang="nb-NO" sz="4000"/>
            </a:br>
            <a:endParaRPr lang="nb-NO" sz="4000" dirty="0"/>
          </a:p>
        </p:txBody>
      </p:sp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E2052F-2E00-0647-B19A-8D6B92D0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First </a:t>
            </a:r>
            <a:r>
              <a:rPr lang="nb-NO" dirty="0" err="1"/>
              <a:t>page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161DF0C-575A-344D-84E3-EB0A6E84B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9527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C17307D-2648-8149-B8D0-4E32DA68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Second page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F8A3662-FEDF-E14F-A39B-82F328391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11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6C57CC3-33AC-3C42-9EDB-BB7F0B735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and </a:t>
            </a:r>
            <a:r>
              <a:rPr lang="en-GB" dirty="0"/>
              <a:t>so on…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2162D15-FCDD-2143-9FD7-3F7D1AE37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395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NTNU FARGER UU">
      <a:dk1>
        <a:srgbClr val="000000"/>
      </a:dk1>
      <a:lt1>
        <a:srgbClr val="FFFFFF"/>
      </a:lt1>
      <a:dk2>
        <a:srgbClr val="014693"/>
      </a:dk2>
      <a:lt2>
        <a:srgbClr val="D6D7D6"/>
      </a:lt2>
      <a:accent1>
        <a:srgbClr val="B6C8E9"/>
      </a:accent1>
      <a:accent2>
        <a:srgbClr val="014693"/>
      </a:accent2>
      <a:accent3>
        <a:srgbClr val="BCD024"/>
      </a:accent3>
      <a:accent4>
        <a:srgbClr val="B01B81"/>
      </a:accent4>
      <a:accent5>
        <a:srgbClr val="F7D019"/>
      </a:accent5>
      <a:accent6>
        <a:srgbClr val="ED8013"/>
      </a:accent6>
      <a:hlink>
        <a:srgbClr val="3D2A68"/>
      </a:hlink>
      <a:folHlink>
        <a:srgbClr val="338C8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3B7B0"/>
        </a:solidFill>
        <a:ln>
          <a:noFill/>
        </a:ln>
        <a:effectLst>
          <a:outerShdw blurRad="114300" dist="12700" dir="5400000" rotWithShape="0">
            <a:srgbClr val="000000">
              <a:alpha val="35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3094</TotalTime>
  <Words>32</Words>
  <Application>Microsoft Macintosh PowerPoint</Application>
  <PresentationFormat>Skjermfremvisning (16:9)</PresentationFormat>
  <Paragraphs>6</Paragraphs>
  <Slides>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1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6" baseType="lpstr">
      <vt:lpstr>Arial</vt:lpstr>
      <vt:lpstr>Office-tema</vt:lpstr>
      <vt:lpstr>PowerPoint-presentasjon</vt:lpstr>
      <vt:lpstr>First page</vt:lpstr>
      <vt:lpstr>Second page</vt:lpstr>
      <vt:lpstr>and so on…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Tinius Petter Mellbye</cp:lastModifiedBy>
  <cp:revision>113</cp:revision>
  <dcterms:created xsi:type="dcterms:W3CDTF">2013-06-10T16:56:09Z</dcterms:created>
  <dcterms:modified xsi:type="dcterms:W3CDTF">2021-02-24T10:30:32Z</dcterms:modified>
</cp:coreProperties>
</file>