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61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7:40:12.7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19191 15258 0,'0'-18'109,"0"-17"-93,-18-89-16,-158-193 15,106 211 1,-19-35-16,19 35 16,17 0-16,18 18 15,-1-18-15,1-35 16,35 53-16,-35-194 15,35 123-15,-18 53 16,-17-53-16,17 18 16,1 0-16,-1 53 15,-17 0-15,17-1 16,0 1-16,-17 0 16,17 0-16,1-18 15,-54-159 1,54 177-1,-19-18-15,-17-211 16,36 229 0,-1-53-16,1 17 0,-1-52 15,0 70-15,1-35 16,-1-53-16,18 106 16,-18-195-1,18 195 1,0 35-16,0 18 15,0 17-15,0-17 16,0 17-16,0 1 16,0-19-1,0 19 1,0-36 0,0 35-1,0 1-15,0-36 16,0 35-16,0 0 15,-17-70 1,17 53-16,0-18 16,0 0-16,0 18 15,-18-53-15,18 17 16,0-17-16,-18 35 16,18-141-1,0 106 1,0-142-1,0 142 1,0 0-16,0 0 16,0 17-16,0-105 15,0 123-15,0-17 16,0 17-16,0-18 16,0 36-16,0-106 31,0 105-31,0-17 15,0 36-15,0-1 16,0 1-16,0-1 16,0-35-1,0 35 1,0-17 0,0 17-16,0 1 15,0 34 188,-17 125-187,-1-90-16,-17 37 16,17-54-16,1 35 15,-19 19-15,19-19 16,17-17-16,-18 35 15,-17 1-15,35-19 16,-36-35-16,36 71 16,-17-18-16,17-52 15,0 158 1,0-106-16,0-35 16,-18 35-16,1 18 0,17 0 31,-18-18-31,18-18 0,0-17 15,-18 18-15,-17 141 32,35-142-32,0 36 15,-18 17 1,1-34-16,-1-1 16,0-18-16,1 1 15,17 17-15,-18 141 31,18-105-31,0-54 16,0 19-16,-35 122 16,17-140-16,-17 17 15,17 36-15,1-36 16,-1-18-16,0 36 16,18 18-16,-17-19 15,-1 19-15,-17-18 16,0 17-16,-1-35 15,1 18-15,0-18 16,17 1-16,-17-1 16,0 0-16,-18 18 15,17-36-15,1 19 16,-18-19-16,-17 18 16,34-35-16,-17 18 15,0-1-15,36-34 0,-18 34 16,17-17-16,-17 0 15,35-18-15,-71 36 32,71-36-32,-35 0 0,0 18 15,17 0-15,0-35 16,1 35-16,-1 0 16,-17 0-16,35-18 15,-18 18-15,0-18 16,1-17-16,-1 17 15,0 0-15,1-17 16,-1 0-16,1 17 16,-1 18-16,0 0 15,1-18-15,-1 0 0,0 18 16,18-18-16,-35 71 31,17-70-31,1-19 0,-1 36 16,18-18-16,-17-17 15,-1 35-15,18 0 16,-18 0-16,1 0 16,-1 53-1,18-71-15,-18-18 16,18 1-16,0 17 16,-17 1-1,-1-1-15,0-17 16,1 34 15,17-34-31,-18-18 0,18 18 16,53-18 249,141 0-249,0 0-16,282 0 16,-246 0-1,-72 0-15,-34 0 0,-1 0 16,-70 0-16,88 0 31,-70 0-31,-18 0 0,0-18 16,17 18-16,-34-18 15,34 18-15,1-17 16,-18 17-16,17 0 16,18 0-1,-52 0-15,17 0 16,-18 0-16,0 0 15,0 0 1,1 0-16,-19 0 16,19 0-16,-1-18 31,-17 18-31,-1-17 16,1 17-16,-1 0 109,54 0-93,17 0-16,18 0 0,-18 0 15,53 0-15,36 0 16,-89 0-16,159 35 31,-177-35-31,-52 0 0,0 0 16,-36 0 77,0 0-93,-17-18 16,0 18 0,17-17-16,-35-1 0,0 18 15,53-18-15,-35 18 16,0-17 15,17 17-31</inkml:trace>
  <inkml:trace contextRef="#ctx0" brushRef="#br1" timeOffset="21688.57">17833 4427 0,'70'0'328,"19"0"-312,17-17 0,-54 17-16,-34 0 15,0 0-15,-1 0 141,-17-18-125,18 0-1,-18 36 141,0 35-124,0-88 30,-35-71-46,-1 53-16,19 18 15,-18-36-15,17 36 16,0 0-16,1 17 0,-19 0 16,19 18 140,-1 0-125,0 0-15,-17 0-16,-71 36 31,89-36-31,-1 0 16,18 17 46,-18-17-46,18-17 296,0-1-280</inkml:trace>
  <inkml:trace contextRef="#ctx0" brushRef="#br1" timeOffset="23039.9">17903 4057 0,'0'18'78,"0"-1"-78,-17-17 16,-1 18-16,-70 141 31,70-124-31,1 0 16,-1 18-16,0-35 16,18 17-16,0 0 15,0-52 95,18-1-95,0 0 1,-1 1-16,-17-19 0,18 1 15,17-18 1,-35 18-16,18 0 16,0 17-16,-18 0 15,17-17-15,18 0 32,-35 17-32,18 1 15,0 17 1,-18-18 171,53 0-155,-18 18-32,-17 0 15,-1 0 16,36 124 1,-18-54-32,1 1 15,-36-53-15,17 17 0,1 0 16,-18-17 15,0-36 0,0-17-15,0 0 15,0 17-15</inkml:trace>
  <inkml:trace contextRef="#ctx0" brushRef="#br1" timeOffset="23586.61">18891 3828 0,'-17'0'47,"-1"0"-31,-158-18 15,140 18-31,19 18 31,17-1-31,17 1 0,124 70 32,-105-53-32,34 1 15,1-19-15,-36 1 16,-17 0-16,-18-1 31,0 1 0,-53-18-31,35 18 0,1-18 16,-1 0 0,36-18 46</inkml:trace>
  <inkml:trace contextRef="#ctx0" brushRef="#br1" timeOffset="24135.49">19103 3986 0,'18'0'31,"-1"0"-31,1 0 15,-1 0 1,1 0 0,0 0-16,17-17 0,-17-1 15,35-17 17,-36 17-32,19 1 15,-19-1 1,1 18-16,-18-53 31,0 35-31,0 1 0,0-1 16,-18 18 31,-35 35-32,36-17 1,-19 17-16,36-17 15,0 17-15,0-17 16,0 17-16,106 53 16,-71-70-1,18 0-15,-17 17 0,17-35 16,105 35 0,-122-35-1,-1 0-15,0 0 16,-17 0-16,-18-17 15,0-1 1,0-17-16,0-1 16</inkml:trace>
  <inkml:trace contextRef="#ctx0" brushRef="#br1" timeOffset="24689.5">19861 3775 0,'18'17'125,"0"19"-125,17 34 16,-17 1-16,17-36 15,0 53-15,-17-52 16,-18-19-16,17-34 62,19-72-46,-19 54 0,19-18-16,-19 18 15,1 0-15,0-18 16,17 17-16,-18 36 16,1 0-1,0 0-15,17 18 0,-17 17 16,123 106 15,-106-105-31,18 17 31,-35-53-31,-1-36 32,1 1-32</inkml:trace>
  <inkml:trace contextRef="#ctx0" brushRef="#br1" timeOffset="25132.81">20902 3704 0,'-18'0'15,"1"0"1,-1 0-16,18 18 47,0-1-32,0 1 1,0 0 0,71 52-1,-18-34-15,-18-1 16,0-18-16,-17-17 15,-18 18 64,-35-18-64,17 18 1,0-18-16,36 0 31,0 0-31,-1 0 16</inkml:trace>
  <inkml:trace contextRef="#ctx0" brushRef="#br1" timeOffset="25486.03">21431 3704 0,'0'-17'31,"-17"17"-15,-19-18 0,-34 18-1,52 0-15,18 18 16,0 17 15,0 18-31,35-18 16,-17-35-16,17 18 15,1-18 1,-19 0-16,1 0 16,17 0-1,-17-18 1,-18-17-1</inkml:trace>
  <inkml:trace contextRef="#ctx0" brushRef="#br1" timeOffset="25882.31">21643 3634 0,'18'0'15,"17"35"1,-18 0 0,1 36-16,17-1 15,-17-17-15,17 0 0,-17 0 16,-18-35-16,0-1 31,0-34 0,-18-36-15,1 0-16,-1 0 16,18 0-16,0 18 15,0-1-15,18 19 16,88-36-1,-89 53 1,18 0-16,1 0 16</inkml:trace>
  <inkml:trace contextRef="#ctx0" brushRef="#br1" timeOffset="29459.31">17815 4533 0,'0'0'0,"0"18"62,0-1-46,-35 72-16,17-54 16,1 0-16,-19 142 15,19-72-15,-1-16 16,-17 105-16,17-53 15,-17-35-15,-36 105 16,18-70-16,18 18 16,0-53-16,-36 106 15,18-36-15,18-35 16,-18 53-16,-35 159 16,18-106-16,-1-35 15,-70 140-15,0-69 16,0 16-16,52-105 15,-228 441 1,246-476-16,-34 35 16,-54 36-16,88-107 0,18-52 15,-17 52-15,17-35 16,18 0-16,35-35 16,-36 36-16,36-37 15,-17-16-15,-1-1 16,-17 53-16,-1-35 15,1 18-15,0-1 16,-53 107 0,70-72-16,-35 72 15,18-54-15,0-17 16,-18 18-16,0 52 16,-18-17-16,18-71 15,0 71-15,-52 88 16,69-159-16,-17 71 0,-35 158 15,88-264-15,-35 35 16,17 18-16,1 53 16,-19-89-16,36 1 15,-17 17-15,-19 0 16,1 18 0,35-53-16,0 18 15,0 17 1,0-35-16,0-18 15,0-17-15,-17-1 16,17 1-16,0 0 16,-18-1 77,0 18-77,1 1 0,-1-19-16,-17 19 15,17-19-15,0 36 16,1-53-16,17 35 16,-18 1-16,0-19 15,1 1-15,-1 0 0,18-1 16,-17 19-1,17-19-15,0 18 32,0-17-32,0 0 0,-18-1 15,0 1-15,1 17 16,-1-17 0,0 0-16,-17-1 15,17 1-15,18 17 16,-17-17-16,-1-18 15,1 17-15,-1 1 16,0-18-16,18 18 16,-17-18 31,17 17-47,53 1 109,52 0-109,89-1 16,159 1-16,617 17 31,-511-17-31,-71-18 31,-194 0-31,88 0 0,-123 0 0,264 0 31,-105 0-31,-177 0 0,71 0 16,105 0-16,36 0 16,-159 0-1,70 0-15,-158 0 16,35 0-16,-17 0 15,264 17 1,-247-17 0,-53 0-16,124 0 15,-106 0 1,-53 0-16,35 0 0,18 0 16,0 0-16,-54 0 15,37 0-15,-19 18 16,-35-18-16,-17 0 15,0 0 126,70 0-110,-18 0-31,-17 0 16,-17 0-16,87 0 31,-35 0-31,-52 0 16,52 0-1,-53 0 1,-17 0-16,-1 0 16,19 0-16,-36-18 93,0-52-77,0 17-16,-36-106 16,1 53-1,0 36-15,-36-54 16,-105-228-16,141 281 16,-36-35-16,-70-158 0,0 17 31,17 17-31,54 89 0,-107-194 15,54 88-15,-71-88 16,35 88-16,0-211 31,89 299-31,35 35 16,-18-52-16,-53-177 16,53 106-16,18 71 15,-1-71-15,1-53 16,0 53-16,17 124 15,-17-124-15,-18 35 16,35 71-16,-35-36 16,-52-193-16,87 299 0,-17-34 15,17-19-15,-17-17 16,-1 35 0,19 18-16,-18-18 0,17 18 15,18 35-15,-18-35 16,1 0-16,-19-89 31,19 89-31,-1 53 16,0 0-16,-17-107 15,18 107 1,-54-124 0,53 107-1,-17-19-15,0-35 0,17 71 16,-17-53-16,-36-36 15,71 89-15,-17 0 16,-19-36-16,1-17 16,-18 0-16,18 17 15,0-35-15,-18 0 16,0 36-16,18-18 16,-1 17-16,19 18 15,-1 0-15,0 0 16,1-35-16,-1 35 15,0-17-15,1-1 16,-1 1-16,1 34 16,17-17-16,0 18 0,0-18 31,0 36-31,-18 17 203,0 0-172,1-18-15,-19 18 0,1-35-16,0-18 31,17 53-31,0-36 0,18 19 15,-17-18 1</inkml:trace>
  <inkml:trace contextRef="#ctx0" brushRef="#br1" timeOffset="63285.87">24130 3316 0,'-18'0'63,"-17"0"-63,-124 124 31,106-72-31,-17 54 15,35-35-15,-1 17 16,1 141 0,35-193-16,0 34 15,71 1 1,-1-36-16,54 36 16,34-1-1,-105-52 1,-35-18-16,-18-18 15,0 1-15,0-19 16,0-17-16,0 18 16,0 0-16,0-18 15,0 35-15,-18 18 32,-35 0-17,0 0 1,-141 0-1,159 0-15,53 0 47</inkml:trace>
  <inkml:trace contextRef="#ctx0" brushRef="#br1" timeOffset="64132.01">24589 3722 0,'17'0'15,"19"0"-15,-19 17 16,89 89-16,-53-53 15,0 18-15,17 35 16,-34-36-16,17 18 16,-18 18-16,-35-71 15,17 1-15,-17-1 16,0-17 0,-17-54 30,-1-69-30,18 52 0,0-36-16,0 19 0,88-159 31,-52 193-31,-1 19 0,-17-1 16,17 18-1,0 0-15,18 88 16,-18-53-16,18 71 15,0 18-15,0-18 16,-35-36-16,-1 18 16,1-35-16,-18-17 15,0-19-15,0 1 32,0-53-1,0-36-31,0-17 0,18-71 31,-1 89-31,1-1 0,0 53 16,-18 1-16,35-1 31,0 36-31,18 88 16,35 52-1,-35-87-15,18 35 16,-36-71-16,0 18 15,-35-36 1</inkml:trace>
  <inkml:trace contextRef="#ctx0" brushRef="#br1" timeOffset="64591.35">26176 4233 0,'0'0'0,"18"0"0,17 0 15,0 18-15,18 35 16,35-18 0,-52-35-16,17 0 15,-18 0-15,-17 0 0,17 0 16,18-35-1,0 0 1,-36 17-16,1-17 16,-18 17-16,0-17 0,-53-18 15,0 0-15,18 35 16,17 1-16,-52 34 31,70 89-31,-18-18 16,0-17-16,-35 246 31,53-264-31,0-17 16,18-1-16,17-18 15,-17-17-15,194 0 32,-159-17-32,35-36 0,-53 18 31,-17-1-31</inkml:trace>
  <inkml:trace contextRef="#ctx0" brushRef="#br1" timeOffset="64876.79">26952 3369 0,'53'53'31,"-18"53"-31,18 35 0,18 141 16,-53-141-16,-1 36 15,-17-1-15,0 89 32,0-230-32,0-88 46,-17 0-46,-1-70 16,-17 34-16</inkml:trace>
  <inkml:trace contextRef="#ctx0" brushRef="#br1" timeOffset="65078.3">26970 3951 0,'70'0'31,"19"18"-31,-1 17 0,123 18 16,-105-35-1,0-1-15,18 19 0,211-1 32,-247 0-32,0-17 15</inkml:trace>
  <inkml:trace contextRef="#ctx0" brushRef="#br1" timeOffset="65639.55">27852 4110 0,'35'0'31,"0"35"-31,36-17 15,-1 35-15,36-18 16,18 18-16,-54-35 16,1 17-16,-18-35 15,-18 0 1,-35-18-16,0 1 16,0-72 15,0 72-31,-35-19 15,17 1-15,-35 0 0,-17 0 32,34 35-32,19 0 0,-1 0 15,1 53-15,-54 105 32,53-105-32,18 141 31,0-106-31,36-17 31,-19-53-31,1-18 0,-18 17 16,18-17-16,34 0 31,-16 0-31,17 0 0,52 0 31,-69 0-31,-19-17 16,19 17-1,-19-18-15,1-17 0,52-36 32,-52 36-32</inkml:trace>
  <inkml:trace contextRef="#ctx0" brushRef="#br1" timeOffset="66069.75">28681 4286 0,'0'36'32,"17"-1"-17,160 282 16,-160-264-31,54 53 0,-36-18 16,1 0 15,-36-105 1,-36-71-32,-17-106 31,18 105-31,35-34 0,0 35 15,0 17-15,18 36 16,52-18-16,1 18 16,-1 17-16,54 0 15,229 18-15,-53 0 32,-212 36-32,0-1 0</inkml:trace>
  <inkml:trace contextRef="#ctx0" brushRef="#br1" timeOffset="69637.34">22437 15152 0</inkml:trace>
  <inkml:trace contextRef="#ctx0" brushRef="#br1" timeOffset="71061.72">24077 688 0,'18'0'31,"-1"18"-31,36 52 16,0 1-16,0 17 16,-18-35-16,1 0 15,-1 17 1,-35-52-16,0 17 62,0 18-62,0 18 16,0-36-16,18 88 16,-18-105-1,0 0-15,0-1 16,17 1-1,1-18 1,-18 18-16,18-18 16,-18 17-1,17-17 17,-17-106-1,0 36-31,18-18 15,-1-1-15,19 1 16,-19 0-16,19 0 16,52-36-1,-71 124 1,19-17-16,-19 17 16,1 0-1,0 17-15,17 19 16,88 211-1,-70-142-15,-17-34 16,-36 0-16,17-19 16,-17 1-16,0-17 31,0-54 31,0-70-62,35-141 32,-17 140-17,17 19-15,36-1 16,-53 71-16,-1 0 16,1 0-16,0 35 15,-1-17 1,18 35-16,-17 0 15,0-18-15,-1-17 16,1 17-16,-18-17 31</inkml:trace>
  <inkml:trace contextRef="#ctx0" brushRef="#br1" timeOffset="71647.09">25823 882 0,'0'0'0,"71"-53"32,-18 53-17,0 35-15,0 1 0,194 211 32,-212-195-32,71 107 31,-106-141-31,0-1 15,-18-17 32,0 0-47,1-35 16,-19-35-16,-105-71 31,106 123-31,0 0 16,-18 1-16,0 17 0,35 0 15,-17 0-15,0 141 32,52-106-32,54 71 31,-36-89-31,1 1 16,-19-18-16,1 0 15,-18 18-15,17-18 16,1 0-16,0 0 15,17 0-15,71 17 32,-71-17-32</inkml:trace>
  <inkml:trace contextRef="#ctx0" brushRef="#br1" timeOffset="71993.42">26864 1199 0,'18'0'16,"17"0"-1,18 71-15,35 35 16,71 88 0,-71-106-16,18 18 0,-36-36 15,1-17-15,-53-35 16,-1 0-16,1-18 16,-18-18-1,0-105 16,-18 52-31,1 0 16</inkml:trace>
  <inkml:trace contextRef="#ctx0" brushRef="#br1" timeOffset="72141.78">27517 1552 0,'0'0'0,"-18"18"16,-70 105-1,53-87-15,-36-1 16,-52 0-16,-1-17 0,18-18 15,-35 0 1,53 0-16,70 0 0,1 0 16</inkml:trace>
  <inkml:trace contextRef="#ctx0" brushRef="#br1" timeOffset="65326.2">6421 12806 0,'0'0'0,"0"-18"0,0 1 15,0-1 1,0 0-16,-36-17 31,36 17-31,-88-140 31,53 122-31,0-34 0,17-18 16,18 52-16,0-70 16,0-105-1,18 87 1,17 36-16,18-53 16,17 18-1,-17 34-15,71-34 16,-54 70-1,-17 18-15,35 17 16,-52 18 0,-1 0-16,18 0 0,35 18 15,-35 17-15,0 0 16,229 159 0,-211-141-1,34 18-15,-34-18 16,-36-36-16,1 36 15,-19-17-15,1-1 16,-18 0-16,0 18 16,0 53-1,0-53 1,0 0-16,0-18 0,0 0 16,0 18-1,-18-18-15,-35 54 16,36-72-1,-19 1-15,-34 70 16,35-70 0,-1-1-16,1 19 15,0-19-15,17 1 16,-35 17-16,0-35 16,-123 53-1,123-53 1,18 18-16,-36-18 15,36 0-15,0 0 0,17 0 16,-53 0 0,54 0-16,-1 0 15,-35 0-15,18-18 16,-106-35 0,123 36-1,-52-19 1,52 36-1,0 0-15,1-17 16,-1-1 0,0 0-1,18 1-15,0-1 16,-35-35 0,17 18-1,18 17-15,0 1 16,0-36-1,0 35-15,0 0 16,0 1 0</inkml:trace>
  <inkml:trace contextRef="#ctx0" brushRef="#br1" timeOffset="72189.94">26917 7796 0,'0'18'78,"0"17"-63,0-17-15,0 35 0,0 17 16,0 19-16,0-36 16,0 17-16,0 1 15,18 17-15,-1 18 16,1-53-1,-18-36-15,0 1 16,0-1-16,0 1 16,0 0-1,0-36 126</inkml:trace>
  <inkml:trace contextRef="#ctx0" brushRef="#br1" timeOffset="73292.45">27023 7849 0,'17'0'78,"1"0"-78,17 0 16,-17 0-1,0 0-15,-1 0 16,1 0 0,-18 18 124,0 0-108,0 17-32,0-17 0,0 17 0,0-18 15,0 19 1,0-19-16,0 89 15,0-88 1,0 70 0,0-70-1,0-1 1,0 1-16,0 0 31,0-1-15,0-17 15,18 106 203</inkml:trace>
  <inkml:trace contextRef="#ctx0" brushRef="#br1" timeOffset="74951.21">26952 8537 0,'18'0'63,"0"0"-48,-1 0-15,1 0 16,35 0-1,-18 0-15,0 0 16,1 0 0,16 0-1,-34 0 1,0 0 0</inkml:trace>
  <inkml:trace contextRef="#ctx0" brushRef="#br1" timeOffset="76363.23">27093 8643 0,'-17'0'125,"-1"0"-125,0 35 16,-34 1-16,34-1 15,-17 18-15,-1 17 16,1 19-16,-18-1 15,18-18-15,-36 71 0,36 1 16,0-19 0,-36 53-16,-88 318 0,142-406 15,-54 71-15,1 123 16,-1 36-16,-70-18 16,53-106-16,-89 123 15,36 1-15,35-71 16,-52 123-16,17-70 15,17 0 1,36-141 0,17 52-16,1-17 0,-1-88 0,-17 88 15,18-70-15,17 17 16,17-71-16,1 36 0,0-18 16,35-52-16,-18-1 31,18-17-31,0-36 109,35 0-78</inkml:trace>
  <inkml:trace contextRef="#ctx0" brushRef="#br1" timeOffset="77253.06">27411 8555 0,'-18'0'31,"18"35"-31,0 18 16,0 0-1,18 35-15,88 371 16,-71-318-1,71 176-15,35 71 16,0 36-16,0-71 16,53 299-16,-53-158 15,18-35-15,-71-142 16,318 936 15,-247-830-31,-54-141 0,-16 0 16,-54-141-16,53 106 15,-35-70-15,0-18 16,-35-89-16,-1 36 16,1-53-16,0-18 15,-18-17-15,0-1 0,0-52 63,0 0-48</inkml:trace>
  <inkml:trace contextRef="#ctx0" brushRef="#br1" timeOffset="101021.8">24589 15011 0,'17'0'31,"19"17"1,-36 1-32,17 17 0,18 18 15,18 106 16,-17-89-31,-19 1 16,19 35-16,52 158 31,-35-193-31,-18 0 0,-17-36 16,70 106 0,-53-106-1,-17-17-15,35 70 31,-36-88-31,-17 18 141,36 52-125,-19-34-16,18 16 15,-35 1-15,18-53 16,0 36-16,-1-19 31,-17 1-31</inkml:trace>
  <inkml:trace contextRef="#ctx0" brushRef="#br1" timeOffset="102612.13">24677 14958 0,'17'0'47,"72"-36"-32,-36 19-15,17-1 16,36 1-16,53-19 15,-36 1-15,18 0 16,0-1-16,71-34 16,-106 35-16,35-1 15,0 1-15,18 0 16,-53 0-16,0 17 16,35-17-16,-71 17 15,18-17-15,-17-1 16,17 1-16,-70 18 0,35-19 15,-36 19-15,19-1 16,-19 0-16,19 1 16,-19 17-1,-17-18 1,18 18-16,-1 0 31,1 0 32,0 0-48,17 0-15,-17 0 0,17 0 16,35-18 15,-52 18-31,0 18 156,70 106-124,-18-1-32,1-52 0,-18-1 15,0-17-15,0 0 16,17 53-16,177 158 47,-194-211-47,18 18 0,-1 17 15,1-17-15,-18-19 16,17 1-16,-17 36 16,0-54-16,18 18 0,-1 17 15,-34-34-15,-19-1 16,18-17-16,18 34 16,-35-34-16,0 0 15,17-1-15,-17 19 16,-1-36-16,1 0 15,-18 17 64,53 54-64,-36-54 1,19 19-16,70 52 15,-54-53 1,19 18 0,-36-18-16,1-17 15,-19 17-15,1-35 0</inkml:trace>
  <inkml:trace contextRef="#ctx0" brushRef="#br1" timeOffset="103263.01">29492 16104 0,'-17'0'16,"-1"0"-1,0 0 1,1 0-16,-54 0 16,1 0-1,-19 18 1,19 0-16,-71-1 0,17 1 16,-17-18-16,35 0 15,-370 35 1,335-35-1,-71 18-15,-141-1 16,107-17 0,-1 0-16,53 0 15,-336 36 1,425-1-16,-37 36 16,54-1-16,0-35 15,18 18-15,-1-17 16,36-1-16,17-35 15,-17 17 1</inkml:trace>
  <inkml:trace contextRef="#ctx0" brushRef="#br1" timeOffset="103758.85">25700 13511 0,'0'36'16,"0"69"0,18-16-16,-1-1 15,-17 0-15,18 36 16,-1-54-16,-17-17 16,18-35-16,-18-1 15,-18-17 32,1-17-47</inkml:trace>
  <inkml:trace contextRef="#ctx0" brushRef="#br1" timeOffset="104410.86">25682 13423 0,'0'0'0,"0"-17"15,0-1 1,0 0 0,18 18-16,105-35 31,-87 35-16,17 0-15,17 0 0,-17 0 16,-35 18 0,-1-18-16,1 0 0,-18 17 31,0 1-15,0 17-1,0-17-15,-18 17 16,-17-17-1,0 35 1,17-36-16,-17 1 31,17 0-31,1-1 32,-1 1-17,18-1 16,0 1 1,53 17-17,-18 1-15,36-19 16,-18 19-16,-1-19 16,72 19-1,-106-36 1,-1 0-16,1 0 15</inkml:trace>
  <inkml:trace contextRef="#ctx0" brushRef="#br1" timeOffset="104966.63">26776 13194 0,'0'0'0,"-53"-35"16,18 35-16,-18 0 15,35 0-15,-17 0 16,0 0-16,17 0 16,-17 17-16,-1 54 15,19-36 1,17 0-16,0 71 15,0-35 1,17-18-16,72 70 31,-54-88-31,-18-35 16,1 0-16,35 0 31,-35 0-31,17 0 16,-17-17-16,17 17 15,-18-18-15,1 0 16,0 1-16,-18-18 16,17 17-16,-17 0 0,0 1 15,0-36-15,0 35 16,0 0 0,0-17-16,0 0 0,0 17 15</inkml:trace>
  <inkml:trace contextRef="#ctx0" brushRef="#br1" timeOffset="105402.79">26899 13212 0,'18'-18'31,"17"18"-15,-17-18-16,0 18 0,193-35 31,-105 35-31,0 0 16,35 0 0,-88 0-1,-18 0-15,-17 0 0</inkml:trace>
  <inkml:trace contextRef="#ctx0" brushRef="#br1" timeOffset="105693.79">27428 13141 0,'-17'35'15,"17"18"-15,-18 18 16,18-18-16,-17 211 31,-1-211-31,18 0 16,0 18-1,0-54 1,-18-17 31</inkml:trace>
  <inkml:trace contextRef="#ctx0" brushRef="#br1" timeOffset="105978.83">27182 13794 0,'17'0'47,"18"0"-47,1-18 15,34 18-15,1-18 16,-18 18-16,17 0 16,142 0-1,-141 0-15,-1 0 16,-35 0 0</inkml:trace>
  <inkml:trace contextRef="#ctx0" brushRef="#br1" timeOffset="112661.62">24642 8220 0,'0'-18'31,"0"-17"-31,0 17 16,0-17-16,17 0 15,18-1 1,1 19 0,-36-1-16,17 18 15,1 0-15,0 0 16,-1 0 0,1 18 124,-18 17-124,0-17-1,0-1 1,0 1 0,0 0 31,0-1-32,-18-17 1,18 18-16,-17-1 31,17 1-31,-18-18 0,18 18 16,-18-18-1,1 0 1,-1 0 0,0 0-16,-17 0 15,18 0 1</inkml:trace>
  <inkml:trace contextRef="#ctx0" brushRef="#br1" timeOffset="113576.97">27940 8431 0,'0'-35'79,"18"-18"-64,-1 53 1,-17-17-16,18 17 0,0 0 47,-1 0-32,-17 35-15,0-18 16,0 1-16,0 17 16,0-17-16,-17-18 46,-1 0-30,0 0 0,1 0-1,17-35 17,0 17-32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7:44:52.30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13070 18133 0,'18'-35'78,"17"-1"-62,1-17-16,34 0 16,54-35-1,-36 35-15,-35 0 0,53 0 16,-18 18-16,-18-35 15,-17 52-15,18-17 16,-1-1-16,-17 19 16,18-36-16,-1 35 15,-17 1-15,-17-1 16,17-17-16,-36 17 16,18 18-16,1-35 15,-19 17 1</inkml:trace>
  <inkml:trace contextRef="#ctx0" brushRef="#br0" timeOffset="495.81">12718 17216 0,'264'229'31,"-105"-106"-15,0-17-16,-36-18 16,89 36-16,-71-1 15,-35-52-15,53-1 16,-1 19-1,-140-89 1</inkml:trace>
  <inkml:trace contextRef="#ctx0" brushRef="#br0" timeOffset="2139.64">14429 17180 0,'17'-17'0,"-17"-1"15,36-17-15,-19-1 16,54-69 0,-36 52-16,0-35 15,18 35-15,0-36 16,18-34-1,-54 88-15,-17-36 16,0 36-16,18-53 16,-18 70-16,0-17 15,-18 17 1,1 18 0,-1 0-1,0 53-15,1 0 16,-36 17-16,18 1 15,17 0-15,0-36 16,1 53-16,17-35 16,35-18-16,0 1 15,18-1-15,-18-18 16,-17-17 0,0 0-16,-1 0 31</inkml:trace>
  <inkml:trace contextRef="#ctx0" brushRef="#br0" timeOffset="2857.39">14887 16845 0,'18'-17'16,"-18"-1"-1,53-35 1,-36 35-16,-17-17 16,53 17-1,-35 18-15,0 0 16,-1 0-16,19 36 15,34 17-15,1 52 16,-18-34-16,35 17 16,-18 0-16,-34-52 15,-19-1-15,1-17 16,-36-36 46,-35-35-30,0 18-32,18 17 15,17 18-15,-17-18 16,-18 18-16,36 0 16,-1 0-16,0 0 15,18 18-15,0 0 16,0-1-16,0 1 31,18-18 0,0 18-15,17-1 0,-17 1-16,-1 0 15,18-1 1,1 1-16,-1-18 0,-17 0 15,-18-18 32,0-17-31</inkml:trace>
  <inkml:trace contextRef="#ctx0" brushRef="#br0" timeOffset="3150.45">15469 16157 0,'0'0'0,"18"35"16,-18 18-16,18 89 31,-18-125-31,17 36 16,-17 0-16,0 123 31,18-123-31,-18-17 16,18 34-16,-18-35 0,17 36 31</inkml:trace>
  <inkml:trace contextRef="#ctx0" brushRef="#br0" timeOffset="3473.34">15540 16739 0,'18'0'31,"17"0"-15,18 0-16,-36 18 15,89-18 1,-53 0-16,53 18 31,-53-18-31,35 0 31,-70 0-31</inkml:trace>
  <inkml:trace contextRef="#ctx0" brushRef="#br0" timeOffset="4060.1">16087 16775 0,'0'17'31,"17"-17"-31,1 0 0,0 0 32,17 0-17,-18 0 1,1-17-16,-18-1 0,0 0 15,0 1 1,0-1 0,-18 0-1,1 18-15,-1 0 32,-17 0-32,-36 89 31,71-72-31,-17 36 0,-19 18 15,36-1 17,18-52-32,0 17 0,-1-35 15,54 0 1,-36 0 0,0 0-1,-17-17-15,17-1 31,-17 0-31,0-17 16</inkml:trace>
  <inkml:trace contextRef="#ctx0" brushRef="#br0" timeOffset="4539.32">16387 16651 0,'17'35'31,"1"1"-31,-1 17 16,19 17-16,-19 1 15,1-36-15,0 53 16,-1-53-16,1-17 16,-18 0-16,0-36 46,0-52-14,0 52-32,0-17 0,0-36 31,0 36-31,18 0 0,52-1 31,-35 19-31,1 17 0,-1 0 16,-17 0-16,-1 0 15,19 0-15</inkml:trace>
  <inkml:trace contextRef="#ctx0" brushRef="#br0" timeOffset="9203.48">6862 16704 0,'35'0'32,"-18"-18"-32,72-35 31,-54 18-31,0 0 15,-17 17-15,17 1 16,-17-1 0,-1 18-16,1 0 31,35 106-15,-35-36-16,17 1 0,18 35 15,-18-18-15,18 53 31,-53-106-31,0-17 16,18-18 0</inkml:trace>
  <inkml:trace contextRef="#ctx0" brushRef="#br0" timeOffset="9774.04">7708 16298 0,'-106'0'31,"89"0"-31,-19 0 31,19 0-31,17 18 31,0 0-31,17-1 16,-17 1-16,18 0 16,17 34-16,89 54 31,-107-70-31,19-19 16,-19 1-16,1-18 15,-18 17 48,-18-17-48,1 0 1,-1 0 0,18-17 15</inkml:trace>
  <inkml:trace contextRef="#ctx0" brushRef="#br0" timeOffset="10058.4">7990 15946 0,'53'176'31,"-17"-70"-31,-19-18 16,1 0 0,17 18-16,-17-71 15,-1-17-15,-17 0 16</inkml:trace>
  <inkml:trace contextRef="#ctx0" brushRef="#br0" timeOffset="10314.33">8026 16298 0,'35'0'16,"0"0"0,18 0-16,35 0 31,-17 0-31,-1 0 0,-52 0 15,17 0-15,18 0 16,-35 0 0</inkml:trace>
  <inkml:trace contextRef="#ctx0" brushRef="#br0" timeOffset="10642.71">8590 16581 0,'18'70'31,"-18"-35"-31,0 36 16,17 0-16,19 211 31,-36-229-31,17 35 16,1-35-16,-18-18 15,0-17-15,0 17 16,18-35 15</inkml:trace>
  <inkml:trace contextRef="#ctx0" brushRef="#br0" timeOffset="11070.56">8590 16598 0,'0'0'0,"35"-17"16,-17 17-1,17 0-15,-17 0 16,17 0-16,36 0 16,-36 0-16,0 17 15,18 54-15,-17-1 16,-19-17-16,1-17 15,17 16-15,-35-16 16,0-19-16,0 1 16,-53-18 15,0 0-31,-17-18 0,34 1 16,-16-1-16,34 0 15,0 18-15,1-17 16,17-36-16,0 18 15,0-1 1,0 1-16,0 17 16,17 1-16</inkml:trace>
  <inkml:trace contextRef="#ctx0" brushRef="#br0" timeOffset="11646.56">9013 16263 0,'18'0'15,"0"18"1,17 35-16,53 123 31,-52-123-31,-1 0 0,0 17 16,-17 19 0,-1-36-16,-17 17 0,0 18 15,0 0-15,0-35 16,0 0-16,0-17 15,0-54 32,0 0-31,0-17-16,0-18 16,0 18-16,18-18 15,17-18-15,-17 36 16,0 0-16,-1 0 15,18 17 1,-17 18 0,0 0-16,-1 35 0,1 0 15,17 1-15,1 17 16,-1 17 0,-18-35-1</inkml:trace>
  <inkml:trace contextRef="#ctx0" brushRef="#br0" timeOffset="12332.06">9701 16916 0,'0'0'0,"0"-18"0,18 18 16,0 0 0,-1 0-16,19 0 15,-36 18 1,35 17-16,-18-17 15,1 17-15,17 0 0,18 36 16,-17-36-16,-1 0 16,-17-17-16,-1 17 15,-17-17 1,0-36 46,0 1-46,-35-36 0,17 35-1,18-17-15,-17 35 16,-1-18-16,0 0 16,-35 18-1,36 0 1,-1 0-16,-17 0 15,17 18 1,-52 88 0,70-88-16,0-1 15,0 1-15,17-1 32,36-17-17,-35 0 1,-1 0-1,19-17-15,-19 17 0,1 0 0,0-18 16,-18 1-16,17-19 31</inkml:trace>
  <inkml:trace contextRef="#ctx0" brushRef="#br0" timeOffset="12922.66">10195 16828 0,'-17'0'47,"17"17"-31,-18 1-16,18-1 15,-18 1-15,18 0 16,0-1 0,18 1-16,0 17 15,17-17-15,0 0 16,0-1-16,18 18 16,-35-35-16,17 18 15,1 0-15,-1-18 16,-35 17-16,18-17 15,-36 0 32,-17 0-47,-1 0 16,1 0-16,17 0 16,-17 0-16,17 0 0</inkml:trace>
  <inkml:trace contextRef="#ctx0" brushRef="#br0" timeOffset="13480.94">10478 16951 0,'17'0'15,"18"0"1,-17 0 0,0 0-16,-1 0 15,19-18 1,-19 1-1,1-1-15,-18-17 16,18-18 0,-18 35-1,17 1-15,-17-19 0,0 19 32,-35-1-32,0 0 15,17 18 1,-17 0-16,-18 0 15,53 18-15,-18 35 16,1-35-16,17 17 16,0 18-16,0-36 15,0 36 1,0-35-16,17 17 16,1-35-16,35 71 15,-18-54 1,-17 1-16,-1-18 15,36 35-15,0-35 0,-18 0 16,18 0-16,0 0 16,-18 0-16,18 0 15,-17-17-15,-1-19 16,-17 19-16</inkml:trace>
  <inkml:trace contextRef="#ctx0" brushRef="#br0" timeOffset="15272.73">18574 18098 0,'-53'-18'0,"18"-17"15,-353-301 16,299 231-31,-52-54 16,106 71-16,17 17 0,18-17 16,88-141 15,36 158-31,17 36 0,0 17 16,71 18-16,176 18 15,-53 35-15,-106 0 16,36 52-16,123 72 15,-123-36-15,-160-88 16,54 53-16,-88-18 16,-36-53-16,-35 18 15,0 0-15,-35 0 16,-89 17 0,-35-17-16,71-17 0,-18-19 15,-35 1 1,-35-18-16,70 0 0,-70 0 15,-124-35-15,106-1 16,88 1-16,-35-18 16,35 18-16,35 17 15,36 1-15,18-19 16,17 19-16,0-1 16,0 0-16,0-17 15,17 18-15,-17-1 16,18 0-16</inkml:trace>
  <inkml:trace contextRef="#ctx0" brushRef="#br0" timeOffset="16499.5">7814 18556 0,'-35'-88'0,"35"0"0,-18 35 16,18 18-16,0-1 15,0 1-15,0-18 16,-18-17-1,18 34-15,0 1 16,-17-36-16,17 36 0,0-35 31,35-19-31,18 36 0,0-17 16,0 17-16,53-35 16,-36 0-16,18 35 15,36-53-15,-36 53 16,18 18-16,-53-1 15,70 1-15,-17 35 16,-35 0-16,334 106 31,-299-53-31,124 70 0,-89-17 16,-18-35 0,-52-1-16,17 36 0,-35-53 15,-36-18-15,-17-17 16,0 35-16,0-18 15,-17 0 1,-18 18-16,-18 0 0,0-17 16,-36-1-16,-52 18 15,0 0-15,53-36 16,-71 19-16,-52 16 16,52-34-16,18 0 15,-71-18-15,36 0 16,35 0-16,-18-18 15,-106-17-15,212 35 16,18-18-16,0 18 0,17 0 16,18-17-1,0-36 17,0 35-32,0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7:50:44.214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16087 11201 0,'0'0'0,"-124"-141"16,71 105-1,18-70-15,-194-405 32,158 317-32,36 106 15,17-159 1,18 176-16,36-17 15,52-53-15,-53 106 16,18-18-16,17 17 16,1 1-16,35 18 15,-53 17-15,123 0 16,-88 35 0,195 176-1,-213-140-15,18 0 16,1 17-16,140 176 31,-212-175-31,19-1 16,-36 71-1,0-71-15,-18-18 16,0 18-16,-52-17 16,-106 123-1,52-123 1,-123 17-1,159-71 1,-36 19-16,54-36 16,-18 17-16,52-17 0,-69 0 31,87-17-31,0-1 16,1-17-16,-1-1 15,18 1 1</inkml:trace>
  <inkml:trace contextRef="#ctx0" brushRef="#br0" timeOffset="1650.28">14993 13617 0,'0'-17'16,"0"-1"0,0 0-1,0-70 1,0-71 0,18 89-16,-18-18 15,0 17-15,88-335 31,-53 283-31,0 17 16,36-88-16,-36 71 16,1 34-16,-1 1 15,71-106 1,-53 88-16,-18 18 16,71-71-1,-71 89-15,18-36 16,0 53-16,-18 18 15,0-18-15,18 18 16,-35 17-16,0 18 16,70-18-1,-53 18 1,0 0-16,142 36 31,-89-1-31,-18-18 16,36 36-16,-35-17 15,-18-1-15,-18-17 16,53-1-16,-70 1 16,17 0-16,-17-1 15,-1 18-15,19 1 16,-19-1-16,36 36 16,-17-19-16,-1 1 15,-18-17-15,36 34 0,-35-34 16,-18-1-16,18 0 15,-1 53-15,1-35 16,-18-18-16,0 54 16,0-1-16,18 0 15,-18 88 1,0-105-16,0-18 16,0 17-16,0 142 31,0-124-31,0 159 31,0-141-31,0-35 16,0-1-16,0 89 31,0-141-31,0 17 0,0-18 16,0 1-16,0 35 31,0-18-16,0-17 1,0 0-16</inkml:trace>
  <inkml:trace contextRef="#ctx0" brushRef="#br0" timeOffset="4562.3">12771 10142 0,'17'53'15,"89"53"1,0 0-1,123 123-15,-17-35 16,317 283 0,-388-354-16,0 0 15,-70-70-15,-1 0 16,-34-35-16,-19 17 16,19 1-16,-19-19 15,1 1-15,-18-36 78,0-70-62</inkml:trace>
  <inkml:trace contextRef="#ctx0" brushRef="#br0" timeOffset="5002.5">14305 10319 0,'0'0'0,"-35"17"16,17 1-16,1 17 15,-54 36-15,36-36 16,-71 53-16,0 18 0,-70 35 16,70-35-16,-71 18 15,-34 70-15,-36 17 16,159-105-16,-36 18 15,-17 17-15,88-88 16,0 17-16,18-17 16,17-35-16,36-36 62,-18 0-46,0 1-16</inkml:trace>
  <inkml:trace contextRef="#ctx0" brushRef="#br0" timeOffset="33337.42">22648 14499 0,'18'0'156,"17"-17"-140,18-36-16,71-88 0,-1-18 15,1 18-15,52-71 16,71-70-16,-141 105 16,52-17-16,-16-35 15,-54 88-15,-18 53 16,-52 17-16,35-70 31,-53 123-31,0 1 16</inkml:trace>
  <inkml:trace contextRef="#ctx0" brushRef="#br0" timeOffset="33916.26">23654 12524 0,'17'0'16,"1"0"-16,17 0 0,71 0 31,-35 0-31,35 0 0,52-18 31,-70 0-31,-35 18 0,53-17 31,-88 17-15,-18 35 15,0 88 1,0-105-32,0 17 15,0-17 1,-18 0-16,18-1 15,-17 1 17,-1 0-32</inkml:trace>
  <inkml:trace contextRef="#ctx0" brushRef="#br0" timeOffset="34245.99">23724 12577 0,'36'0'31,"-19"0"-31,1 0 0,17 17 16,159 142 15,-88-106-31,17 17 0,54 19 16,-124-72-1,-36-17-15,1 0 47,0 0-47,-18-17 16,17-1-16</inkml:trace>
  <inkml:trace contextRef="#ctx0" brushRef="#br0" timeOffset="35057.86">25312 10830 0,'-18'0'62,"-88"36"-46,71-19-1,-53 18-15,35 1 16,35-19-16,-17 19 16,35-19-16,-18 1 15,36-18 32,0 0-31,35 0-16,-36 0 15,18 0-15,18 0 16,-17 0 0,-19 0-16,1 0 15,-18-18 1,18 18 31,-1 36-32,1 34 1,-18-35-16,0 36 0,18-18 16,-18 0-16,0 0 15,0 0-15,0 0 16,0-36-1,0 18-15,-18 1 16,-17-19 0,-1-17-16,19 0 15,-36 0-15,0-17 16,53-1-16,0 0 0,-18 1 16,18-18-16,35-107 31,1 107-31,87-35 31,-105 34-31,0 19 16,-1 17-1,1 0-15</inkml:trace>
  <inkml:trace contextRef="#ctx0" brushRef="#br0" timeOffset="35685.42">25541 10936 0,'0'0'0,"18"0"16,-1 0-16,1 0 16,70 18-16,-70-1 15,35 1-15,53 17 16,17-17 0,-70 0-16,-18-18 0,-17 0 15,0 0 1,-1 0-16,-17-18 0,18-17 15,-18-1 1,0 1-16,0 17 16,-35 1-16,-1-36 31,1 53-15,0 0-1,-18 0-15,-106 53 31,106-18-31,36-17 16,-1 17-16,18 53 31,0-35-31,0-18 0,53 18 32,-18-17-32,18-1 0,53-17 31,-71-18-31,-17 0 15,-1 0 1,-17-18-16,18-53 31,-18 54-31,18-1 16</inkml:trace>
  <inkml:trace contextRef="#ctx0" brushRef="#br0" timeOffset="36047.1">26423 10231 0,'0'0'0,"35"70"0,-17-17 16,17 18-16,-17 70 0,0-53 15,-1 71-15,18-71 16,-17 0-16,0-17 16,-18-19-1,17-16-15,-17-19 0,-17-34 63,-19-36-48</inkml:trace>
  <inkml:trace contextRef="#ctx0" brushRef="#br0" timeOffset="36271.46">26388 10777 0,'0'-17'31,"17"17"-31,266 0 32,-178 0-32,90 17 31,-125-17-31,1 0 0,-36 0 31</inkml:trace>
  <inkml:trace contextRef="#ctx0" brushRef="#br0" timeOffset="36969.22">27587 11359 0,'0'-17'16,"18"17"-16,-1 0 16,1-18-1,17 18-15,-17-17 16,88-54-1,-71 36-15,36-36 16,-18 18 0,-18-35-16,53-35 15,-53 34-15,-17 36 0,0-17 16,-1-36-16,1 71 16,-18-18-16,0 18 15,0 17-15,0 0 16,0 36 31,0 158-16,0-87-31,0-37 16,0 160-1,0-141-15,0-1 16,18 1-16,17-18 15,-17-18-15,-1 0 0,18-17 16,-17-18-16,0 0 31,-1 0-15,1-18 0,-18 1-16</inkml:trace>
  <inkml:trace contextRef="#ctx0" brushRef="#br0" timeOffset="37742.19">28434 11007 0,'0'0'0,"18"-36"32,-1 19-32,1 17 0,-1 0 15,1-18-15,35 18 32,-18 18-32,18 17 0,88 53 31,-53-17-31,-35-18 0,0-18 15,-17 18-15,-19-35 16,-17-1 0,-17-17 62,-107-141-47,89 106-31,-53-18 0,35 18 16,17 17-16,1 0 15,18 18-15,-19 0 32,19 18-32,17 35 0,0-18 15,0 18-15,35 71 31,0-89-31,-17 18 0,17-18 16,0-17-16,-17-1 16,17-17-16,53 36 31,-52-36-31,-19 0 16,-17-18-1,18 0 1,0 1-16,-18-1 31,17 0 47,1 1-62,0-1-16</inkml:trace>
  <inkml:trace contextRef="#ctx0" brushRef="#br0" timeOffset="38370.9">29104 10389 0,'53'159'32,"-18"-71"-32,-17-17 15,17 35-15,1-18 0,-19 88 31,18-105-31,-17-1 0,-18-17 16,35 0-16,-17-35 16,-18-36 46,53-105-46,-18 70-1,1-18-15,34 1 16,-70 52-16,53-17 31,-35 35-31,-1 0 0,19 17 16,122 177 15,-122-105-31,-19-1 0,1-18 31,-18-34-31,0-19 0,-35-17 16,-18 0-16,-53 0 31,35-17-31,1-1 0,34 0 16,19 18 0,17-17-16,17-19 31,1 36-31</inkml:trace>
  <inkml:trace contextRef="#ctx0" brushRef="#br0" timeOffset="38995.01">29845 11236 0,'18'0'31,"-1"0"-31,1 0 0,17 0 16,-17 0 0,-1 0-16,1 0 15,88 0 1,-88 0-1,-1-18-15,1 18 16,-18-17-16,0-1 16,0-17-16,0-1 15,0 1 17,0 18-32,-18-1 0,1 18 31,-1 0 0,0 0-31,1 0 0,-1 0 16,0 0-16,1 0 31,17 18-31,-18-1 16,18 1-16,0 70 31,35-35-31,18 18 0,-17-19 15,-1 1-15,0-17 16,18-1 0,-35-35-16,-1 18 0,19-18 15,-19-36 1,1 19 0,0-1-1,-18 0-15,0 1 16</inkml:trace>
  <inkml:trace contextRef="#ctx0" brushRef="#br0" timeOffset="39622.41">30462 11430 0,'18'0'47,"0"-18"-47,-18 1 15,17-1-15,54-123 32,-36 106-32,53-159 31,-52 88-31,-1 53 0,-17-35 16,17-142 15,-35 125-16,-35 34-15,-18 0 16,35 54 0,0 17-1,-17 70 1,35-17 0,0 18-16,0 35 15,0-18-15,0-35 0,106 247 31,-53-247-31,0 17 16,0-35-16,-53-17 16,17-18-16,1 18 15,0-18 1,-18-18 31</inkml:trace>
  <inkml:trace contextRef="#ctx0" brushRef="#br0" timeOffset="55037.92">25188 12612 0,'0'17'16,"0"19"-16,0 17 15,0 70-15,0-52 16,0 35-16,-35 246 31,35-264-31,0 1 16,0-54-16,18 0 31,-18-52 16,17-1-31</inkml:trace>
  <inkml:trace contextRef="#ctx0" brushRef="#br0" timeOffset="55455.94">25118 12718 0,'0'-18'47,"35"18"-47,0 0 16,36 0-1,-1 0-15,19 0 0,-36 0 16,35 0-16,0 0 15,-17 0-15,17 18 16,-18-1-16,-17-17 16,-35 0-16</inkml:trace>
  <inkml:trace contextRef="#ctx0" brushRef="#br0" timeOffset="55769.58">25277 13123 0,'35'0'47,"18"0"-32,70-17 1,-17-1-16,0 0 16,-36 18-16,19-35 15,-1 18-15,-53 17 16,-17-18-16,-18 0 15</inkml:trace>
  <inkml:trace contextRef="#ctx0" brushRef="#br0" timeOffset="56246.23">26317 12718 0,'18'53'31,"-18"17"-31,17 36 15,-17 88 1,0-71-16,18 1 31,-18-106-31,18-18 32,-18-18-17,17-35 1,-17 18-16</inkml:trace>
  <inkml:trace contextRef="#ctx0" brushRef="#br0" timeOffset="56522.09">26370 12876 0,'18'0'31,"35"0"-15,0 0-16,158 36 31,-123-19-31,18 1 0,0 17 16,-35-35-16,-36 0 15,0 0 1,-35 18 15</inkml:trace>
  <inkml:trace contextRef="#ctx0" brushRef="#br0" timeOffset="56783.78">26458 13123 0,'53'0'31,"-17"0"-31,-1 0 16,0 0-1,0 0-15,-17 0 16,0 0-16,17 0 0,-17-17 15,-1 17-15,1 0 16,17-18-16,-17 18 16</inkml:trace>
  <inkml:trace contextRef="#ctx0" brushRef="#br0" timeOffset="57167.03">27287 12982 0,'0'0'0,"53"0"63,35 0-48,18 0-15,-18 0 16,1-17-16,17-1 16,-36 0-16,-52 18 15,17-17-15,-17 17 16,-54 0 31</inkml:trace>
  <inkml:trace contextRef="#ctx0" brushRef="#br0" timeOffset="57413.8">27746 12965 0,'0'17'16,"0"19"0,0 16-16,0 37 0,0-19 15,0 1-15,18 140 16,-1-140 0,19-1-16,-1 19 15,-18-54-15,1-17 16</inkml:trace>
  <inkml:trace contextRef="#ctx0" brushRef="#br0" timeOffset="58111.17">26511 14164 0,'0'0'0,"-35"-53"16,17 35 0,1 1-16,-1 17 15,-17-18 1,17 18-16,-70 0 16,53 35-1,17-17-15,0 53 0,-17 35 16,35-54-16,0 19 15,0 17-15,35-35 16,54 35 15,-54-70-31,0-18 0,0 0 16,89-35 0,-89-1-1,0-17-15,-17 18 16,-18-18-16,0-17 15,0 34-15,-106-193 32,89 211-32,17 1 15,0 34 48</inkml:trace>
  <inkml:trace contextRef="#ctx0" brushRef="#br0" timeOffset="58643.26">26670 14076 0,'18'0'16,"-18"35"15,17 71-15,1-53-1,0 0-15,-1 0 16,18 70 0,-35-105-1,0-1-15,0-34 63,0-18-48,0-36-15,0 18 16,0 18-16,0 0 16,18-18-16,0 35 15,88-53 1,-71 71 0,18 0-16,17 0 0,107 0 31,-107 18-16,-52 0-15,17-1 0,-17 1 16</inkml:trace>
  <inkml:trace contextRef="#ctx0" brushRef="#br0" timeOffset="59760.61">25082 16157 0,'0'-17'16,"18"-19"-16,0 1 16,-1-36-16,36-70 0,-17 53 15,34-106-15,-35 53 16,1-53-16,-1 88 16,0-35-16,-17 53 15,17 17-15,0-17 31,-17 88-15,0 53-16,52 106 16,1 70-1,-36-53-15,-17-87 16,17 87-16,-17-88 16,-18-17-16,0-18 15,-36-53 16,19-18-31</inkml:trace>
  <inkml:trace contextRef="#ctx0" brushRef="#br0" timeOffset="60038.25">25241 15505 0,'18'0'16,"35"0"-16,0 0 16,17 0-16,1 0 15,-1 0-15,-34 0 16,34-18-16,18 0 15,1-35 1,-54 36 0,0-19-16,-17 19 0</inkml:trace>
  <inkml:trace contextRef="#ctx0" brushRef="#br0" timeOffset="60383.83">26158 14975 0,'0'18'31,"0"35"-31,0 35 15,0-35-15,0 53 16,0 0-16,0 17 16,0-52-16,0 35 0,18-36 31,-18-35-31,0-52 47,0-36-32,0 18-15</inkml:trace>
  <inkml:trace contextRef="#ctx0" brushRef="#br0" timeOffset="60744.57">26247 14975 0,'0'0'16,"141"36"0,18 17-16,-107-18 15,37-17-15,-36 34 16,17-16-16,-52-19 16,-1 19-16,1-1 15,-18 18-15,-35 70 31,-18-52-31,0-18 16,0 17-16,-53 36 16,53-53-16,-53 0 0,18-18 15,18-35-15,-1 0 32,53 0-32,36-53 15,35-17 1</inkml:trace>
  <inkml:trace contextRef="#ctx0" brushRef="#br0" timeOffset="61447.65">27464 15064 0,'0'17'16,"0"1"-16,0 0 16,0-1-1,0 36-15,0 0 0,0 35 32,0-53-32,0 18 0,17 18 31,1-71-31,-18-18 47,-71-88-16,36 71-31,-53-53 31,53 70-31,-18 1 0,-141 87 31,159-34-31,-18 34 16,17-17-16,19 0 16,-1 0-16,18 17 15,0 1-15,88 141 32,-35-159-32,-18-36 15,18 36-15,0-18 16,0-17-1,0 0-15,0-18 16,-35 0-16,17 0 16,35-36-16,-17 1 0,-35 17 15,35-34-15,0-19 16,-18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7:53:37.317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24765 7514 0,'0'28'47,"0"111"-47,0 1 16,0 28-16,0-29 15,0 29-15,0-28 0,0-85 16,0 1-16,0 0 16,-28-56 31,0-28-32,-28 0-15</inkml:trace>
  <inkml:trace contextRef="#ctx0" brushRef="#br0" timeOffset="313.77">23927 7514 0,'28'0'32,"28"0"-17,0 0-15,83 0 16,-55 0-16,28 0 16,27 0-16,1 0 15,28 28-15,-29 0 16,29 0-16,-85-1 15,85 1-15,-112-28 16</inkml:trace>
  <inkml:trace contextRef="#ctx0" brushRef="#br0" timeOffset="845.99">25686 7542 0,'-28'0'15,"0"0"1,-28 83-16,29-27 16,-1 56-16,-28-28 15,56 0-15,-56 55 16,28-27-16,28 56 15,0-57-15,0 1 16,56 0-16,56 0 0,-57-57 16,57 1-16,0 0 15,-28-56 1,55 0-16,-55-28 0,28-56 16,-85 57-16,1-57 15,0 0-15,-28 56 16,0-84-16,-28 56 15,-27-55-15,27 27 16,-84-84-16,0 57 16,29-1-16,55 84 15,0 0-15</inkml:trace>
  <inkml:trace contextRef="#ctx0" brushRef="#br0" timeOffset="1214.66">26608 7821 0,'27'0'31,"-27"84"-15,0 0 0,0-29-16,0 141 15,0-56-15,0-1 16,0-55-16,0 56 15,0-112-15,0 28 16,0-84 15,0-112-15,0 112-16</inkml:trace>
  <inkml:trace contextRef="#ctx0" brushRef="#br0" timeOffset="1591.02">26608 7681 0,'55'0'47,"85"0"-47,0 0 0,27 0 16,-55 28-16,83 28 15,-55 0-15,-56-28 16,83 56-16,-83-28 0,-28-28 16,-56-1-16,0 1 31,-56-28-31,-56 0 16,0 0-16,1 0 15,-85-28-15,29 1 16,27-1-16,84 0 15,1 28-15,55-28 32,55 28-1</inkml:trace>
  <inkml:trace contextRef="#ctx0" brushRef="#br0" timeOffset="2001.14">28283 7877 0,'28'56'15,"0"28"1,-1-1-16,85 113 16,-56-56-16,28-1 15,-56-55-15,28 0 16,-29-56-16,1 0 15,-28-56 17,0-56-32,0 0 15,0 28-15,0-83 16,28 27-16,0 56 0,-28 28 16,28 0-1</inkml:trace>
  <inkml:trace contextRef="#ctx0" brushRef="#br0" timeOffset="2317.41">29260 8408 0,'28'28'32,"-28"-1"-17,0 29-15,0 0 16,0 0-16,0-28 16,0 0-16,0 0 15,0 0 1,0-56-1,28-28 1,-28 0 0,0-56-16,0 29 15</inkml:trace>
  <inkml:trace contextRef="#ctx0" brushRef="#br0" timeOffset="2504.91">29316 7905 0,'0'56'62,"28"-28"-46,0 27 0,27 29-16,-27 0 15,56 0-15,-28 28 16</inkml:trace>
  <inkml:trace contextRef="#ctx0" brushRef="#br0" timeOffset="2947.38">29762 8519 0,'28'0'31,"28"0"-15,-28 0-1,0 0-15,56 28 16,0 28-16,-1-28 16,-27 0-16,-28-28 15,0 0-15,-28-28 32,0 0-32,0 0 0,-28-28 15,0 28-15,-28-55 16,28 55-16,-55-28 15,-1 0-15,28 28 16,0 28-16,0 0 16,28 0-16,1 0 15,-1 0-15,0 56 16,0 28-16,28-56 16,0 55-16,56-27 15,-1 28-15,29-56 16,-28 28-16,28-28 15,-56-28 1,55 28-16,29-28 0,-28 0 0,-28 0 16,0 0-16,-1 0 15</inkml:trace>
  <inkml:trace contextRef="#ctx0" brushRef="#br0" timeOffset="3531.13">30572 8324 0,'28'28'32,"-28"0"-17,28 55-15,0-27 16,0 84-16,0-56 15,-28 0-15,28-1 16,-28-55-16,28 28 16,-28-28-16,0 0 15,0-84 32,0 28-31,27-56-1,1 1-15,28 55 0,0-56 16,0 28-16,-28 28 16,28 28-16,-28 0 15,0 0 1,-1 56 0,-27 28-16,28 0 15,0-1-15,0 29 16,0-56-16,0 56 15,-28-84-15,0-56 47,0-28-31,0-56-16,28 84 16,-28-28-16,28-55 0,28 27 15,-28 28-15,-28 28 16,0 0-16</inkml:trace>
  <inkml:trace contextRef="#ctx0" brushRef="#br0" timeOffset="4866.39">26524 12793 0,'0'-28'15,"0"-28"1,0 28-16,28-28 0,28-27 16,-29 27-1,1 56-15,0 0 16,0 0-1,28 56-15,0-1 16,0 29-16,0 28 16,-1 0-16,-27 27 15,0-111 1,-28 0-16,0 0 0,-56-28 31,28 0-31,-27 0 16,-29 0-16,-28-28 15,28 0-15,29 0 16,-1 0-16,28 1 0,0-1 16,28-28-16,0-28 15,28 28-15,0 0 16,0 28-16,28 0 16,-29 28-16</inkml:trace>
  <inkml:trace contextRef="#ctx0" brushRef="#br0" timeOffset="5758.63">23732 12961 0,'28'0'109,"0"0"-93,83 0-16,-27 0 15,84 0-15,27 0 16,-27 0-16,195 0 15,334 0-15,-557 0 16,-28 0-16,55 0 0,-55-28 16,28-28-16,-113 56 15,29-28-15,-28 28 16,0-28-16,0 28 16,0 0-16,28-28 15,-28 28-15,0-28 16,0 28-16,0 0 15,-1 0 1,1 0-16,0 0 16,0 0-16,0 0 15,0 0-15,0 0 16</inkml:trace>
  <inkml:trace contextRef="#ctx0" brushRef="#br0" timeOffset="6231.22">24569 13016 0,'28'0'62,"0"0"-62,0 0 16,223 0-16,-167 0 16,84 0-16,111 0 15,-28 0-15,0 0 16,-111 0-16,28 0 15,-57 0-15,29 0 16,-28 0-16,-57 0 16,-27 0-16,0 0 15</inkml:trace>
  <inkml:trace contextRef="#ctx0" brushRef="#br0" timeOffset="6719.94">27026 12961 0,'28'0'32,"0"0"-32,0 0 0,28 0 15,56 0-15,-1 0 16,-27 0-16,84 0 15,27 0-15,28 0 16,-27 0-16,195 0 16,-28 0-16,-112 0 15,84 0-15,223 0 16,-251 0-16,-139 0 16,-1 0-16,-139 0 15,0 0-15,-56 0 78,-27 0-62,-57 0-16</inkml:trace>
  <inkml:trace contextRef="#ctx0" brushRef="#br0" timeOffset="7170.11">27361 12905 0,'28'0'31,"28"0"-16,0 0-15,56 0 16,111 0 0,0 0-16,1 0 15,111 0-15,167 0 0,-278 0 16,111 0-16,-140-28 16,1 0-16,-113 28 15,-55-28-15</inkml:trace>
  <inkml:trace contextRef="#ctx0" brushRef="#br0" timeOffset="8075.98">25770 11927 0,'0'28'79,"0"0"-79,0 0 15,0 0 1,0 0-16,0 0 15,0-56 64,-28 28-64,0-28 1,0 0-16,0 28 15,0 0-15,-28 0 16,29 0-16,-1 0 16,0 0-16,0 0 15,28 28-15,0 0 16,0 28-16,0 0 0,0-29 16,28-27-1,0 56-15,0-28 16,-1-28 15,1 0-15,0 0-1</inkml:trace>
  <inkml:trace contextRef="#ctx0" brushRef="#br0" timeOffset="8519.95">25993 12290 0,'0'-28'63,"0"0"-48,0-27 1,0 27-16,0-56 16,0 28-16,0-28 15,0 28-15,0 0 16,0 28-16,28 1 0,0 27 31,0 0-15,0 55-1,28 1-15,-56-28 16,28 28-16,-28-28 16,0 0-16,0 0 15,0 0 17,-28-28-32,0 0 15,28 28-15,-28-28 16</inkml:trace>
  <inkml:trace contextRef="#ctx0" brushRef="#br0" timeOffset="8781.62">26161 11983 0,'28'0'0,"28"0"0,-29 0 16,1 0 0,28 0-16,-28 0 0,0 0 15,0 0-15</inkml:trace>
  <inkml:trace contextRef="#ctx0" brushRef="#br0" timeOffset="9488.39">26496 12011 0,'0'28'16,"0"-56"93,-28 0-109,28-28 16,0 28-16,0-28 16,0-27-16,0 55 15,0-28-15,0 28 16,0 0 0,28 28 30,28 56-30,-56-28-16,28 0 16,27 27-16,1 1 15,0 28-15,-28-56 16,0 28-16,0-56 16,-28-28 46,0 0-62,0-28 0,28 0 16,0 28-16,0 0 15,-28-27-15,28 27 16,-1 28-16,-27-28 16,28 28 15,-28 28-16,28 0-15,-28 0 16,0-1-16,0 29 31,0-28-31,0 0 0,0 0 0,0 0 16,0 0-16,0 0 16,0 0-16,-56 56 0</inkml:trace>
  <inkml:trace contextRef="#ctx0" brushRef="#br0" timeOffset="12336.7">25519 14804 0,'0'56'32,"0"112"-32,28-57 15,-28 169-15,0 222 16,0-138-16,0-113 16,0 112-16,0 140 15,0-308-15,0 1 16,0-56-16,0-85 15,0-27-15,-28-28 32,28-28-32,0-27 15,0 27-15,0-28 16</inkml:trace>
  <inkml:trace contextRef="#ctx0" brushRef="#br0" timeOffset="13589.29">25463 15000 0,'28'0'31,"111"0"-15,1 0-16,111 0 0,84 0 15,168 0-15,-224 0 16,224 0-16,195 0 16,-140-56-1,-195 28-15,167-28 0,29 56 16,-336 0-16,28 0 15,-55 0-15,-29 0 16,-111 0-16,-28 0 16,-28 28 77,0 84-77,0 55-16,28-55 16,-28 84-16,0 111 15,0-28-15,0-83 16,0 111-16,0 168 16,0-280-16,0 29 15,0 27-15,0 1 16,0-113-16,0 1 15,28-28-15,-28-84 16,0 27-16,0-27 0,0 0 125,-28-28-109,0 0-1,-56-28-15,-55 0 16,-1-27-16,-27-1 0,-29 0 16,-195-56-16,0 56 15,168 28-15,-112 28 16,-167 0-16,166 0 15,113 0-15,-196 0 16,168 0-16,56 0 16,83 0-16,-56 0 15,57 0-15,55 0 16,0 0-16,-111-28 16,139 28-16,-28 0 15,-28 0-15,56 0 16,-28 0-16,28 0 15,0 0-15,-27 0 16,27 0-16,0 0 16,0 0-1,0 0 1,0 0-16,0 0 16,0 0-1,0 0-15,0 0 16,0 0-1,56-28 48</inkml:trace>
  <inkml:trace contextRef="#ctx0" brushRef="#br0" timeOffset="14588.1">27976 17039 0,'-28'-28'31,"0"0"-31,0 0 16,0-28-16,0 28 15,28-56-15,-28 56 16,28-27-16,0 27 16,0-56-16,0 56 15,0-28-15,0 0 16,28 28-16,-28 0 16,28 0-16,0 28 15,0-28-15,0 28 16,28 0-16,-1 0 15,1 0-15,0 0 16,28 28-16,-28 0 16,-1-28-16,1 28 0,0 0 15,0 0-15,0 0 16,0 0-16,-28 28 16,0-56-16,-1 28 15,-27 0 1,28 0-1,-28 0-15,0 27 0,0-27 16,0 0-16,0 28 16,0-28-16,0 0 15,0 0-15,-28 0 16,1 0-16,-29 0 0,-28 0 16,28 0-1,0 0-15,28-28 16,-28 0-16,-27 0 15,-1 0-15,28 0 16,0 0-16,-27 0 16,-1 0-16,0-28 15,28 0-15,-28 0 16,29 28-16,27 0 16,0-28-1,28 0 1,0 0-1,0 0-15,0 0 16</inkml:trace>
  <inkml:trace contextRef="#ctx0" brushRef="#br0" timeOffset="17211.89">27668 17206 0,'0'-28'16,"0"0"15,0 1 0,0-1-31,0 0 32,0 0-17,28 0 1,-28 0-16,28 0 16,-28 0-1,28 28-15,0-28 16,0 0-1,28 0 1,-28 28-16,0 0 16,28 0-16,-1 0 15,29 0-15,-28 0 16,0 0-16,28 0 16,-29 0-16,29 0 15,-56 0-15,56 0 16,-56 0-16,28 28 15,-28-28-15,0 0 0,-1 28 32,-27 0-17,28 0-15,-28 0 16,0 0 0,0 0-1,0 0 1,0 0 171,0 0-15,0-1-156,0 1-16,0 0 31</inkml:trace>
  <inkml:trace contextRef="#ctx0" brushRef="#br0" timeOffset="44466.72">27445 16117 0,'0'56'47,"0"0"-47,28 28 15,0-29-15,-28 29 0,28 28 16,-28-28-1,0-28-15,0-1 0,0-27 16,0 0-16,0 0 16,0 0-16,28 0 31,-28 0-15,0 0 124,0 0-140,0 0 16,0 28-16,0-28 15,0 27-15,-28-27 16,28 28-16,0-28 16,-28 0-1,28 0-15,0 0 16</inkml:trace>
  <inkml:trace contextRef="#ctx0" brushRef="#br0" timeOffset="46732.4">27501 16117 0,'28'0'63,"0"0"-48,0 0-15,28 0 16,27 0-16,-27 0 16,28 0-16,83 0 15,-55 0-15,0 0 16,-1 0-16,29 0 16,-56 0-16,-28 0 15,-28 0-15,27 0 0,-27 0 16,0 0-16,0 0 15,0 0-15,0 0 16,0 0 0,0 0-1,0 0 1,0 0-16,0 0 16,0 0-16,-1 0 15,1 0 1,0 0-16,-28 28 172,0 0-172,0 0 15,0 0-15,0 56 16,28-57-16,-28 85 16,0-84-16,0 28 15,0 56-15,0-56 16,0 27-16,0-27 15,0 28 1,0 0-16,28 28 0,0-57 0,-28 1 16,0-28-16,0 0 15,28 28-15,-28-28 16,0 0 0,0 0 140,-28-28-109,-56 0-47,56 0 15,0 0-15,-55 0 16,27 0-16,-28 0 16,-28 0-16,29 0 15,27 0-15,-28 0 0,0 0 16,28 0-16,29 0 15,-1 0-15,-28 0 16,28 0-16,-28 0 16,0 0-16,0 0 15,28 0-15,-27 0 16,-1 0-16,28 0 16,-28 0-16,0 0 15,0 0-15,28 0 16,-27 0-1,27 0-15,0 0 16</inkml:trace>
  <inkml:trace contextRef="#ctx0" brushRef="#br0" timeOffset="47939.06">26859 14134 0,'0'28'0,"0"0"15,0 55-15,0 29 16,0-56-16,0 28 16,0 0-16,0-29 15,0-27-15</inkml:trace>
  <inkml:trace contextRef="#ctx0" brushRef="#br0" timeOffset="48577.24">26747 14246 0,'0'-28'0,"0"0"15,28 28-15,0-28 16,0 28-16,0 0 15,0-28 1,0 28 0,0 0-16,-1 28 15,29 28-15,0-28 16,28 27-16,-56 1 16,28 0-16,-28-28 15,-28 0-15,0 0 16,0 0 15,-28 0-15,-28-28-16,28 0 15,0 0-15,-28 0 16,56 28 78,28-28-79,28 28-15,0 0 16,-28-28-16,0 0 16,27 0-16,1 0 15,-28 0-15,0 0 0,0 0 16</inkml:trace>
  <inkml:trace contextRef="#ctx0" brushRef="#br0" timeOffset="49088.16">27696 14218 0,'-28'-28'16,"1"28"0,-1 28-1,0 27-15,0 1 0,-28 28 16,28-28-1,28 0-15,-28 0 0,28 27 16,0-55-16,0 0 16,56 0-16,0 0 15,28-28-15,-57 0 16,85 0-16,-28 0 16,-56 0-16,28 0 15,27-56-15,-55 56 16,-28-56-1,0 29-15,0-1 16,0 0-16,0-28 16,-28 0-16,28 28 0,-27 0 15,27 0-15,-28 28 16</inkml:trace>
  <inkml:trace contextRef="#ctx0" brushRef="#br0" timeOffset="49559.52">28255 14413 0,'0'-28'32,"28"28"-17,-28-28-15,28 28 16,0-28-1,-1 0-15,29 0 16,28 1 0,-28 27-16,-28 0 0,0 0 15</inkml:trace>
  <inkml:trace contextRef="#ctx0" brushRef="#br0" timeOffset="49860.9">28590 14301 0,'0'28'31,"0"28"-31,28 0 16,-28 0 0,0-28-16,0 0 15,0 28-15,0-28 16,0-1-1,0 29 1,0-28 31,0 0-31</inkml:trace>
  <inkml:trace contextRef="#ctx0" brushRef="#br0" timeOffset="50197.76">28506 14888 0,'28'0'47,"0"-28"-47,28 28 16,0 0-16,27 0 16,-27 0-16,56 0 15,-84 0-15,28 0 16,-1 0-16,-27 0 15,0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3T07:57:17.01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16510 10072 0,'35'0'79,"-17"0"-79,335 0 31,-247 0-31,88 0 15,0 0-15,-36 0 16,89 0-16,141 0 16,-299 0-16,69-18 31,-140 18-31</inkml:trace>
  <inkml:trace contextRef="#ctx0" brushRef="#br0" timeOffset="1491.73">27305 10001 0,'18'0'31,"-1"0"-31,19 18 16,-19-18-16,36 0 16,71 18-1,-19-1 1,1-17-16,88 0 0,-53 0 15,71 0-15,599 0 16,-546 0 0,194 0-1,-265 0 1,106 0-16,-248 0 16,1 0-16</inkml:trace>
  <inkml:trace contextRef="#ctx0" brushRef="#br0" timeOffset="11482.25">25047 10054 0,'0'53'47,"0"53"-32,0 0-15,0 0 16,0-36 0,0 18-16,0-17 0,0 35 15,0-71-15,0 18 16,0-18-16</inkml:trace>
  <inkml:trace contextRef="#ctx0" brushRef="#br0" timeOffset="12247.69">24836 10178 0,'0'0'0,"0"-18"0,0 0 15,17 1 1,18 17-1,-17 0 1,53 0 0,-36 0-1,0 0-15,53 17 16,-52 1 0,-1 0-16,-17-1 0,17 19 15,0-1-15,-17-18 16,17 19-16,-17-1 15,-1 0-15,1 1 16,0 17-16,17 17 16,-35-52-16,18 17 15,-18 0-15,0-17 16,0 52 0,-18-52-1,0 0-15,1-1 16,-19 1-1,1 0-15,0-1 0,-18 19 16,-18-19-16,54-17 0,-19 0 16,1 18-16,-35-18 31,52 0-31,0 0 47,1-18-16,17 1-15</inkml:trace>
  <inkml:trace contextRef="#ctx0" brushRef="#br0" timeOffset="13351.06">25876 10513 0,'0'0'0,"-17"0"0,-1 0 16,-17 0 15,17 0-31,-17 0 16,-18 17 15,18 1-31,17 0 0,-17-18 16,-1 53 15,36-18-31,-17-17 16,17-1-1,0 18-15,0-17 16,0 0-16,0 35 31,17-53-31,-17 17 16,53 19-1,-17-19 1,-19-17-16,19 18 16,-1-1-16,0-17 15,0 0 1,1 18-16,-1-18 15,-17 0-15,34 0 16,-16 0-16,-19 0 16,19 0-16,-1 0 15,18 0 1,-36 0 0,-17-18-1,0 1-15,0-1 16,0 1-16,0-54 31,0 36-31,0 17 0,-35-52 31,18 70-31,-1-18 16,18 0-16,-18 18 16,1 0 30,-1 0-30,-17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944-7354-412D-B2B0-8AEE273F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5707-2ED7-46C8-9AF4-7AFDEEA4A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DACA-716D-4405-B3D6-BF741D3B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15CF6-E11C-418C-BD73-C361E39C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54E9D-3B3A-4B7F-8C12-3FF7D0C9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996C-D7EF-4953-A462-6FB6405D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4BB46-2D5B-4DDF-AFE1-71A579E4D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8F7A-ED5B-475B-A5CE-3522BCB3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2103-029A-4E43-AC66-00A3E104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C0F8-24B4-4959-9793-6099BDF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2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A74E4-F2E1-44D6-A27C-1AA9E0207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94F33-BC9B-4D7D-B4B9-62656D3C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E6C1-C730-40A7-9E8C-9F7F65AC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CF30-5886-48A1-950F-C7CA8684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3A38-78C4-4DAC-9003-BA4CC191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FCF9-0522-4161-9232-9B780E07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C65C-8308-4E70-91D3-A38C085E6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7412-5493-4F48-BB7D-359DC640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3934-0B2E-41A0-B7E5-736EE654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9C96-AEC5-4E6B-96FA-389FF48A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FCC2-B43A-4E90-AA46-56EF1C6C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5B5CE-958D-45A6-940B-01F68D10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79C9-42D2-4CCC-A49E-2643736A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86DA-02D8-4E63-94C1-0EE5C2E1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5A2C-2FBA-4600-9EE7-8F5CB78E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182F-59A5-4697-94D7-433D885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2B98-B3BA-4AC6-B149-6AD71C28A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557D2-FE8E-491C-8395-FA2F7A595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8AD09-599B-428A-AEAD-659CF154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2F797-6F21-40C6-B257-736D4CDA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41B0D-6BAC-447F-B248-E6FE242B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2D2E-E8A2-4F27-AC07-021AA20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9EF20-FFA1-4BC4-B7E9-FFF9199E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01D4-D934-465D-8DFA-82591E5C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CC8E7-200D-4A62-8629-2A3A3DABA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6C13-2F80-4563-AA53-8432A6D39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AB0D2-EB1E-45E9-B606-6FA88F6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E3AC-45C4-40F6-84BE-49F399BC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73D91-9487-499E-AAB4-53E66CE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1961-3648-4D73-9763-56D6EB78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8F30E-701D-4F77-B236-E1A41062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E148-1C36-430D-B980-363868B9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7D60D-51F5-476A-BD72-323171C4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21D51-6F14-4EDB-B71B-6C87CDE5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EBF22-490A-4D8A-973A-555EFBEB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7D8B-0BF3-4BC8-875F-837602AD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7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1204-7DE4-4FC3-8129-2A014012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1449-9F76-4D24-92ED-3ADA8BBF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54DCC-254D-4354-8790-C44821974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E12D-B38E-45FE-B62E-4E02945C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4F92D-AC5F-44AA-821B-CCFD98D5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9AE4B-5A5B-4E99-B949-83338CC9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CFAF-FA5D-4147-B967-2DBEF3C1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81179-F6E7-47F7-8A68-ADB84296D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F80B5-8905-435E-AA51-C4445478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B4F4-0EF1-4F20-8678-8FEA5D58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1C69C-B71A-4669-976F-4D1D59EC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FECF-93E3-4BB1-87FE-D3966725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F0057-04C4-431B-B272-6C484F1A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0523-3844-4172-9A28-FCD63FC45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1384-F3DC-450F-8735-52E433956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C0412-F26A-4B8E-AD11-6AC38B35BC38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A2A0-9BA6-4508-B878-1102A11F7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CE507-875D-4054-A308-262488F89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0BFC-65F9-4115-A996-F691EC8F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540C3-198B-4C74-BB92-28BA8B18748D}"/>
              </a:ext>
            </a:extLst>
          </p:cNvPr>
          <p:cNvSpPr txBox="1"/>
          <p:nvPr/>
        </p:nvSpPr>
        <p:spPr>
          <a:xfrm>
            <a:off x="0" y="4136702"/>
            <a:ext cx="52588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Prof. Dr. Andreas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student : Paween Pongsomboon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Frankfurt University of Applied Sciences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AA99-F869-4C59-8645-76BD6A6E1B32}"/>
              </a:ext>
            </a:extLst>
          </p:cNvPr>
          <p:cNvSpPr txBox="1"/>
          <p:nvPr/>
        </p:nvSpPr>
        <p:spPr>
          <a:xfrm>
            <a:off x="-1" y="2644170"/>
            <a:ext cx="12192001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Using-Image-Processing-for-Autonomous-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Illumination-Sensor-Optimization Discussion #1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2348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4DCDA1-51FD-4A2D-9078-87126694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56" y="2325261"/>
            <a:ext cx="4628914" cy="3946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7499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program using python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4AF4D-48F1-4FEB-A03E-950231453B9C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4D326F-9DE0-41A1-8E63-FD769661A5F2}"/>
                  </a:ext>
                </a:extLst>
              </p14:cNvPr>
              <p14:cNvContentPartPr/>
              <p14:nvPr/>
            </p14:nvContentPartPr>
            <p14:xfrm>
              <a:off x="8543520" y="2705040"/>
              <a:ext cx="2774520" cy="395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4D326F-9DE0-41A1-8E63-FD769661A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34160" y="2695680"/>
                <a:ext cx="2793240" cy="39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5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Questions and suggestions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BC32A-AEA4-4B30-964C-13C640EDD4BF}"/>
              </a:ext>
            </a:extLst>
          </p:cNvPr>
          <p:cNvSpPr txBox="1"/>
          <p:nvPr/>
        </p:nvSpPr>
        <p:spPr>
          <a:xfrm>
            <a:off x="1361221" y="1473446"/>
            <a:ext cx="105593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access to some equipment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for experiment ( with a webcam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Red Pitaya on the platform (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SSID, password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I turn the light No.1 or No.2 ON and OFF ? Do they turn 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off automatically using relay or it is controlled by processor?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 is the data do we require?</a:t>
            </a:r>
          </a:p>
          <a:p>
            <a:pPr marL="514350" indent="-514350">
              <a:buAutoNum type="arabicPeriod" startAt="4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 WIFI in the laboratory? Maybe it is useful to sending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remotely.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2F8D96-B998-40D4-868D-B81D6C6D266D}"/>
                  </a:ext>
                </a:extLst>
              </p14:cNvPr>
              <p14:cNvContentPartPr/>
              <p14:nvPr/>
            </p14:nvContentPartPr>
            <p14:xfrm>
              <a:off x="5943600" y="3600360"/>
              <a:ext cx="5023080" cy="33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2F8D96-B998-40D4-868D-B81D6C6D2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4240" y="3591000"/>
                <a:ext cx="5041800" cy="3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2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8AF23-9C02-44F4-9B08-828A88F126A1}"/>
              </a:ext>
            </a:extLst>
          </p:cNvPr>
          <p:cNvSpPr txBox="1"/>
          <p:nvPr/>
        </p:nvSpPr>
        <p:spPr>
          <a:xfrm>
            <a:off x="1361221" y="1473446"/>
            <a:ext cx="433644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and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15243-F2CB-48B6-B5E3-897CF6754802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275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C3FC8-DAB7-4799-BE5F-00BA2648518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638A6-3852-4F43-B232-2C0839396407}"/>
              </a:ext>
            </a:extLst>
          </p:cNvPr>
          <p:cNvSpPr txBox="1"/>
          <p:nvPr/>
        </p:nvSpPr>
        <p:spPr>
          <a:xfrm>
            <a:off x="1361221" y="1473446"/>
            <a:ext cx="99148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Prove that the System(Red Pitaya + Ultrasonic sensor)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can distinguish between person and non-person scenario.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: be able to collect images and data reading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from Red Pitaya at the same time.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CE0BF-50CE-4369-AF40-8F7B4C46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47" y="2723956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783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: Two scenarios from the following setup</a:t>
            </a:r>
          </a:p>
        </p:txBody>
      </p:sp>
    </p:spTree>
    <p:extLst>
      <p:ext uri="{BB962C8B-B14F-4D97-AF65-F5344CB8AC3E}">
        <p14:creationId xmlns:p14="http://schemas.microsoft.com/office/powerpoint/2010/main" val="137607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B7D78-C246-4B14-A88A-25F8662FFD18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334EB-AC9E-4F6A-BCF1-2FA508A5E5DE}"/>
              </a:ext>
            </a:extLst>
          </p:cNvPr>
          <p:cNvSpPr txBox="1"/>
          <p:nvPr/>
        </p:nvSpPr>
        <p:spPr>
          <a:xfrm>
            <a:off x="1361221" y="1473446"/>
            <a:ext cx="326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Images of Setup</a:t>
            </a:r>
          </a:p>
        </p:txBody>
      </p:sp>
      <p:pic>
        <p:nvPicPr>
          <p:cNvPr id="4" name="Picture 3" descr="A picture containing indoor, floor, wall, computer&#10;&#10;Description automatically generated">
            <a:extLst>
              <a:ext uri="{FF2B5EF4-FFF2-40B4-BE49-F238E27FC236}">
                <a16:creationId xmlns:a16="http://schemas.microsoft.com/office/drawing/2014/main" id="{10329E4C-458D-47BE-A5F4-0CC9B8A1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650" y="2158611"/>
            <a:ext cx="229369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floor, indoor, curtain&#10;&#10;Description automatically generated">
            <a:extLst>
              <a:ext uri="{FF2B5EF4-FFF2-40B4-BE49-F238E27FC236}">
                <a16:creationId xmlns:a16="http://schemas.microsoft.com/office/drawing/2014/main" id="{90F79A59-719E-40A2-8FDC-B1FA09BB4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273" y="2164703"/>
            <a:ext cx="2835000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picture containing text, indoor, floor, computer&#10;&#10;Description automatically generated">
            <a:extLst>
              <a:ext uri="{FF2B5EF4-FFF2-40B4-BE49-F238E27FC236}">
                <a16:creationId xmlns:a16="http://schemas.microsoft.com/office/drawing/2014/main" id="{10032308-5B60-4419-9B31-CE1764030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241" y="2173242"/>
            <a:ext cx="2293689" cy="378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781A9C-3735-4084-809E-808E067D6DB1}"/>
                  </a:ext>
                </a:extLst>
              </p14:cNvPr>
              <p14:cNvContentPartPr/>
              <p14:nvPr/>
            </p14:nvContentPartPr>
            <p14:xfrm>
              <a:off x="2235240" y="247680"/>
              <a:ext cx="8598240" cy="574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781A9C-3735-4084-809E-808E067D6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80" y="238320"/>
                <a:ext cx="8616960" cy="57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44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84946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Empty Seating ( No – person )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no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504B88-27F2-4734-9ED9-05CCFAECE220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815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D7E2404-281F-4EB2-8A7F-D625408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74" y="3494314"/>
            <a:ext cx="7943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2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CEA14-8792-4327-9EC1-99392869490A}"/>
              </a:ext>
            </a:extLst>
          </p:cNvPr>
          <p:cNvSpPr txBox="1"/>
          <p:nvPr/>
        </p:nvSpPr>
        <p:spPr>
          <a:xfrm>
            <a:off x="1361221" y="1473446"/>
            <a:ext cx="664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Person detected			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: one or more person in the area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:			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502AA5-211A-4608-91C9-6D2DE9FB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64744"/>
              </p:ext>
            </p:extLst>
          </p:nvPr>
        </p:nvGraphicFramePr>
        <p:xfrm>
          <a:off x="4151358" y="2627086"/>
          <a:ext cx="541866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79715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5564994"/>
                    </a:ext>
                  </a:extLst>
                </a:gridCol>
              </a:tblGrid>
              <a:tr h="304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1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Light No. 2 Status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6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05721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4A509A0-4C70-4F89-828D-09B712C54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6" y="3429000"/>
            <a:ext cx="7943850" cy="325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5C9CB-C9E7-4FBE-9AE3-5143BB82E315}"/>
              </a:ext>
            </a:extLst>
          </p:cNvPr>
          <p:cNvSpPr txBox="1"/>
          <p:nvPr/>
        </p:nvSpPr>
        <p:spPr>
          <a:xfrm>
            <a:off x="0" y="-16778"/>
            <a:ext cx="12192000" cy="11079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98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EF59BB-B342-4B96-9681-51E4926FFB63}"/>
              </a:ext>
            </a:extLst>
          </p:cNvPr>
          <p:cNvSpPr txBox="1"/>
          <p:nvPr/>
        </p:nvSpPr>
        <p:spPr>
          <a:xfrm>
            <a:off x="1361221" y="1473446"/>
            <a:ext cx="93987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to retrieve both images and data Reading from Pitaya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43895C-D86D-43DF-B15E-EBF4275ED4AB}"/>
              </a:ext>
            </a:extLst>
          </p:cNvPr>
          <p:cNvGrpSpPr/>
          <p:nvPr/>
        </p:nvGrpSpPr>
        <p:grpSpPr>
          <a:xfrm>
            <a:off x="2013445" y="2376585"/>
            <a:ext cx="7866529" cy="4381500"/>
            <a:chOff x="0" y="0"/>
            <a:chExt cx="7866529" cy="4381500"/>
          </a:xfrm>
        </p:grpSpPr>
        <p:sp>
          <p:nvSpPr>
            <p:cNvPr id="52" name="TextBox 42">
              <a:extLst>
                <a:ext uri="{FF2B5EF4-FFF2-40B4-BE49-F238E27FC236}">
                  <a16:creationId xmlns:a16="http://schemas.microsoft.com/office/drawing/2014/main" id="{40CED298-49DE-4479-9AA4-0CB57FF2215A}"/>
                </a:ext>
              </a:extLst>
            </p:cNvPr>
            <p:cNvSpPr txBox="1"/>
            <p:nvPr/>
          </p:nvSpPr>
          <p:spPr>
            <a:xfrm>
              <a:off x="0" y="0"/>
              <a:ext cx="7866529" cy="4381500"/>
            </a:xfrm>
            <a:prstGeom prst="rect">
              <a:avLst/>
            </a:prstGeom>
            <a:solidFill>
              <a:schemeClr val="lt1"/>
            </a:solidFill>
            <a:ln w="9525" cmpd="sng">
              <a:solidFill>
                <a:schemeClr val="lt1">
                  <a:shade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>
                  <a:solidFill>
                    <a:sysClr val="windowText" lastClr="000000"/>
                  </a:solidFill>
                </a:rPr>
                <a:t>System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2AC9258-B931-421E-B9D6-96AC49FAA7ED}"/>
                </a:ext>
              </a:extLst>
            </p:cNvPr>
            <p:cNvSpPr/>
            <p:nvPr/>
          </p:nvSpPr>
          <p:spPr>
            <a:xfrm>
              <a:off x="1815353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Camera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808DD-0492-4E1F-9840-8401EC2A666D}"/>
                </a:ext>
              </a:extLst>
            </p:cNvPr>
            <p:cNvSpPr/>
            <p:nvPr/>
          </p:nvSpPr>
          <p:spPr>
            <a:xfrm>
              <a:off x="4840941" y="1143000"/>
              <a:ext cx="1210235" cy="38100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Red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Pitaya 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3">
              <a:extLst>
                <a:ext uri="{FF2B5EF4-FFF2-40B4-BE49-F238E27FC236}">
                  <a16:creationId xmlns:a16="http://schemas.microsoft.com/office/drawing/2014/main" id="{99DE10EF-E740-4984-880C-BC1C5E3C4F6D}"/>
                </a:ext>
              </a:extLst>
            </p:cNvPr>
            <p:cNvSpPr txBox="1"/>
            <p:nvPr/>
          </p:nvSpPr>
          <p:spPr>
            <a:xfrm>
              <a:off x="4235823" y="201706"/>
              <a:ext cx="2420471" cy="179294"/>
            </a:xfrm>
            <a:prstGeom prst="rect">
              <a:avLst/>
            </a:prstGeom>
            <a:solidFill>
              <a:schemeClr val="bg1"/>
            </a:solidFill>
            <a:ln w="9525" cmpd="sng">
              <a:solidFill>
                <a:sysClr val="windowText" lastClr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Ultrasonic sensor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867120B-D47F-4D3A-9ADA-FD33DF0B1459}"/>
                </a:ext>
              </a:extLst>
            </p:cNvPr>
            <p:cNvSpPr/>
            <p:nvPr/>
          </p:nvSpPr>
          <p:spPr>
            <a:xfrm>
              <a:off x="2420471" y="2095500"/>
              <a:ext cx="3025588" cy="381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Program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D394D7-FA50-4904-BA80-C18F0887AE6F}"/>
                </a:ext>
              </a:extLst>
            </p:cNvPr>
            <p:cNvSpPr/>
            <p:nvPr/>
          </p:nvSpPr>
          <p:spPr>
            <a:xfrm>
              <a:off x="4840941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>
                  <a:solidFill>
                    <a:sysClr val="windowText" lastClr="000000"/>
                  </a:solidFill>
                </a:rPr>
                <a:t> 2 Folder</a:t>
              </a:r>
              <a:br>
                <a:rPr lang="en-US" sz="1600" baseline="0">
                  <a:solidFill>
                    <a:sysClr val="windowText" lastClr="000000"/>
                  </a:solidFill>
                </a:rPr>
              </a:br>
              <a:r>
                <a:rPr lang="en-US" sz="1600" baseline="0">
                  <a:solidFill>
                    <a:sysClr val="windowText" lastClr="000000"/>
                  </a:solidFill>
                </a:rPr>
                <a:t>(Person)</a:t>
              </a:r>
              <a:endParaRPr 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914280-41B5-4954-9F84-9171E6FD0B67}"/>
                </a:ext>
              </a:extLst>
            </p:cNvPr>
            <p:cNvSpPr/>
            <p:nvPr/>
          </p:nvSpPr>
          <p:spPr>
            <a:xfrm>
              <a:off x="1210235" y="2857500"/>
              <a:ext cx="1815353" cy="381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Scenario</a:t>
              </a:r>
              <a:r>
                <a:rPr lang="en-US" sz="1600" baseline="0" dirty="0">
                  <a:solidFill>
                    <a:sysClr val="windowText" lastClr="000000"/>
                  </a:solidFill>
                </a:rPr>
                <a:t> 1 Folder</a:t>
              </a:r>
            </a:p>
            <a:p>
              <a:pPr algn="ctr"/>
              <a:r>
                <a:rPr lang="en-US" sz="1600" baseline="0" dirty="0">
                  <a:solidFill>
                    <a:sysClr val="windowText" lastClr="000000"/>
                  </a:solidFill>
                </a:rPr>
                <a:t>(Empty)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D8F6CB3-1E68-4011-9572-337BFE40BB8B}"/>
                </a:ext>
              </a:extLst>
            </p:cNvPr>
            <p:cNvSpPr/>
            <p:nvPr/>
          </p:nvSpPr>
          <p:spPr>
            <a:xfrm>
              <a:off x="605118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B0A789-D1BD-4EA7-B7BB-B6BB3C3262B8}"/>
                </a:ext>
              </a:extLst>
            </p:cNvPr>
            <p:cNvSpPr/>
            <p:nvPr/>
          </p:nvSpPr>
          <p:spPr>
            <a:xfrm>
              <a:off x="2420471" y="3978088"/>
              <a:ext cx="1210235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C25FB4-AE53-4149-B8D5-4D1DCE4E1A76}"/>
                </a:ext>
              </a:extLst>
            </p:cNvPr>
            <p:cNvSpPr/>
            <p:nvPr/>
          </p:nvSpPr>
          <p:spPr>
            <a:xfrm>
              <a:off x="4235823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Images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2CA638-DBA6-44F3-A341-1E8EEFBADF10}"/>
                </a:ext>
              </a:extLst>
            </p:cNvPr>
            <p:cNvSpPr/>
            <p:nvPr/>
          </p:nvSpPr>
          <p:spPr>
            <a:xfrm>
              <a:off x="6051176" y="3978088"/>
              <a:ext cx="1210236" cy="190500"/>
            </a:xfrm>
            <a:prstGeom prst="rect">
              <a:avLst/>
            </a:prstGeom>
            <a:solidFill>
              <a:schemeClr val="bg1"/>
            </a:solidFill>
            <a:ln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>
                  <a:solidFill>
                    <a:sysClr val="windowText" lastClr="000000"/>
                  </a:solidFill>
                </a:rPr>
                <a:t>Reading Data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6481ED-4403-428C-BACC-53A0F23465D7}"/>
                </a:ext>
              </a:extLst>
            </p:cNvPr>
            <p:cNvCxnSpPr>
              <a:stCxn id="55" idx="2"/>
              <a:endCxn id="54" idx="0"/>
            </p:cNvCxnSpPr>
            <p:nvPr/>
          </p:nvCxnSpPr>
          <p:spPr>
            <a:xfrm>
              <a:off x="5446059" y="381000"/>
              <a:ext cx="0" cy="762000"/>
            </a:xfrm>
            <a:prstGeom prst="straightConnector1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7FFE932A-CC90-4D8E-A5A3-178F5657CC58}"/>
                </a:ext>
              </a:extLst>
            </p:cNvPr>
            <p:cNvCxnSpPr>
              <a:stCxn id="53" idx="2"/>
              <a:endCxn id="56" idx="0"/>
            </p:cNvCxnSpPr>
            <p:nvPr/>
          </p:nvCxnSpPr>
          <p:spPr>
            <a:xfrm rot="16200000" flipH="1">
              <a:off x="2891118" y="1053353"/>
              <a:ext cx="571500" cy="1512794"/>
            </a:xfrm>
            <a:prstGeom prst="bentConnector3">
              <a:avLst/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1ADD4EE-CD7E-43DB-A46E-BDF5768F4998}"/>
                </a:ext>
              </a:extLst>
            </p:cNvPr>
            <p:cNvCxnSpPr>
              <a:stCxn id="54" idx="2"/>
              <a:endCxn id="56" idx="0"/>
            </p:cNvCxnSpPr>
            <p:nvPr/>
          </p:nvCxnSpPr>
          <p:spPr>
            <a:xfrm rot="5400000">
              <a:off x="4403912" y="1053353"/>
              <a:ext cx="571500" cy="1512794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FBA5EC14-E94F-4C59-934A-215E49A9FB10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 rot="5400000">
              <a:off x="2835089" y="1759324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315981CD-EA3E-4653-98A7-BA1D21FB5438}"/>
                </a:ext>
              </a:extLst>
            </p:cNvPr>
            <p:cNvCxnSpPr>
              <a:stCxn id="56" idx="2"/>
              <a:endCxn id="57" idx="0"/>
            </p:cNvCxnSpPr>
            <p:nvPr/>
          </p:nvCxnSpPr>
          <p:spPr>
            <a:xfrm rot="16200000" flipH="1">
              <a:off x="4650441" y="1759323"/>
              <a:ext cx="381000" cy="1815353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F1807872-8A35-4234-8CD3-210D91FB73F7}"/>
                </a:ext>
              </a:extLst>
            </p:cNvPr>
            <p:cNvCxnSpPr>
              <a:stCxn id="58" idx="2"/>
              <a:endCxn id="59" idx="0"/>
            </p:cNvCxnSpPr>
            <p:nvPr/>
          </p:nvCxnSpPr>
          <p:spPr>
            <a:xfrm rot="5400000">
              <a:off x="1294280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DB18ED0E-CF53-47EF-93F4-DC97931494DA}"/>
                </a:ext>
              </a:extLst>
            </p:cNvPr>
            <p:cNvCxnSpPr>
              <a:stCxn id="58" idx="2"/>
              <a:endCxn id="60" idx="0"/>
            </p:cNvCxnSpPr>
            <p:nvPr/>
          </p:nvCxnSpPr>
          <p:spPr>
            <a:xfrm rot="16200000" flipH="1">
              <a:off x="2201956" y="3154455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355E12AF-7F79-4099-8E6D-C395A5CECE2D}"/>
                </a:ext>
              </a:extLst>
            </p:cNvPr>
            <p:cNvCxnSpPr>
              <a:stCxn id="57" idx="2"/>
              <a:endCxn id="62" idx="0"/>
            </p:cNvCxnSpPr>
            <p:nvPr/>
          </p:nvCxnSpPr>
          <p:spPr>
            <a:xfrm rot="16200000" flipH="1">
              <a:off x="5832662" y="3154456"/>
              <a:ext cx="739588" cy="907676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9587B26E-7038-4AC2-9FD1-7091A545D66C}"/>
                </a:ext>
              </a:extLst>
            </p:cNvPr>
            <p:cNvCxnSpPr>
              <a:stCxn id="57" idx="2"/>
              <a:endCxn id="61" idx="0"/>
            </p:cNvCxnSpPr>
            <p:nvPr/>
          </p:nvCxnSpPr>
          <p:spPr>
            <a:xfrm rot="5400000">
              <a:off x="4924986" y="3154456"/>
              <a:ext cx="739588" cy="907677"/>
            </a:xfrm>
            <a:prstGeom prst="bentConnector3">
              <a:avLst>
                <a:gd name="adj1" fmla="val 50000"/>
              </a:avLst>
            </a:prstGeom>
            <a:ln>
              <a:solidFill>
                <a:sysClr val="windowText" lastClr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772AC3D-BF9A-4533-BD02-96E3AA913D2A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97EA1A-D1F6-48D5-B859-D2E320EA1782}"/>
                  </a:ext>
                </a:extLst>
              </p14:cNvPr>
              <p14:cNvContentPartPr/>
              <p14:nvPr/>
            </p14:nvContentPartPr>
            <p14:xfrm>
              <a:off x="2470320" y="5740560"/>
              <a:ext cx="5004000" cy="9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97EA1A-D1F6-48D5-B859-D2E320EA1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0960" y="5731200"/>
                <a:ext cx="502272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12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3E3EF-636C-423E-85E4-C03284C6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969271"/>
            <a:ext cx="6543675" cy="497205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DC51F8E-4332-4A8D-A7FB-627B0BA9E444}"/>
              </a:ext>
            </a:extLst>
          </p:cNvPr>
          <p:cNvSpPr txBox="1"/>
          <p:nvPr/>
        </p:nvSpPr>
        <p:spPr>
          <a:xfrm>
            <a:off x="1361221" y="1473446"/>
            <a:ext cx="3623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image of a program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B1D93D-CB8D-46B1-BCF7-0477DB0F0629}"/>
              </a:ext>
            </a:extLst>
          </p:cNvPr>
          <p:cNvSpPr txBox="1"/>
          <p:nvPr/>
        </p:nvSpPr>
        <p:spPr>
          <a:xfrm>
            <a:off x="0" y="-16778"/>
            <a:ext cx="12192000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Proposal</a:t>
            </a:r>
            <a:endParaRPr lang="en-US"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DE0BDE-55C4-4959-87A2-1A1DC6FC2AEB}"/>
                  </a:ext>
                </a:extLst>
              </p14:cNvPr>
              <p14:cNvContentPartPr/>
              <p14:nvPr/>
            </p14:nvContentPartPr>
            <p14:xfrm>
              <a:off x="4495680" y="3384720"/>
              <a:ext cx="6661800" cy="243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DE0BDE-55C4-4959-87A2-1A1DC6FC2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6320" y="3375360"/>
                <a:ext cx="6680520" cy="245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70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330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 Pongsomboon</dc:creator>
  <cp:lastModifiedBy>Paween Pongsomboon</cp:lastModifiedBy>
  <cp:revision>15</cp:revision>
  <dcterms:created xsi:type="dcterms:W3CDTF">2021-12-01T17:25:06Z</dcterms:created>
  <dcterms:modified xsi:type="dcterms:W3CDTF">2021-12-03T08:07:20Z</dcterms:modified>
</cp:coreProperties>
</file>